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619750" cy="3819525"/>
  <p:notesSz cx="3819525" cy="561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02" autoAdjust="0"/>
    <p:restoredTop sz="94660"/>
  </p:normalViewPr>
  <p:slideViewPr>
    <p:cSldViewPr>
      <p:cViewPr varScale="1">
        <p:scale>
          <a:sx n="107" d="100"/>
          <a:sy n="107" d="100"/>
        </p:scale>
        <p:origin x="90" y="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E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45177" y="429993"/>
            <a:ext cx="745642" cy="745642"/>
            <a:chOff x="1945177" y="429993"/>
            <a:chExt cx="745642" cy="7456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5177" y="429993"/>
              <a:ext cx="745642" cy="7456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33917" y="2211792"/>
            <a:ext cx="727693" cy="1366992"/>
            <a:chOff x="2633917" y="2119298"/>
            <a:chExt cx="727693" cy="13669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917" y="2119298"/>
              <a:ext cx="727693" cy="1366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80755" y="2586873"/>
            <a:ext cx="788279" cy="991912"/>
            <a:chOff x="1680755" y="2494379"/>
            <a:chExt cx="788279" cy="9919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755" y="2494379"/>
              <a:ext cx="788279" cy="9919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83985" y="2328195"/>
            <a:ext cx="626931" cy="1250590"/>
            <a:chOff x="4483985" y="2235701"/>
            <a:chExt cx="626931" cy="12505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3985" y="2235701"/>
              <a:ext cx="626931" cy="12505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31312" y="2274646"/>
            <a:ext cx="856913" cy="1304139"/>
            <a:chOff x="3531312" y="2182152"/>
            <a:chExt cx="856913" cy="130413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1312" y="2182152"/>
              <a:ext cx="856913" cy="13041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3850" y="2103203"/>
            <a:ext cx="1198591" cy="1475582"/>
            <a:chOff x="373850" y="2010709"/>
            <a:chExt cx="1198591" cy="147558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850" y="2010709"/>
              <a:ext cx="1198591" cy="147558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344C81-9AEB-A9E3-791D-CC3C381EF859}"/>
              </a:ext>
            </a:extLst>
          </p:cNvPr>
          <p:cNvSpPr txBox="1"/>
          <p:nvPr/>
        </p:nvSpPr>
        <p:spPr>
          <a:xfrm>
            <a:off x="142875" y="346640"/>
            <a:ext cx="254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카페24 심플해" pitchFamily="2" charset="-127"/>
                <a:ea typeface="카페24 심플해" pitchFamily="2" charset="-127"/>
              </a:rPr>
              <a:t>{</a:t>
            </a:r>
            <a:r>
              <a:rPr lang="ko-KR" altLang="en-US" sz="2000" dirty="0">
                <a:latin typeface="카페24 심플해" pitchFamily="2" charset="-127"/>
                <a:ea typeface="카페24 심플해" pitchFamily="2" charset="-127"/>
              </a:rPr>
              <a:t>구독자 목록</a:t>
            </a:r>
            <a:r>
              <a:rPr lang="en-US" altLang="ko-KR" sz="2000" dirty="0">
                <a:latin typeface="카페24 심플해" pitchFamily="2" charset="-127"/>
                <a:ea typeface="카페24 심플해" pitchFamily="2" charset="-127"/>
              </a:rPr>
              <a:t>}</a:t>
            </a:r>
            <a:endParaRPr lang="ko-KR" altLang="en-US" sz="2000" dirty="0">
              <a:latin typeface="카페24 심플해" pitchFamily="2" charset="-127"/>
              <a:ea typeface="카페24 심플해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3FE7A-EE7F-039D-DE66-3CAB6358400E}"/>
              </a:ext>
            </a:extLst>
          </p:cNvPr>
          <p:cNvSpPr txBox="1"/>
          <p:nvPr/>
        </p:nvSpPr>
        <p:spPr>
          <a:xfrm>
            <a:off x="2804098" y="408196"/>
            <a:ext cx="2189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카페24 심플해" pitchFamily="2" charset="-127"/>
                <a:ea typeface="카페24 심플해" pitchFamily="2" charset="-127"/>
              </a:rPr>
              <a:t>님을 위한 추석 감사 인사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7E34-0637-49EC-F944-9702ABE093A4}"/>
              </a:ext>
            </a:extLst>
          </p:cNvPr>
          <p:cNvSpPr txBox="1"/>
          <p:nvPr/>
        </p:nvSpPr>
        <p:spPr>
          <a:xfrm>
            <a:off x="1692466" y="1469041"/>
            <a:ext cx="2189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카페24 심플해" pitchFamily="2" charset="-127"/>
                <a:ea typeface="카페24 심플해" pitchFamily="2" charset="-127"/>
              </a:rPr>
              <a:t>{</a:t>
            </a:r>
            <a:r>
              <a:rPr lang="ko-KR" altLang="en-US" sz="1600" dirty="0">
                <a:latin typeface="카페24 심플해" pitchFamily="2" charset="-127"/>
                <a:ea typeface="카페24 심플해" pitchFamily="2" charset="-127"/>
              </a:rPr>
              <a:t>운세</a:t>
            </a:r>
            <a:r>
              <a:rPr lang="en-US" altLang="ko-KR" sz="1600" dirty="0">
                <a:latin typeface="카페24 심플해" pitchFamily="2" charset="-127"/>
                <a:ea typeface="카페24 심플해" pitchFamily="2" charset="-127"/>
              </a:rPr>
              <a:t>}</a:t>
            </a:r>
            <a:endParaRPr lang="ko-KR" altLang="en-US" sz="1600" dirty="0">
              <a:latin typeface="카페24 심플해" pitchFamily="2" charset="-127"/>
              <a:ea typeface="카페24 심플해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D17B4-C6D9-529A-07BE-C7D179685310}"/>
              </a:ext>
            </a:extLst>
          </p:cNvPr>
          <p:cNvSpPr txBox="1"/>
          <p:nvPr/>
        </p:nvSpPr>
        <p:spPr>
          <a:xfrm>
            <a:off x="1133372" y="947871"/>
            <a:ext cx="1236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카페24 심플해" pitchFamily="2" charset="-127"/>
                <a:ea typeface="카페24 심플해" pitchFamily="2" charset="-127"/>
              </a:rPr>
              <a:t>{</a:t>
            </a:r>
            <a:r>
              <a:rPr lang="ko-KR" altLang="en-US" sz="1600" dirty="0">
                <a:latin typeface="카페24 심플해" pitchFamily="2" charset="-127"/>
                <a:ea typeface="카페24 심플해" pitchFamily="2" charset="-127"/>
              </a:rPr>
              <a:t>구독자 목록</a:t>
            </a:r>
            <a:r>
              <a:rPr lang="en-US" altLang="ko-KR" sz="1600" dirty="0">
                <a:latin typeface="카페24 심플해" pitchFamily="2" charset="-127"/>
                <a:ea typeface="카페24 심플해" pitchFamily="2" charset="-127"/>
              </a:rPr>
              <a:t>}</a:t>
            </a:r>
            <a:endParaRPr lang="ko-KR" altLang="en-US" sz="1600" dirty="0">
              <a:latin typeface="카페24 심플해" pitchFamily="2" charset="-127"/>
              <a:ea typeface="카페24 심플해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8577D-A53B-54A4-5AE4-92320244E5BA}"/>
              </a:ext>
            </a:extLst>
          </p:cNvPr>
          <p:cNvSpPr txBox="1"/>
          <p:nvPr/>
        </p:nvSpPr>
        <p:spPr>
          <a:xfrm>
            <a:off x="2280792" y="947871"/>
            <a:ext cx="2965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latin typeface="카페24 심플해" pitchFamily="2" charset="-127"/>
                <a:ea typeface="카페24 심플해" pitchFamily="2" charset="-127"/>
              </a:rPr>
              <a:t>님의 올해 운세는 아래와 같습니다</a:t>
            </a:r>
            <a:r>
              <a:rPr lang="en-US" altLang="ko-KR" sz="1600" dirty="0">
                <a:latin typeface="카페24 심플해" pitchFamily="2" charset="-127"/>
                <a:ea typeface="카페24 심플해" pitchFamily="2" charset="-127"/>
              </a:rPr>
              <a:t>.</a:t>
            </a:r>
            <a:endParaRPr lang="ko-KR" altLang="en-US" sz="1600" dirty="0">
              <a:latin typeface="카페24 심플해" pitchFamily="2" charset="-127"/>
              <a:ea typeface="카페24 심플해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79846" y="29343"/>
            <a:ext cx="1036415" cy="853581"/>
            <a:chOff x="2079846" y="470401"/>
            <a:chExt cx="1036415" cy="8535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9846" y="470401"/>
              <a:ext cx="1036415" cy="8535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57453" y="200968"/>
            <a:ext cx="517616" cy="521025"/>
            <a:chOff x="2857453" y="642026"/>
            <a:chExt cx="517616" cy="5210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453" y="642026"/>
              <a:ext cx="517616" cy="5210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66308" y="262618"/>
            <a:ext cx="609750" cy="596888"/>
            <a:chOff x="2366308" y="703676"/>
            <a:chExt cx="609750" cy="5968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6308" y="703676"/>
              <a:ext cx="609750" cy="5968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01848" y="459883"/>
            <a:ext cx="410300" cy="423041"/>
            <a:chOff x="2801848" y="900941"/>
            <a:chExt cx="410300" cy="4230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1848" y="900941"/>
              <a:ext cx="410300" cy="42304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6D7DE7-E9F8-5F68-70D5-CEC3913383AB}"/>
              </a:ext>
            </a:extLst>
          </p:cNvPr>
          <p:cNvSpPr txBox="1"/>
          <p:nvPr/>
        </p:nvSpPr>
        <p:spPr>
          <a:xfrm>
            <a:off x="1277848" y="990978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카페24 심플해" pitchFamily="2" charset="-127"/>
                <a:ea typeface="카페24 심플해" pitchFamily="2" charset="-127"/>
              </a:rPr>
              <a:t>즐거운 한가위 연휴 보내세요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5371E-A1F8-C669-D54F-51164DAC6E9B}"/>
              </a:ext>
            </a:extLst>
          </p:cNvPr>
          <p:cNvSpPr txBox="1"/>
          <p:nvPr/>
        </p:nvSpPr>
        <p:spPr>
          <a:xfrm>
            <a:off x="1285875" y="3426102"/>
            <a:ext cx="30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카페24 심플해" pitchFamily="2" charset="-127"/>
                <a:ea typeface="카페24 심플해" pitchFamily="2" charset="-127"/>
              </a:rPr>
              <a:t>오빠두엑셀 임직원 일동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DD8A8-7D2E-EA74-0461-FBC632C660CD}"/>
              </a:ext>
            </a:extLst>
          </p:cNvPr>
          <p:cNvSpPr txBox="1"/>
          <p:nvPr/>
        </p:nvSpPr>
        <p:spPr>
          <a:xfrm>
            <a:off x="1285874" y="1552351"/>
            <a:ext cx="303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카페24 심플해" pitchFamily="2" charset="-127"/>
                <a:ea typeface="카페24 심플해" pitchFamily="2" charset="-127"/>
              </a:rPr>
              <a:t>{</a:t>
            </a:r>
            <a:r>
              <a:rPr lang="ko-KR" altLang="en-US" sz="1400" dirty="0">
                <a:latin typeface="카페24 심플해" pitchFamily="2" charset="-127"/>
                <a:ea typeface="카페24 심플해" pitchFamily="2" charset="-127"/>
              </a:rPr>
              <a:t>인사말</a:t>
            </a:r>
            <a:r>
              <a:rPr lang="en-US" altLang="ko-KR" sz="1400" dirty="0">
                <a:latin typeface="카페24 심플해" pitchFamily="2" charset="-127"/>
                <a:ea typeface="카페24 심플해" pitchFamily="2" charset="-127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</Words>
  <Application>Microsoft Office PowerPoint</Application>
  <PresentationFormat>사용자 지정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카페24 심플해</vt:lpstr>
      <vt:lpstr>Arial</vt:lpstr>
      <vt:lpstr>Calibri</vt:lpstr>
      <vt:lpstr>Office Theme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엑셀오빠두</cp:lastModifiedBy>
  <cp:revision>2</cp:revision>
  <dcterms:created xsi:type="dcterms:W3CDTF">2023-03-04T22:44:46Z</dcterms:created>
  <dcterms:modified xsi:type="dcterms:W3CDTF">2023-03-04T14:24:20Z</dcterms:modified>
</cp:coreProperties>
</file>