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183" y="1758446"/>
            <a:ext cx="6280727" cy="12133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363" y="3207659"/>
            <a:ext cx="5172364" cy="14465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9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8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0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77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4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16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86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55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9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3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57092" y="226687"/>
            <a:ext cx="1662545" cy="48298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9455" y="226687"/>
            <a:ext cx="4864485" cy="48298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9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688" y="3637442"/>
            <a:ext cx="6280727" cy="1124252"/>
          </a:xfrm>
        </p:spPr>
        <p:txBody>
          <a:bodyPr anchor="t"/>
          <a:lstStyle>
            <a:lvl1pPr algn="l">
              <a:defRPr sz="32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3688" y="2399192"/>
            <a:ext cx="6280727" cy="1238250"/>
          </a:xfrm>
        </p:spPr>
        <p:txBody>
          <a:bodyPr anchor="b"/>
          <a:lstStyle>
            <a:lvl1pPr marL="0" indent="0">
              <a:buNone/>
              <a:defRPr sz="1616">
                <a:solidFill>
                  <a:schemeClr val="tx1">
                    <a:tint val="75000"/>
                  </a:schemeClr>
                </a:solidFill>
              </a:defRPr>
            </a:lvl1pPr>
            <a:lvl2pPr marL="369447" indent="0">
              <a:buNone/>
              <a:defRPr sz="1455">
                <a:solidFill>
                  <a:schemeClr val="tx1">
                    <a:tint val="75000"/>
                  </a:schemeClr>
                </a:solidFill>
              </a:defRPr>
            </a:lvl2pPr>
            <a:lvl3pPr marL="738896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3pPr>
            <a:lvl4pPr marL="1108343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4pPr>
            <a:lvl5pPr marL="1477792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5pPr>
            <a:lvl6pPr marL="1847240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6pPr>
            <a:lvl7pPr marL="2216687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7pPr>
            <a:lvl8pPr marL="2586135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8pPr>
            <a:lvl9pPr marL="2955583" indent="0">
              <a:buNone/>
              <a:defRPr sz="1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9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455" y="1320801"/>
            <a:ext cx="3263515" cy="3735715"/>
          </a:xfrm>
        </p:spPr>
        <p:txBody>
          <a:bodyPr/>
          <a:lstStyle>
            <a:lvl1pPr>
              <a:defRPr sz="2263"/>
            </a:lvl1pPr>
            <a:lvl2pPr>
              <a:defRPr sz="1938"/>
            </a:lvl2pPr>
            <a:lvl3pPr>
              <a:defRPr sz="1616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6122" y="1320801"/>
            <a:ext cx="3263515" cy="3735715"/>
          </a:xfrm>
        </p:spPr>
        <p:txBody>
          <a:bodyPr/>
          <a:lstStyle>
            <a:lvl1pPr>
              <a:defRPr sz="2263"/>
            </a:lvl1pPr>
            <a:lvl2pPr>
              <a:defRPr sz="1938"/>
            </a:lvl2pPr>
            <a:lvl3pPr>
              <a:defRPr sz="1616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9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455" y="1267077"/>
            <a:ext cx="3264798" cy="528059"/>
          </a:xfrm>
        </p:spPr>
        <p:txBody>
          <a:bodyPr anchor="b"/>
          <a:lstStyle>
            <a:lvl1pPr marL="0" indent="0">
              <a:buNone/>
              <a:defRPr sz="1938" b="1"/>
            </a:lvl1pPr>
            <a:lvl2pPr marL="369447" indent="0">
              <a:buNone/>
              <a:defRPr sz="1616" b="1"/>
            </a:lvl2pPr>
            <a:lvl3pPr marL="738896" indent="0">
              <a:buNone/>
              <a:defRPr sz="1455" b="1"/>
            </a:lvl3pPr>
            <a:lvl4pPr marL="1108343" indent="0">
              <a:buNone/>
              <a:defRPr sz="1293" b="1"/>
            </a:lvl4pPr>
            <a:lvl5pPr marL="1477792" indent="0">
              <a:buNone/>
              <a:defRPr sz="1293" b="1"/>
            </a:lvl5pPr>
            <a:lvl6pPr marL="1847240" indent="0">
              <a:buNone/>
              <a:defRPr sz="1293" b="1"/>
            </a:lvl6pPr>
            <a:lvl7pPr marL="2216687" indent="0">
              <a:buNone/>
              <a:defRPr sz="1293" b="1"/>
            </a:lvl7pPr>
            <a:lvl8pPr marL="2586135" indent="0">
              <a:buNone/>
              <a:defRPr sz="1293" b="1"/>
            </a:lvl8pPr>
            <a:lvl9pPr marL="2955583" indent="0">
              <a:buNone/>
              <a:defRPr sz="12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455" y="1795136"/>
            <a:ext cx="3264798" cy="3261381"/>
          </a:xfrm>
        </p:spPr>
        <p:txBody>
          <a:bodyPr/>
          <a:lstStyle>
            <a:lvl1pPr>
              <a:defRPr sz="1938"/>
            </a:lvl1pPr>
            <a:lvl2pPr>
              <a:defRPr sz="1616"/>
            </a:lvl2pPr>
            <a:lvl3pPr>
              <a:defRPr sz="1455"/>
            </a:lvl3pPr>
            <a:lvl4pPr>
              <a:defRPr sz="1293"/>
            </a:lvl4pPr>
            <a:lvl5pPr>
              <a:defRPr sz="1293"/>
            </a:lvl5pPr>
            <a:lvl6pPr>
              <a:defRPr sz="1293"/>
            </a:lvl6pPr>
            <a:lvl7pPr>
              <a:defRPr sz="1293"/>
            </a:lvl7pPr>
            <a:lvl8pPr>
              <a:defRPr sz="1293"/>
            </a:lvl8pPr>
            <a:lvl9pPr>
              <a:defRPr sz="12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53556" y="1267077"/>
            <a:ext cx="3266081" cy="528059"/>
          </a:xfrm>
        </p:spPr>
        <p:txBody>
          <a:bodyPr anchor="b"/>
          <a:lstStyle>
            <a:lvl1pPr marL="0" indent="0">
              <a:buNone/>
              <a:defRPr sz="1938" b="1"/>
            </a:lvl1pPr>
            <a:lvl2pPr marL="369447" indent="0">
              <a:buNone/>
              <a:defRPr sz="1616" b="1"/>
            </a:lvl2pPr>
            <a:lvl3pPr marL="738896" indent="0">
              <a:buNone/>
              <a:defRPr sz="1455" b="1"/>
            </a:lvl3pPr>
            <a:lvl4pPr marL="1108343" indent="0">
              <a:buNone/>
              <a:defRPr sz="1293" b="1"/>
            </a:lvl4pPr>
            <a:lvl5pPr marL="1477792" indent="0">
              <a:buNone/>
              <a:defRPr sz="1293" b="1"/>
            </a:lvl5pPr>
            <a:lvl6pPr marL="1847240" indent="0">
              <a:buNone/>
              <a:defRPr sz="1293" b="1"/>
            </a:lvl6pPr>
            <a:lvl7pPr marL="2216687" indent="0">
              <a:buNone/>
              <a:defRPr sz="1293" b="1"/>
            </a:lvl7pPr>
            <a:lvl8pPr marL="2586135" indent="0">
              <a:buNone/>
              <a:defRPr sz="1293" b="1"/>
            </a:lvl8pPr>
            <a:lvl9pPr marL="2955583" indent="0">
              <a:buNone/>
              <a:defRPr sz="12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53556" y="1795136"/>
            <a:ext cx="3266081" cy="3261381"/>
          </a:xfrm>
        </p:spPr>
        <p:txBody>
          <a:bodyPr/>
          <a:lstStyle>
            <a:lvl1pPr>
              <a:defRPr sz="1938"/>
            </a:lvl1pPr>
            <a:lvl2pPr>
              <a:defRPr sz="1616"/>
            </a:lvl2pPr>
            <a:lvl3pPr>
              <a:defRPr sz="1455"/>
            </a:lvl3pPr>
            <a:lvl4pPr>
              <a:defRPr sz="1293"/>
            </a:lvl4pPr>
            <a:lvl5pPr>
              <a:defRPr sz="1293"/>
            </a:lvl5pPr>
            <a:lvl6pPr>
              <a:defRPr sz="1293"/>
            </a:lvl6pPr>
            <a:lvl7pPr>
              <a:defRPr sz="1293"/>
            </a:lvl7pPr>
            <a:lvl8pPr>
              <a:defRPr sz="1293"/>
            </a:lvl8pPr>
            <a:lvl9pPr>
              <a:defRPr sz="12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0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8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0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55" y="225375"/>
            <a:ext cx="2430960" cy="959152"/>
          </a:xfrm>
        </p:spPr>
        <p:txBody>
          <a:bodyPr anchor="b"/>
          <a:lstStyle>
            <a:lvl1pPr algn="l">
              <a:defRPr sz="161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930" y="225375"/>
            <a:ext cx="4130707" cy="4831141"/>
          </a:xfrm>
        </p:spPr>
        <p:txBody>
          <a:bodyPr/>
          <a:lstStyle>
            <a:lvl1pPr>
              <a:defRPr sz="2585"/>
            </a:lvl1pPr>
            <a:lvl2pPr>
              <a:defRPr sz="2263"/>
            </a:lvl2pPr>
            <a:lvl3pPr>
              <a:defRPr sz="1938"/>
            </a:lvl3pPr>
            <a:lvl4pPr>
              <a:defRPr sz="1616"/>
            </a:lvl4pPr>
            <a:lvl5pPr>
              <a:defRPr sz="1616"/>
            </a:lvl5pPr>
            <a:lvl6pPr>
              <a:defRPr sz="1616"/>
            </a:lvl6pPr>
            <a:lvl7pPr>
              <a:defRPr sz="1616"/>
            </a:lvl7pPr>
            <a:lvl8pPr>
              <a:defRPr sz="1616"/>
            </a:lvl8pPr>
            <a:lvl9pPr>
              <a:defRPr sz="16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55" y="1184527"/>
            <a:ext cx="2430960" cy="3871989"/>
          </a:xfrm>
        </p:spPr>
        <p:txBody>
          <a:bodyPr/>
          <a:lstStyle>
            <a:lvl1pPr marL="0" indent="0">
              <a:buNone/>
              <a:defRPr sz="1131"/>
            </a:lvl1pPr>
            <a:lvl2pPr marL="369447" indent="0">
              <a:buNone/>
              <a:defRPr sz="971"/>
            </a:lvl2pPr>
            <a:lvl3pPr marL="738896" indent="0">
              <a:buNone/>
              <a:defRPr sz="807"/>
            </a:lvl3pPr>
            <a:lvl4pPr marL="1108343" indent="0">
              <a:buNone/>
              <a:defRPr sz="727"/>
            </a:lvl4pPr>
            <a:lvl5pPr marL="1477792" indent="0">
              <a:buNone/>
              <a:defRPr sz="727"/>
            </a:lvl5pPr>
            <a:lvl6pPr marL="1847240" indent="0">
              <a:buNone/>
              <a:defRPr sz="727"/>
            </a:lvl6pPr>
            <a:lvl7pPr marL="2216687" indent="0">
              <a:buNone/>
              <a:defRPr sz="727"/>
            </a:lvl7pPr>
            <a:lvl8pPr marL="2586135" indent="0">
              <a:buNone/>
              <a:defRPr sz="727"/>
            </a:lvl8pPr>
            <a:lvl9pPr marL="2955583" indent="0">
              <a:buNone/>
              <a:defRPr sz="7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313" y="3962400"/>
            <a:ext cx="4433455" cy="467783"/>
          </a:xfrm>
        </p:spPr>
        <p:txBody>
          <a:bodyPr anchor="b"/>
          <a:lstStyle>
            <a:lvl1pPr algn="l">
              <a:defRPr sz="161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8313" y="505783"/>
            <a:ext cx="4433455" cy="3396342"/>
          </a:xfrm>
        </p:spPr>
        <p:txBody>
          <a:bodyPr/>
          <a:lstStyle>
            <a:lvl1pPr marL="0" indent="0">
              <a:buNone/>
              <a:defRPr sz="2585"/>
            </a:lvl1pPr>
            <a:lvl2pPr marL="369447" indent="0">
              <a:buNone/>
              <a:defRPr sz="2263"/>
            </a:lvl2pPr>
            <a:lvl3pPr marL="738896" indent="0">
              <a:buNone/>
              <a:defRPr sz="1938"/>
            </a:lvl3pPr>
            <a:lvl4pPr marL="1108343" indent="0">
              <a:buNone/>
              <a:defRPr sz="1616"/>
            </a:lvl4pPr>
            <a:lvl5pPr marL="1477792" indent="0">
              <a:buNone/>
              <a:defRPr sz="1616"/>
            </a:lvl5pPr>
            <a:lvl6pPr marL="1847240" indent="0">
              <a:buNone/>
              <a:defRPr sz="1616"/>
            </a:lvl6pPr>
            <a:lvl7pPr marL="2216687" indent="0">
              <a:buNone/>
              <a:defRPr sz="1616"/>
            </a:lvl7pPr>
            <a:lvl8pPr marL="2586135" indent="0">
              <a:buNone/>
              <a:defRPr sz="1616"/>
            </a:lvl8pPr>
            <a:lvl9pPr marL="2955583" indent="0">
              <a:buNone/>
              <a:defRPr sz="161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313" y="4430186"/>
            <a:ext cx="4433455" cy="664330"/>
          </a:xfrm>
        </p:spPr>
        <p:txBody>
          <a:bodyPr/>
          <a:lstStyle>
            <a:lvl1pPr marL="0" indent="0">
              <a:buNone/>
              <a:defRPr sz="1131"/>
            </a:lvl1pPr>
            <a:lvl2pPr marL="369447" indent="0">
              <a:buNone/>
              <a:defRPr sz="971"/>
            </a:lvl2pPr>
            <a:lvl3pPr marL="738896" indent="0">
              <a:buNone/>
              <a:defRPr sz="807"/>
            </a:lvl3pPr>
            <a:lvl4pPr marL="1108343" indent="0">
              <a:buNone/>
              <a:defRPr sz="727"/>
            </a:lvl4pPr>
            <a:lvl5pPr marL="1477792" indent="0">
              <a:buNone/>
              <a:defRPr sz="727"/>
            </a:lvl5pPr>
            <a:lvl6pPr marL="1847240" indent="0">
              <a:buNone/>
              <a:defRPr sz="727"/>
            </a:lvl6pPr>
            <a:lvl7pPr marL="2216687" indent="0">
              <a:buNone/>
              <a:defRPr sz="727"/>
            </a:lvl7pPr>
            <a:lvl8pPr marL="2586135" indent="0">
              <a:buNone/>
              <a:defRPr sz="727"/>
            </a:lvl8pPr>
            <a:lvl9pPr marL="2955583" indent="0">
              <a:buNone/>
              <a:defRPr sz="7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9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454" y="226686"/>
            <a:ext cx="6650182" cy="943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454" y="1320801"/>
            <a:ext cx="6650182" cy="3735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456" y="5246513"/>
            <a:ext cx="1724121" cy="301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607" y="5246513"/>
            <a:ext cx="2339879" cy="301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95516" y="5246513"/>
            <a:ext cx="1724121" cy="301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0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738896" rtl="0" eaLnBrk="1" latinLnBrk="0" hangingPunct="1">
        <a:spcBef>
          <a:spcPct val="0"/>
        </a:spcBef>
        <a:buNone/>
        <a:defRPr sz="35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085" indent="-277085" algn="l" defTabSz="738896" rtl="0" eaLnBrk="1" latinLnBrk="0" hangingPunct="1">
        <a:spcBef>
          <a:spcPct val="20000"/>
        </a:spcBef>
        <a:buFont typeface="Arial" pitchFamily="34" charset="0"/>
        <a:buChar char="�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00353" indent="-230905" algn="l" defTabSz="738896" rtl="0" eaLnBrk="1" latinLnBrk="0" hangingPunct="1">
        <a:spcBef>
          <a:spcPct val="20000"/>
        </a:spcBef>
        <a:buFont typeface="Arial" pitchFamily="34" charset="0"/>
        <a:buChar char="�"/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923619" indent="-184724" algn="l" defTabSz="738896" rtl="0" eaLnBrk="1" latinLnBrk="0" hangingPunct="1">
        <a:spcBef>
          <a:spcPct val="20000"/>
        </a:spcBef>
        <a:buFont typeface="Arial" pitchFamily="34" charset="0"/>
        <a:buChar char="�"/>
        <a:defRPr sz="1938" kern="1200">
          <a:solidFill>
            <a:schemeClr val="tx1"/>
          </a:solidFill>
          <a:latin typeface="+mn-lt"/>
          <a:ea typeface="+mn-ea"/>
          <a:cs typeface="+mn-cs"/>
        </a:defRPr>
      </a:lvl3pPr>
      <a:lvl4pPr marL="1293067" indent="-184724" algn="l" defTabSz="738896" rtl="0" eaLnBrk="1" latinLnBrk="0" hangingPunct="1">
        <a:spcBef>
          <a:spcPct val="20000"/>
        </a:spcBef>
        <a:buFont typeface="Arial" pitchFamily="34" charset="0"/>
        <a:buChar char="�"/>
        <a:defRPr sz="1616" kern="1200">
          <a:solidFill>
            <a:schemeClr val="tx1"/>
          </a:solidFill>
          <a:latin typeface="+mn-lt"/>
          <a:ea typeface="+mn-ea"/>
          <a:cs typeface="+mn-cs"/>
        </a:defRPr>
      </a:lvl4pPr>
      <a:lvl5pPr marL="1662516" indent="-184724" algn="l" defTabSz="738896" rtl="0" eaLnBrk="1" latinLnBrk="0" hangingPunct="1">
        <a:spcBef>
          <a:spcPct val="20000"/>
        </a:spcBef>
        <a:buFont typeface="Arial" pitchFamily="34" charset="0"/>
        <a:buChar char="�"/>
        <a:defRPr sz="1616" kern="1200">
          <a:solidFill>
            <a:schemeClr val="tx1"/>
          </a:solidFill>
          <a:latin typeface="+mn-lt"/>
          <a:ea typeface="+mn-ea"/>
          <a:cs typeface="+mn-cs"/>
        </a:defRPr>
      </a:lvl5pPr>
      <a:lvl6pPr marL="2031963" indent="-184724" algn="l" defTabSz="738896" rtl="0" eaLnBrk="1" latinLnBrk="0" hangingPunct="1">
        <a:spcBef>
          <a:spcPct val="20000"/>
        </a:spcBef>
        <a:buFont typeface="Arial" pitchFamily="34" charset="0"/>
        <a:buChar char="�"/>
        <a:defRPr sz="1616" kern="1200">
          <a:solidFill>
            <a:schemeClr val="tx1"/>
          </a:solidFill>
          <a:latin typeface="+mn-lt"/>
          <a:ea typeface="+mn-ea"/>
          <a:cs typeface="+mn-cs"/>
        </a:defRPr>
      </a:lvl6pPr>
      <a:lvl7pPr marL="2401412" indent="-184724" algn="l" defTabSz="738896" rtl="0" eaLnBrk="1" latinLnBrk="0" hangingPunct="1">
        <a:spcBef>
          <a:spcPct val="20000"/>
        </a:spcBef>
        <a:buFont typeface="Arial" pitchFamily="34" charset="0"/>
        <a:buChar char="�"/>
        <a:defRPr sz="1616" kern="1200">
          <a:solidFill>
            <a:schemeClr val="tx1"/>
          </a:solidFill>
          <a:latin typeface="+mn-lt"/>
          <a:ea typeface="+mn-ea"/>
          <a:cs typeface="+mn-cs"/>
        </a:defRPr>
      </a:lvl7pPr>
      <a:lvl8pPr marL="2770859" indent="-184724" algn="l" defTabSz="738896" rtl="0" eaLnBrk="1" latinLnBrk="0" hangingPunct="1">
        <a:spcBef>
          <a:spcPct val="20000"/>
        </a:spcBef>
        <a:buFont typeface="Arial" pitchFamily="34" charset="0"/>
        <a:buChar char="�"/>
        <a:defRPr sz="1616" kern="1200">
          <a:solidFill>
            <a:schemeClr val="tx1"/>
          </a:solidFill>
          <a:latin typeface="+mn-lt"/>
          <a:ea typeface="+mn-ea"/>
          <a:cs typeface="+mn-cs"/>
        </a:defRPr>
      </a:lvl8pPr>
      <a:lvl9pPr marL="3140306" indent="-184724" algn="l" defTabSz="738896" rtl="0" eaLnBrk="1" latinLnBrk="0" hangingPunct="1">
        <a:spcBef>
          <a:spcPct val="20000"/>
        </a:spcBef>
        <a:buFont typeface="Arial" pitchFamily="34" charset="0"/>
        <a:buChar char="�"/>
        <a:defRPr sz="16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8896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1pPr>
      <a:lvl2pPr marL="369447" algn="l" defTabSz="738896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2pPr>
      <a:lvl3pPr marL="738896" algn="l" defTabSz="738896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3pPr>
      <a:lvl4pPr marL="1108343" algn="l" defTabSz="738896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4pPr>
      <a:lvl5pPr marL="1477792" algn="l" defTabSz="738896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5pPr>
      <a:lvl6pPr marL="1847240" algn="l" defTabSz="738896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6pPr>
      <a:lvl7pPr marL="2216687" algn="l" defTabSz="738896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7pPr>
      <a:lvl8pPr marL="2586135" algn="l" defTabSz="738896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8pPr>
      <a:lvl9pPr marL="2955583" algn="l" defTabSz="738896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5089" y="2843689"/>
            <a:ext cx="4606966" cy="4217412"/>
            <a:chOff x="1392297" y="3390476"/>
            <a:chExt cx="5701121" cy="52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2297" y="3390476"/>
              <a:ext cx="5701121" cy="52190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0843" y="749378"/>
            <a:ext cx="3355459" cy="1668852"/>
            <a:chOff x="2166667" y="798767"/>
            <a:chExt cx="4152381" cy="206520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66667" y="1498042"/>
              <a:ext cx="4152381" cy="1365928"/>
              <a:chOff x="2166667" y="1498042"/>
              <a:chExt cx="4152381" cy="136592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66667" y="1498042"/>
                <a:ext cx="4152381" cy="13659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442857" y="798767"/>
              <a:ext cx="1600000" cy="1600000"/>
              <a:chOff x="3442857" y="798767"/>
              <a:chExt cx="1600000" cy="1600000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3442857" y="798767"/>
                <a:ext cx="1600000" cy="1600000"/>
                <a:chOff x="3442857" y="798767"/>
                <a:chExt cx="1600000" cy="1600000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642857" y="23382"/>
                  <a:ext cx="3200000" cy="3200000"/>
                </a:xfrm>
                <a:prstGeom prst="rect">
                  <a:avLst/>
                </a:prstGeom>
              </p:spPr>
            </p:pic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442857" y="798767"/>
                  <a:ext cx="1600000" cy="1600000"/>
                </a:xfrm>
                <a:prstGeom prst="rect">
                  <a:avLst/>
                </a:prstGeom>
              </p:spPr>
            </p:pic>
          </p:grpSp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736018" y="1084354"/>
                <a:ext cx="1040359" cy="1043130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" y="0"/>
            <a:ext cx="6863198" cy="9906000"/>
            <a:chOff x="-281694" y="-635870"/>
            <a:chExt cx="9049102" cy="131899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81694" y="-635870"/>
              <a:ext cx="9049102" cy="1318996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89480" y="7055578"/>
            <a:ext cx="1851349" cy="2417428"/>
            <a:chOff x="358229" y="8602690"/>
            <a:chExt cx="2291045" cy="299156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8229" y="8602690"/>
              <a:ext cx="2291045" cy="29915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716990" y="7055578"/>
            <a:ext cx="1851349" cy="2417428"/>
            <a:chOff x="5837272" y="8602690"/>
            <a:chExt cx="2291045" cy="299156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37272" y="8602690"/>
              <a:ext cx="2291045" cy="29915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89481" y="316486"/>
            <a:ext cx="1446173" cy="1708721"/>
            <a:chOff x="358229" y="263061"/>
            <a:chExt cx="1789639" cy="211454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229" y="263061"/>
              <a:ext cx="1789639" cy="21145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122166" y="316486"/>
            <a:ext cx="1446173" cy="1708721"/>
            <a:chOff x="6338678" y="263061"/>
            <a:chExt cx="1789639" cy="211454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38678" y="263061"/>
              <a:ext cx="1789639" cy="2114543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4D33D0-C187-45F8-8E0F-B51C7E1430F8}"/>
              </a:ext>
            </a:extLst>
          </p:cNvPr>
          <p:cNvSpPr/>
          <p:nvPr/>
        </p:nvSpPr>
        <p:spPr>
          <a:xfrm>
            <a:off x="518985" y="2418338"/>
            <a:ext cx="5820031" cy="144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89" latinLnBrk="0"/>
            <a:r>
              <a:rPr lang="en-US" altLang="ko-KR" sz="4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erif KR Black" panose="02020900000000000000" pitchFamily="18" charset="-127"/>
                <a:ea typeface="Noto Serif KR Black" panose="02020900000000000000" pitchFamily="18" charset="-127"/>
              </a:rPr>
              <a:t>{</a:t>
            </a:r>
            <a:r>
              <a:rPr lang="ko-KR" altLang="en-US" sz="4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erif KR Black" panose="02020900000000000000" pitchFamily="18" charset="-127"/>
                <a:ea typeface="Noto Serif KR Black" panose="02020900000000000000" pitchFamily="18" charset="-127"/>
              </a:rPr>
              <a:t>상장 이름</a:t>
            </a:r>
            <a:r>
              <a:rPr lang="en-US" altLang="ko-KR" sz="4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erif KR Black" panose="02020900000000000000" pitchFamily="18" charset="-127"/>
                <a:ea typeface="Noto Serif KR Black" panose="02020900000000000000" pitchFamily="18" charset="-127"/>
              </a:rPr>
              <a:t>}</a:t>
            </a:r>
            <a:endParaRPr lang="ko-KR" altLang="en-US" sz="4000" spc="-150" dirty="0">
              <a:solidFill>
                <a:prstClr val="black">
                  <a:lumMod val="95000"/>
                  <a:lumOff val="5000"/>
                </a:prstClr>
              </a:solidFill>
              <a:latin typeface="Noto Serif KR Black" panose="02020900000000000000" pitchFamily="18" charset="-127"/>
              <a:ea typeface="Noto Serif KR Black" panose="020209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16C672-BFA5-ECDA-321C-6924D88AAE79}"/>
              </a:ext>
            </a:extLst>
          </p:cNvPr>
          <p:cNvSpPr/>
          <p:nvPr/>
        </p:nvSpPr>
        <p:spPr>
          <a:xfrm>
            <a:off x="3918583" y="3691608"/>
            <a:ext cx="877330" cy="577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304789" latinLnBrk="0"/>
            <a:r>
              <a:rPr lang="ko-KR" altLang="en-US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erif KR Medium" panose="02020500000000000000" pitchFamily="18" charset="-127"/>
                <a:ea typeface="Noto Serif KR Medium" panose="02020500000000000000" pitchFamily="18" charset="-127"/>
              </a:rPr>
              <a:t>성  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85BC34-21EE-D033-6195-998DF6198920}"/>
              </a:ext>
            </a:extLst>
          </p:cNvPr>
          <p:cNvSpPr/>
          <p:nvPr/>
        </p:nvSpPr>
        <p:spPr>
          <a:xfrm>
            <a:off x="4809750" y="3666895"/>
            <a:ext cx="1253778" cy="577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 defTabSz="304789" latinLnBrk="0"/>
            <a:r>
              <a:rPr lang="en-US" altLang="ko-KR" sz="26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erif KR SemiBold" panose="02020600000000000000" pitchFamily="18" charset="-127"/>
                <a:ea typeface="Noto Serif KR SemiBold" panose="02020600000000000000" pitchFamily="18" charset="-127"/>
                <a:cs typeface="Angsana New" panose="020B0502040204020203" pitchFamily="18" charset="-34"/>
              </a:rPr>
              <a:t>{</a:t>
            </a:r>
            <a:r>
              <a:rPr lang="ko-KR" altLang="en-US" sz="26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erif KR SemiBold" panose="02020600000000000000" pitchFamily="18" charset="-127"/>
                <a:ea typeface="Noto Serif KR SemiBold" panose="02020600000000000000" pitchFamily="18" charset="-127"/>
                <a:cs typeface="Angsana New" panose="020B0502040204020203" pitchFamily="18" charset="-34"/>
              </a:rPr>
              <a:t>수상자</a:t>
            </a:r>
            <a:r>
              <a:rPr lang="en-US" altLang="ko-KR" sz="26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erif KR SemiBold" panose="02020600000000000000" pitchFamily="18" charset="-127"/>
                <a:ea typeface="Noto Serif KR SemiBold" panose="02020600000000000000" pitchFamily="18" charset="-127"/>
                <a:cs typeface="Angsana New" panose="020B0502040204020203" pitchFamily="18" charset="-34"/>
              </a:rPr>
              <a:t>}</a:t>
            </a:r>
            <a:endParaRPr lang="ko-KR" altLang="en-US" sz="2600" spc="-150" dirty="0">
              <a:solidFill>
                <a:prstClr val="black">
                  <a:lumMod val="95000"/>
                  <a:lumOff val="5000"/>
                </a:prstClr>
              </a:solidFill>
              <a:latin typeface="Noto Serif KR SemiBold" panose="02020600000000000000" pitchFamily="18" charset="-127"/>
              <a:ea typeface="Noto Serif KR SemiBold" panose="02020600000000000000" pitchFamily="18" charset="-127"/>
              <a:cs typeface="Angsana New" panose="020B0502040204020203" pitchFamily="18" charset="-34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7CF17B-8A8D-B7FD-33B9-DA8311E9E1F2}"/>
              </a:ext>
            </a:extLst>
          </p:cNvPr>
          <p:cNvSpPr/>
          <p:nvPr/>
        </p:nvSpPr>
        <p:spPr>
          <a:xfrm>
            <a:off x="790832" y="4396920"/>
            <a:ext cx="5251622" cy="2479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04789" latinLnBrk="0">
              <a:lnSpc>
                <a:spcPct val="150000"/>
              </a:lnSpc>
            </a:pPr>
            <a:r>
              <a:rPr lang="en-US" altLang="ko-KR" sz="22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erif KR Medium" panose="02020500000000000000" pitchFamily="18" charset="-127"/>
                <a:ea typeface="Noto Serif KR Medium" panose="02020500000000000000" pitchFamily="18" charset="-127"/>
              </a:rPr>
              <a:t>{</a:t>
            </a:r>
            <a:r>
              <a:rPr lang="ko-KR" altLang="en-US" sz="22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erif KR Medium" panose="02020500000000000000" pitchFamily="18" charset="-127"/>
                <a:ea typeface="Noto Serif KR Medium" panose="02020500000000000000" pitchFamily="18" charset="-127"/>
              </a:rPr>
              <a:t>상장 내용</a:t>
            </a:r>
            <a:r>
              <a:rPr lang="en-US" altLang="ko-KR" sz="22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erif KR Medium" panose="02020500000000000000" pitchFamily="18" charset="-127"/>
                <a:ea typeface="Noto Serif KR Medium" panose="02020500000000000000" pitchFamily="18" charset="-127"/>
              </a:rPr>
              <a:t>}</a:t>
            </a:r>
            <a:endParaRPr lang="ko-KR" altLang="en-US" sz="2200" spc="-150" dirty="0">
              <a:solidFill>
                <a:prstClr val="black">
                  <a:lumMod val="95000"/>
                  <a:lumOff val="5000"/>
                </a:prstClr>
              </a:solidFill>
              <a:latin typeface="Noto Serif KR Medium" panose="02020500000000000000" pitchFamily="18" charset="-127"/>
              <a:ea typeface="Noto Serif KR Medium" panose="020205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9CEEE8-D550-F20C-92F9-28AEAB56D2FD}"/>
              </a:ext>
            </a:extLst>
          </p:cNvPr>
          <p:cNvSpPr/>
          <p:nvPr/>
        </p:nvSpPr>
        <p:spPr>
          <a:xfrm>
            <a:off x="790832" y="7461069"/>
            <a:ext cx="5251622" cy="419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04789" latinLnBrk="0"/>
            <a:r>
              <a:rPr lang="en-US" altLang="ko-KR" dirty="0">
                <a:solidFill>
                  <a:prstClr val="black">
                    <a:lumMod val="95000"/>
                    <a:lumOff val="5000"/>
                  </a:prstClr>
                </a:solidFill>
                <a:latin typeface="Noto Serif KR Light" panose="02020300000000000000" pitchFamily="18" charset="-127"/>
                <a:ea typeface="Noto Serif KR Light" panose="02020300000000000000" pitchFamily="18" charset="-127"/>
              </a:rPr>
              <a:t>2023</a:t>
            </a:r>
            <a:r>
              <a:rPr lang="ko-KR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Noto Serif KR Light" panose="02020300000000000000" pitchFamily="18" charset="-127"/>
                <a:ea typeface="Noto Serif KR Light" panose="02020300000000000000" pitchFamily="18" charset="-127"/>
              </a:rPr>
              <a:t>년 </a:t>
            </a:r>
            <a:r>
              <a:rPr lang="en-US" altLang="ko-KR" dirty="0">
                <a:solidFill>
                  <a:prstClr val="black">
                    <a:lumMod val="95000"/>
                    <a:lumOff val="5000"/>
                  </a:prstClr>
                </a:solidFill>
                <a:latin typeface="Noto Serif KR Light" panose="02020300000000000000" pitchFamily="18" charset="-127"/>
                <a:ea typeface="Noto Serif KR Light" panose="02020300000000000000" pitchFamily="18" charset="-127"/>
              </a:rPr>
              <a:t>3</a:t>
            </a:r>
            <a:r>
              <a:rPr lang="ko-KR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Noto Serif KR Light" panose="02020300000000000000" pitchFamily="18" charset="-127"/>
                <a:ea typeface="Noto Serif KR Light" panose="02020300000000000000" pitchFamily="18" charset="-127"/>
              </a:rPr>
              <a:t>월 </a:t>
            </a:r>
            <a:r>
              <a:rPr lang="en-US" altLang="ko-KR" dirty="0">
                <a:solidFill>
                  <a:prstClr val="black">
                    <a:lumMod val="95000"/>
                    <a:lumOff val="5000"/>
                  </a:prstClr>
                </a:solidFill>
                <a:latin typeface="Noto Serif KR Light" panose="02020300000000000000" pitchFamily="18" charset="-127"/>
                <a:ea typeface="Noto Serif KR Light" panose="02020300000000000000" pitchFamily="18" charset="-127"/>
              </a:rPr>
              <a:t>2</a:t>
            </a:r>
            <a:r>
              <a:rPr lang="ko-KR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Noto Serif KR Light" panose="02020300000000000000" pitchFamily="18" charset="-127"/>
                <a:ea typeface="Noto Serif KR Light" panose="02020300000000000000" pitchFamily="18" charset="-127"/>
              </a:rPr>
              <a:t>일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D5B2BF-5298-0691-EBDC-439D4EA33574}"/>
              </a:ext>
            </a:extLst>
          </p:cNvPr>
          <p:cNvSpPr/>
          <p:nvPr/>
        </p:nvSpPr>
        <p:spPr>
          <a:xfrm>
            <a:off x="1056923" y="8307133"/>
            <a:ext cx="2324193" cy="419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304789" latinLnBrk="0"/>
            <a:r>
              <a:rPr lang="en-US" altLang="ko-KR" sz="1600" dirty="0">
                <a:solidFill>
                  <a:prstClr val="black">
                    <a:lumMod val="95000"/>
                    <a:lumOff val="5000"/>
                  </a:prstClr>
                </a:solidFill>
                <a:latin typeface="Noto Serif KR Light" panose="02020300000000000000" pitchFamily="18" charset="-127"/>
                <a:ea typeface="Noto Serif KR Light" panose="02020300000000000000" pitchFamily="18" charset="-127"/>
              </a:rPr>
              <a:t>(</a:t>
            </a:r>
            <a:r>
              <a:rPr lang="ko-KR" altLang="en-US" sz="1600" dirty="0">
                <a:solidFill>
                  <a:prstClr val="black">
                    <a:lumMod val="95000"/>
                    <a:lumOff val="5000"/>
                  </a:prstClr>
                </a:solidFill>
                <a:latin typeface="Noto Serif KR Light" panose="02020300000000000000" pitchFamily="18" charset="-127"/>
                <a:ea typeface="Noto Serif KR Light" panose="02020300000000000000" pitchFamily="18" charset="-127"/>
              </a:rPr>
              <a:t>주</a:t>
            </a:r>
            <a:r>
              <a:rPr lang="en-US" altLang="ko-KR" sz="1600" dirty="0">
                <a:solidFill>
                  <a:prstClr val="black">
                    <a:lumMod val="95000"/>
                    <a:lumOff val="5000"/>
                  </a:prstClr>
                </a:solidFill>
                <a:latin typeface="Noto Serif KR Light" panose="02020300000000000000" pitchFamily="18" charset="-127"/>
                <a:ea typeface="Noto Serif KR Light" panose="02020300000000000000" pitchFamily="18" charset="-127"/>
              </a:rPr>
              <a:t>) </a:t>
            </a:r>
            <a:r>
              <a:rPr lang="ko-KR" altLang="en-US" sz="1600" dirty="0">
                <a:solidFill>
                  <a:prstClr val="black">
                    <a:lumMod val="95000"/>
                    <a:lumOff val="5000"/>
                  </a:prstClr>
                </a:solidFill>
                <a:latin typeface="Noto Serif KR Light" panose="02020300000000000000" pitchFamily="18" charset="-127"/>
                <a:ea typeface="Noto Serif KR Light" panose="02020300000000000000" pitchFamily="18" charset="-127"/>
              </a:rPr>
              <a:t>오빠두엑셀 대표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EA219E-7ECE-31B3-D3F3-FBD56C63A299}"/>
              </a:ext>
            </a:extLst>
          </p:cNvPr>
          <p:cNvSpPr/>
          <p:nvPr/>
        </p:nvSpPr>
        <p:spPr>
          <a:xfrm>
            <a:off x="3412254" y="8158850"/>
            <a:ext cx="2324193" cy="419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04789" latinLnBrk="0"/>
            <a:r>
              <a:rPr lang="ko-KR" altLang="en-US" sz="2799" dirty="0">
                <a:solidFill>
                  <a:prstClr val="black">
                    <a:lumMod val="95000"/>
                    <a:lumOff val="5000"/>
                  </a:prstClr>
                </a:solidFill>
                <a:latin typeface="Noto Serif KR SemiBold" panose="02020600000000000000" pitchFamily="18" charset="-127"/>
                <a:ea typeface="Noto Serif KR SemiBold" panose="02020600000000000000" pitchFamily="18" charset="-127"/>
              </a:rPr>
              <a:t>전 진 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7F04DB-2946-DBE1-0C2D-0DB5D0FF34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50" y="8021846"/>
            <a:ext cx="648920" cy="655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A4 용지(210x297mm)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Noto Serif KR Black</vt:lpstr>
      <vt:lpstr>Noto Serif KR Light</vt:lpstr>
      <vt:lpstr>Noto Serif KR Medium</vt:lpstr>
      <vt:lpstr>Noto Serif KR SemiBold</vt:lpstr>
      <vt:lpstr>Arial</vt:lpstr>
      <vt:lpstr>Calibri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엑셀오빠두</dc:creator>
  <cp:lastModifiedBy>엑셀오빠두</cp:lastModifiedBy>
  <cp:revision>1</cp:revision>
  <dcterms:created xsi:type="dcterms:W3CDTF">2023-03-01T11:00:04Z</dcterms:created>
  <dcterms:modified xsi:type="dcterms:W3CDTF">2023-03-01T11:00:29Z</dcterms:modified>
</cp:coreProperties>
</file>