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7" r:id="rId2"/>
    <p:sldId id="258" r:id="rId3"/>
    <p:sldId id="268" r:id="rId4"/>
    <p:sldId id="263" r:id="rId5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4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62A40-EFCE-4050-9F83-41E4492B3AC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4E5FC-85A2-4D26-B6ED-45DA3C9C8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7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AEA93E-652D-42B4-B060-8C977349D4C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8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2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6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9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7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7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1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7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5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CDFF-A92D-4F76-B489-B557146EC02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7656-896C-4FA8-800B-2537BEC9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52284" y="4647588"/>
            <a:ext cx="7612506" cy="2378908"/>
            <a:chOff x="-5928427" y="6971382"/>
            <a:chExt cx="11418759" cy="3568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928427" y="6971382"/>
              <a:ext cx="11418759" cy="35683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90214" y="4093355"/>
            <a:ext cx="8518935" cy="2662167"/>
            <a:chOff x="6285319" y="6140030"/>
            <a:chExt cx="12778402" cy="39932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5319" y="6140030"/>
              <a:ext cx="12778402" cy="3993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12313" y="3873135"/>
            <a:ext cx="6725652" cy="3102607"/>
            <a:chOff x="5568469" y="5809701"/>
            <a:chExt cx="10088478" cy="46539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20000">
              <a:off x="5568469" y="5809701"/>
              <a:ext cx="10088478" cy="46539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363" y="4717210"/>
            <a:ext cx="4694721" cy="2165719"/>
            <a:chOff x="54542" y="7075814"/>
            <a:chExt cx="7042082" cy="32485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0000">
              <a:off x="54542" y="7075814"/>
              <a:ext cx="7042082" cy="32485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38359" y="3014642"/>
            <a:ext cx="3180427" cy="3887485"/>
            <a:chOff x="2757537" y="4521961"/>
            <a:chExt cx="4770640" cy="58312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7537" y="4521961"/>
              <a:ext cx="4770640" cy="58312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7046" y="3378566"/>
            <a:ext cx="1648984" cy="5984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0742" y="1530637"/>
            <a:ext cx="1178297" cy="1178297"/>
            <a:chOff x="1381111" y="2295954"/>
            <a:chExt cx="1767446" cy="17674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097" y="1479194"/>
              <a:ext cx="3534893" cy="353489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1111" y="2295954"/>
              <a:ext cx="1767446" cy="176744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9279" y="1468112"/>
            <a:ext cx="1187685" cy="138223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93507" y="1533252"/>
            <a:ext cx="1178297" cy="1178297"/>
            <a:chOff x="3290258" y="2299876"/>
            <a:chExt cx="1767446" cy="17674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2244" y="1483115"/>
              <a:ext cx="3534893" cy="353489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90258" y="2299876"/>
              <a:ext cx="1767446" cy="176744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42041" y="1470728"/>
            <a:ext cx="1136638" cy="138223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66293" y="1530637"/>
            <a:ext cx="1178297" cy="1178297"/>
            <a:chOff x="5199438" y="2295954"/>
            <a:chExt cx="1767446" cy="176744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1423" y="1479194"/>
              <a:ext cx="3534893" cy="353489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9438" y="2295954"/>
              <a:ext cx="1767446" cy="176744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14829" y="1468112"/>
            <a:ext cx="1148193" cy="140127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758105" y="1533252"/>
            <a:ext cx="1178297" cy="1178297"/>
            <a:chOff x="7137156" y="2299876"/>
            <a:chExt cx="1767446" cy="176744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9142" y="1483115"/>
              <a:ext cx="3534893" cy="3534893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7156" y="2299876"/>
              <a:ext cx="1767446" cy="176744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12936" y="1470728"/>
            <a:ext cx="1165292" cy="138223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805764" y="5289827"/>
            <a:ext cx="134486" cy="537945"/>
            <a:chOff x="2708646" y="7934738"/>
            <a:chExt cx="201729" cy="80691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08646" y="7934738"/>
              <a:ext cx="201729" cy="8069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914254" y="5028099"/>
            <a:ext cx="134486" cy="537945"/>
            <a:chOff x="2871380" y="7542146"/>
            <a:chExt cx="201729" cy="80691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71380" y="7542146"/>
              <a:ext cx="201729" cy="80691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967090" y="5787077"/>
            <a:ext cx="143054" cy="572217"/>
            <a:chOff x="8950635" y="8680614"/>
            <a:chExt cx="214581" cy="85832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1280000">
              <a:off x="8950635" y="8680614"/>
              <a:ext cx="214581" cy="85832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21843" y="5700698"/>
            <a:ext cx="110816" cy="443265"/>
            <a:chOff x="7832765" y="8551045"/>
            <a:chExt cx="166224" cy="66489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500000">
              <a:off x="7832765" y="8551045"/>
              <a:ext cx="166224" cy="66489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42688" y="4919425"/>
            <a:ext cx="134486" cy="537945"/>
            <a:chOff x="514032" y="7379135"/>
            <a:chExt cx="201729" cy="80691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514032" y="7379135"/>
              <a:ext cx="201729" cy="80691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356385" y="5562953"/>
            <a:ext cx="110816" cy="443265"/>
            <a:chOff x="8034578" y="8344427"/>
            <a:chExt cx="166224" cy="66489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500000">
              <a:off x="8034578" y="8344427"/>
              <a:ext cx="166224" cy="66489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257337" y="5859464"/>
            <a:ext cx="2342471" cy="613397"/>
            <a:chOff x="3386004" y="8789194"/>
            <a:chExt cx="3513706" cy="92009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86004" y="8789194"/>
              <a:ext cx="3513706" cy="92009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48932" y="5744712"/>
            <a:ext cx="2011794" cy="12016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C1C5F5-324F-FF79-332A-1F66461B3DC2}"/>
              </a:ext>
            </a:extLst>
          </p:cNvPr>
          <p:cNvSpPr/>
          <p:nvPr/>
        </p:nvSpPr>
        <p:spPr>
          <a:xfrm>
            <a:off x="534494" y="565801"/>
            <a:ext cx="5871182" cy="78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 latinLnBrk="0"/>
            <a:r>
              <a:rPr lang="ko-KR" altLang="en-US" sz="44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나의 엑셀 점수는 몇 점</a:t>
            </a:r>
            <a:r>
              <a:rPr lang="en-US" altLang="ko-KR" sz="44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?</a:t>
            </a:r>
            <a:endParaRPr lang="ko-KR" altLang="en-US" sz="4400" dirty="0">
              <a:solidFill>
                <a:prstClr val="white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FA56-790E-D90E-0A70-D9D43D5568FF}"/>
              </a:ext>
            </a:extLst>
          </p:cNvPr>
          <p:cNvSpPr/>
          <p:nvPr/>
        </p:nvSpPr>
        <p:spPr>
          <a:xfrm rot="21396483">
            <a:off x="4107052" y="3074445"/>
            <a:ext cx="2777063" cy="1162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 latinLnBrk="0">
              <a:spcBef>
                <a:spcPts val="400"/>
              </a:spcBef>
            </a:pPr>
            <a:r>
              <a:rPr lang="en-US" altLang="ko-KR" sz="2000" dirty="0" err="1">
                <a:solidFill>
                  <a:srgbClr val="FFE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ChatGPT</a:t>
            </a:r>
            <a:r>
              <a:rPr lang="ko-KR" altLang="en-US" sz="20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와</a:t>
            </a:r>
            <a:endParaRPr lang="en-US" altLang="ko-KR" sz="2000" dirty="0">
              <a:solidFill>
                <a:prstClr val="white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 defTabSz="304815" latinLnBrk="0">
              <a:spcBef>
                <a:spcPts val="400"/>
              </a:spcBef>
            </a:pPr>
            <a:r>
              <a:rPr lang="ko-KR" altLang="en-US" sz="2000" dirty="0">
                <a:solidFill>
                  <a:srgbClr val="FFE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파워포인트</a:t>
            </a:r>
            <a:r>
              <a:rPr lang="ko-KR" altLang="en-US" sz="20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가 만나면</a:t>
            </a:r>
            <a:endParaRPr lang="en-US" altLang="ko-KR" sz="2000" dirty="0">
              <a:solidFill>
                <a:prstClr val="white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 defTabSz="304815" latinLnBrk="0">
              <a:spcBef>
                <a:spcPts val="400"/>
              </a:spcBef>
            </a:pPr>
            <a:r>
              <a:rPr lang="ko-KR" altLang="en-US" sz="20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엄청나다는 사실</a:t>
            </a:r>
            <a:r>
              <a:rPr lang="en-US" altLang="ko-KR" sz="20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..!!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1490179-D76F-FBBD-BFC6-1D3F8795E6E4}"/>
              </a:ext>
            </a:extLst>
          </p:cNvPr>
          <p:cNvSpPr/>
          <p:nvPr/>
        </p:nvSpPr>
        <p:spPr>
          <a:xfrm>
            <a:off x="898183" y="146685"/>
            <a:ext cx="5061637" cy="344853"/>
          </a:xfrm>
          <a:prstGeom prst="roundRect">
            <a:avLst>
              <a:gd name="adj" fmla="val 50000"/>
            </a:avLst>
          </a:prstGeom>
          <a:solidFill>
            <a:srgbClr val="E5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latinLnBrk="0"/>
            <a:r>
              <a:rPr lang="en-US" altLang="ko-KR" sz="1600" dirty="0" err="1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ChatGPT</a:t>
            </a:r>
            <a:r>
              <a:rPr lang="en-US" altLang="ko-KR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+ </a:t>
            </a:r>
            <a:r>
              <a:rPr lang="ko-KR" altLang="en-US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파워포인트로 제작한 </a:t>
            </a:r>
            <a:r>
              <a:rPr lang="ko-KR" altLang="en-US" sz="1600" dirty="0" err="1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카드뉴스입니다</a:t>
            </a:r>
            <a:r>
              <a:rPr lang="en-US" altLang="ko-KR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ko-KR" altLang="en-US" sz="1600" dirty="0">
              <a:solidFill>
                <a:prstClr val="white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5307" y="291902"/>
            <a:ext cx="2057143" cy="493714"/>
            <a:chOff x="-217962" y="437851"/>
            <a:chExt cx="3085714" cy="740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7962" y="437851"/>
              <a:ext cx="3085714" cy="740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3094" y="1584039"/>
            <a:ext cx="1718659" cy="3627776"/>
            <a:chOff x="274637" y="2376059"/>
            <a:chExt cx="2577989" cy="54416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637" y="2376059"/>
              <a:ext cx="2577989" cy="54416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797491" y="5211818"/>
            <a:ext cx="8452127" cy="3500791"/>
            <a:chOff x="-1196238" y="7817723"/>
            <a:chExt cx="12678190" cy="52511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196238" y="7817723"/>
              <a:ext cx="12678190" cy="52511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25827" y="256849"/>
            <a:ext cx="2572839" cy="2553543"/>
            <a:chOff x="6038737" y="385271"/>
            <a:chExt cx="3859259" cy="38303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8737" y="385271"/>
              <a:ext cx="3859259" cy="38303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5475" y="785617"/>
            <a:ext cx="5606199" cy="5285913"/>
            <a:chOff x="938208" y="1178422"/>
            <a:chExt cx="8409299" cy="79288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266442" y="-2664030"/>
              <a:ext cx="16818598" cy="1585773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208" y="1178422"/>
              <a:ext cx="8409299" cy="792887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5198" y="3252761"/>
            <a:ext cx="4626751" cy="4725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7688" y="3820499"/>
            <a:ext cx="4626751" cy="4725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6443" y="4385249"/>
            <a:ext cx="4626751" cy="47250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8933" y="4952987"/>
            <a:ext cx="4626751" cy="4725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06455" y="6317248"/>
            <a:ext cx="5679528" cy="1778003"/>
            <a:chOff x="459682" y="9475868"/>
            <a:chExt cx="8519292" cy="266700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682" y="9475868"/>
              <a:ext cx="8519292" cy="266700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23B9C0-9625-7B4C-21FE-5FC3E9346DBE}"/>
              </a:ext>
            </a:extLst>
          </p:cNvPr>
          <p:cNvSpPr txBox="1"/>
          <p:nvPr/>
        </p:nvSpPr>
        <p:spPr>
          <a:xfrm>
            <a:off x="1233209" y="3335123"/>
            <a:ext cx="442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 latinLnBrk="0"/>
            <a:r>
              <a:rPr lang="en-US" altLang="ko-KR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</a:t>
            </a:r>
            <a:r>
              <a:rPr lang="ko-KR" altLang="en-US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옵션 </a:t>
            </a:r>
            <a:r>
              <a:rPr lang="en-US" altLang="ko-KR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1}</a:t>
            </a:r>
            <a:endParaRPr lang="ko-KR" altLang="en-US" sz="1600" dirty="0">
              <a:solidFill>
                <a:prstClr val="black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4AB38-B488-0B47-F009-0E7E692DFD0F}"/>
              </a:ext>
            </a:extLst>
          </p:cNvPr>
          <p:cNvSpPr txBox="1"/>
          <p:nvPr/>
        </p:nvSpPr>
        <p:spPr>
          <a:xfrm>
            <a:off x="1233209" y="3901865"/>
            <a:ext cx="442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 latinLnBrk="0"/>
            <a:r>
              <a:rPr lang="en-US" altLang="ko-KR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</a:t>
            </a:r>
            <a:r>
              <a:rPr lang="ko-KR" altLang="en-US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옵션 </a:t>
            </a:r>
            <a:r>
              <a:rPr lang="en-US" altLang="ko-KR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2}</a:t>
            </a:r>
            <a:endParaRPr lang="ko-KR" altLang="en-US" sz="1600" dirty="0">
              <a:solidFill>
                <a:prstClr val="black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61811-C7DB-9F53-A528-B3677B710B8C}"/>
              </a:ext>
            </a:extLst>
          </p:cNvPr>
          <p:cNvSpPr txBox="1"/>
          <p:nvPr/>
        </p:nvSpPr>
        <p:spPr>
          <a:xfrm>
            <a:off x="1233209" y="4468607"/>
            <a:ext cx="442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 latinLnBrk="0"/>
            <a:r>
              <a:rPr lang="en-US" altLang="ko-KR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</a:t>
            </a:r>
            <a:r>
              <a:rPr lang="ko-KR" altLang="en-US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옵션 </a:t>
            </a:r>
            <a:r>
              <a:rPr lang="en-US" altLang="ko-KR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3}</a:t>
            </a:r>
            <a:endParaRPr lang="ko-KR" altLang="en-US" sz="1600" dirty="0">
              <a:solidFill>
                <a:prstClr val="black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4BF4E-0BF1-076B-47A5-2D6785B8C111}"/>
              </a:ext>
            </a:extLst>
          </p:cNvPr>
          <p:cNvSpPr txBox="1"/>
          <p:nvPr/>
        </p:nvSpPr>
        <p:spPr>
          <a:xfrm>
            <a:off x="1233209" y="5035349"/>
            <a:ext cx="442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 latinLnBrk="0"/>
            <a:r>
              <a:rPr lang="en-US" altLang="ko-KR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</a:t>
            </a:r>
            <a:r>
              <a:rPr lang="ko-KR" altLang="en-US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옵션 </a:t>
            </a:r>
            <a:r>
              <a:rPr lang="en-US" altLang="ko-KR" sz="1600" dirty="0">
                <a:solidFill>
                  <a:prstClr val="black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4}</a:t>
            </a:r>
            <a:endParaRPr lang="ko-KR" altLang="en-US" sz="1600" dirty="0">
              <a:solidFill>
                <a:prstClr val="black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696F69-F652-52C3-4601-4CB23A5FCAAD}"/>
              </a:ext>
            </a:extLst>
          </p:cNvPr>
          <p:cNvSpPr/>
          <p:nvPr/>
        </p:nvSpPr>
        <p:spPr>
          <a:xfrm>
            <a:off x="1115198" y="1432514"/>
            <a:ext cx="4626751" cy="1559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 latinLnBrk="0"/>
            <a:r>
              <a:rPr lang="en-US" altLang="ko-KR" sz="2667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sz="2667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</a:t>
            </a:r>
            <a:r>
              <a:rPr lang="en-US" altLang="ko-KR" sz="2667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667" dirty="0"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59AD508-2759-A900-4FF9-AAD3F4F92A49}"/>
              </a:ext>
            </a:extLst>
          </p:cNvPr>
          <p:cNvSpPr/>
          <p:nvPr/>
        </p:nvSpPr>
        <p:spPr>
          <a:xfrm>
            <a:off x="866331" y="1017190"/>
            <a:ext cx="1045505" cy="320351"/>
          </a:xfrm>
          <a:prstGeom prst="roundRect">
            <a:avLst>
              <a:gd name="adj" fmla="val 50000"/>
            </a:avLst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latinLnBrk="0"/>
            <a:r>
              <a: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26AAF3-8B49-18F9-7122-DA37226BBC96}"/>
              </a:ext>
            </a:extLst>
          </p:cNvPr>
          <p:cNvSpPr/>
          <p:nvPr/>
        </p:nvSpPr>
        <p:spPr>
          <a:xfrm>
            <a:off x="898183" y="146685"/>
            <a:ext cx="5061637" cy="344853"/>
          </a:xfrm>
          <a:prstGeom prst="roundRect">
            <a:avLst>
              <a:gd name="adj" fmla="val 50000"/>
            </a:avLst>
          </a:prstGeom>
          <a:solidFill>
            <a:srgbClr val="E5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latinLnBrk="0"/>
            <a:r>
              <a:rPr lang="en-US" altLang="ko-KR" sz="1600" dirty="0" err="1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ChatGPT</a:t>
            </a:r>
            <a:r>
              <a:rPr lang="en-US" altLang="ko-KR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+ </a:t>
            </a:r>
            <a:r>
              <a:rPr lang="ko-KR" altLang="en-US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파워포인트로 제작한 </a:t>
            </a:r>
            <a:r>
              <a:rPr lang="ko-KR" altLang="en-US" sz="1600" dirty="0" err="1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카드뉴스입니다</a:t>
            </a:r>
            <a:r>
              <a:rPr lang="en-US" altLang="ko-KR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ko-KR" altLang="en-US" sz="1600" dirty="0">
              <a:solidFill>
                <a:prstClr val="white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3093" y="1715131"/>
            <a:ext cx="1718659" cy="3627776"/>
            <a:chOff x="274637" y="2572697"/>
            <a:chExt cx="2577989" cy="54416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637" y="2572697"/>
              <a:ext cx="2577989" cy="54416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25826" y="256848"/>
            <a:ext cx="2572839" cy="2553543"/>
            <a:chOff x="6038737" y="385271"/>
            <a:chExt cx="3859259" cy="38303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8737" y="385271"/>
              <a:ext cx="3859259" cy="3830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5474" y="785615"/>
            <a:ext cx="5606199" cy="3656402"/>
            <a:chOff x="938208" y="1178422"/>
            <a:chExt cx="8409299" cy="54846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266442" y="-1479501"/>
              <a:ext cx="16818598" cy="1096920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208" y="1178422"/>
              <a:ext cx="8409299" cy="54846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45308" y="291901"/>
            <a:ext cx="2057143" cy="493714"/>
            <a:chOff x="-217962" y="437851"/>
            <a:chExt cx="3085714" cy="740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17962" y="437851"/>
              <a:ext cx="3085714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6455" y="6317247"/>
            <a:ext cx="5679528" cy="1778003"/>
            <a:chOff x="459682" y="9475868"/>
            <a:chExt cx="8519292" cy="26670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682" y="9475868"/>
              <a:ext cx="8519292" cy="26670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48536" y="4573732"/>
            <a:ext cx="423159" cy="757332"/>
            <a:chOff x="5472801" y="6860598"/>
            <a:chExt cx="634739" cy="11359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300000">
              <a:off x="5472801" y="6860598"/>
              <a:ext cx="634739" cy="113599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0635" y="3700068"/>
            <a:ext cx="4615875" cy="30452"/>
            <a:chOff x="1680951" y="5165079"/>
            <a:chExt cx="6923812" cy="456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0951" y="5165079"/>
              <a:ext cx="6923812" cy="45678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4E89BB-7D31-7236-9A85-722487F408C3}"/>
              </a:ext>
            </a:extLst>
          </p:cNvPr>
          <p:cNvSpPr/>
          <p:nvPr/>
        </p:nvSpPr>
        <p:spPr>
          <a:xfrm>
            <a:off x="1109759" y="1956417"/>
            <a:ext cx="4638321" cy="178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 latinLnBrk="0">
              <a:lnSpc>
                <a:spcPct val="150000"/>
              </a:lnSpc>
            </a:pPr>
            <a:r>
              <a:rPr lang="en-US" altLang="ko-KR" sz="1867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  <a:r>
              <a:rPr lang="ko-KR" altLang="en-US" sz="1867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  <a:r>
              <a:rPr lang="en-US" altLang="ko-KR" sz="1867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867" dirty="0">
              <a:solidFill>
                <a:prstClr val="black">
                  <a:lumMod val="95000"/>
                  <a:lumOff val="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1011">
            <a:extLst>
              <a:ext uri="{FF2B5EF4-FFF2-40B4-BE49-F238E27FC236}">
                <a16:creationId xmlns:a16="http://schemas.microsoft.com/office/drawing/2014/main" id="{FE5AD454-DC6B-031E-FB3D-45D34A065664}"/>
              </a:ext>
            </a:extLst>
          </p:cNvPr>
          <p:cNvGrpSpPr/>
          <p:nvPr/>
        </p:nvGrpSpPr>
        <p:grpSpPr>
          <a:xfrm>
            <a:off x="1120635" y="3274463"/>
            <a:ext cx="4615875" cy="30452"/>
            <a:chOff x="1680951" y="5165079"/>
            <a:chExt cx="6923812" cy="45678"/>
          </a:xfrm>
        </p:grpSpPr>
        <p:pic>
          <p:nvPicPr>
            <p:cNvPr id="7" name="Object 35">
              <a:extLst>
                <a:ext uri="{FF2B5EF4-FFF2-40B4-BE49-F238E27FC236}">
                  <a16:creationId xmlns:a16="http://schemas.microsoft.com/office/drawing/2014/main" id="{F54E7A69-4CF2-4E42-C028-F360E45E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0951" y="5165079"/>
              <a:ext cx="6923812" cy="45678"/>
            </a:xfrm>
            <a:prstGeom prst="rect">
              <a:avLst/>
            </a:prstGeom>
          </p:spPr>
        </p:pic>
      </p:grpSp>
      <p:grpSp>
        <p:nvGrpSpPr>
          <p:cNvPr id="18" name="그룹 1011">
            <a:extLst>
              <a:ext uri="{FF2B5EF4-FFF2-40B4-BE49-F238E27FC236}">
                <a16:creationId xmlns:a16="http://schemas.microsoft.com/office/drawing/2014/main" id="{53F89160-9D55-4EB7-79DB-DED12A06F215}"/>
              </a:ext>
            </a:extLst>
          </p:cNvPr>
          <p:cNvGrpSpPr/>
          <p:nvPr/>
        </p:nvGrpSpPr>
        <p:grpSpPr>
          <a:xfrm>
            <a:off x="1120635" y="2848859"/>
            <a:ext cx="4615875" cy="30452"/>
            <a:chOff x="1680951" y="5165079"/>
            <a:chExt cx="6923812" cy="45678"/>
          </a:xfrm>
        </p:grpSpPr>
        <p:pic>
          <p:nvPicPr>
            <p:cNvPr id="20" name="Object 35">
              <a:extLst>
                <a:ext uri="{FF2B5EF4-FFF2-40B4-BE49-F238E27FC236}">
                  <a16:creationId xmlns:a16="http://schemas.microsoft.com/office/drawing/2014/main" id="{4BC83DFA-D14F-CD50-00A5-9A5BAF42A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0951" y="5165079"/>
              <a:ext cx="6923812" cy="45678"/>
            </a:xfrm>
            <a:prstGeom prst="rect">
              <a:avLst/>
            </a:prstGeom>
          </p:spPr>
        </p:pic>
      </p:grpSp>
      <p:grpSp>
        <p:nvGrpSpPr>
          <p:cNvPr id="31" name="그룹 1011">
            <a:extLst>
              <a:ext uri="{FF2B5EF4-FFF2-40B4-BE49-F238E27FC236}">
                <a16:creationId xmlns:a16="http://schemas.microsoft.com/office/drawing/2014/main" id="{F3D1081D-3809-95C2-7249-996EC6AC4060}"/>
              </a:ext>
            </a:extLst>
          </p:cNvPr>
          <p:cNvGrpSpPr/>
          <p:nvPr/>
        </p:nvGrpSpPr>
        <p:grpSpPr>
          <a:xfrm>
            <a:off x="1120635" y="2423255"/>
            <a:ext cx="4615875" cy="30452"/>
            <a:chOff x="1680951" y="5165079"/>
            <a:chExt cx="6923812" cy="45678"/>
          </a:xfrm>
        </p:grpSpPr>
        <p:pic>
          <p:nvPicPr>
            <p:cNvPr id="32" name="Object 35">
              <a:extLst>
                <a:ext uri="{FF2B5EF4-FFF2-40B4-BE49-F238E27FC236}">
                  <a16:creationId xmlns:a16="http://schemas.microsoft.com/office/drawing/2014/main" id="{AC177D82-946B-B534-23AD-02BD95CB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0951" y="5165079"/>
              <a:ext cx="6923812" cy="45678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C33E81-BC9A-5A2E-C354-B099CE288673}"/>
              </a:ext>
            </a:extLst>
          </p:cNvPr>
          <p:cNvSpPr/>
          <p:nvPr/>
        </p:nvSpPr>
        <p:spPr>
          <a:xfrm>
            <a:off x="1115198" y="1373634"/>
            <a:ext cx="4626751" cy="526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 latinLnBrk="0"/>
            <a:r>
              <a:rPr lang="en-US" altLang="ko-KR" sz="2667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sz="2667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  <a:r>
              <a:rPr lang="en-US" altLang="ko-KR" sz="2667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667" dirty="0"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6194C3-FC09-348F-05AE-328A36A649E0}"/>
              </a:ext>
            </a:extLst>
          </p:cNvPr>
          <p:cNvSpPr/>
          <p:nvPr/>
        </p:nvSpPr>
        <p:spPr>
          <a:xfrm>
            <a:off x="866331" y="1017190"/>
            <a:ext cx="1045505" cy="320351"/>
          </a:xfrm>
          <a:prstGeom prst="roundRect">
            <a:avLst>
              <a:gd name="adj" fmla="val 50000"/>
            </a:avLst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latinLnBrk="0"/>
            <a:r>
              <a: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정답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75975F-6D4E-C742-E8B6-A0E7E5750191}"/>
              </a:ext>
            </a:extLst>
          </p:cNvPr>
          <p:cNvSpPr/>
          <p:nvPr/>
        </p:nvSpPr>
        <p:spPr>
          <a:xfrm>
            <a:off x="-1755543" y="5305718"/>
            <a:ext cx="11562735" cy="3048554"/>
          </a:xfrm>
          <a:prstGeom prst="rect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latinLnBrk="0"/>
            <a:endParaRPr lang="ko-KR" altLang="en-US" sz="120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012" name="그룹 1012"/>
          <p:cNvGrpSpPr/>
          <p:nvPr/>
        </p:nvGrpSpPr>
        <p:grpSpPr>
          <a:xfrm>
            <a:off x="1" y="3834169"/>
            <a:ext cx="4177795" cy="3639116"/>
            <a:chOff x="0" y="5751253"/>
            <a:chExt cx="6266692" cy="545867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5751253"/>
              <a:ext cx="6266692" cy="5458674"/>
            </a:xfrm>
            <a:prstGeom prst="rect">
              <a:avLst/>
            </a:prstGeom>
          </p:spPr>
        </p:pic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9C2F18C7-D6D5-48E9-4EAB-20449695B4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390">
            <a:off x="4081207" y="4148647"/>
            <a:ext cx="3624940" cy="3624940"/>
          </a:xfrm>
          <a:prstGeom prst="rect">
            <a:avLst/>
          </a:prstGeom>
          <a:effectLst>
            <a:outerShdw blurRad="762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B983A00-7814-1477-D1EF-CA6D3D3C2F84}"/>
              </a:ext>
            </a:extLst>
          </p:cNvPr>
          <p:cNvSpPr/>
          <p:nvPr/>
        </p:nvSpPr>
        <p:spPr>
          <a:xfrm>
            <a:off x="898183" y="146685"/>
            <a:ext cx="5061637" cy="344853"/>
          </a:xfrm>
          <a:prstGeom prst="roundRect">
            <a:avLst>
              <a:gd name="adj" fmla="val 50000"/>
            </a:avLst>
          </a:prstGeom>
          <a:solidFill>
            <a:srgbClr val="E5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latinLnBrk="0"/>
            <a:r>
              <a:rPr lang="en-US" altLang="ko-KR" sz="1600" dirty="0" err="1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ChatGPT</a:t>
            </a:r>
            <a:r>
              <a:rPr lang="en-US" altLang="ko-KR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+ </a:t>
            </a:r>
            <a:r>
              <a:rPr lang="ko-KR" altLang="en-US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파워포인트로 제작한 </a:t>
            </a:r>
            <a:r>
              <a:rPr lang="ko-KR" altLang="en-US" sz="1600" dirty="0" err="1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카드뉴스입니다</a:t>
            </a:r>
            <a:r>
              <a:rPr lang="en-US" altLang="ko-KR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ko-KR" altLang="en-US" sz="1600" dirty="0">
              <a:solidFill>
                <a:prstClr val="white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26996" y="2469250"/>
            <a:ext cx="7612506" cy="2378908"/>
            <a:chOff x="6790494" y="3703875"/>
            <a:chExt cx="11418759" cy="3568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0494" y="3703875"/>
              <a:ext cx="11418759" cy="35683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91259" y="2659766"/>
            <a:ext cx="5231173" cy="2413189"/>
            <a:chOff x="6586886" y="3989647"/>
            <a:chExt cx="7846760" cy="36197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20000">
              <a:off x="6586886" y="3989647"/>
              <a:ext cx="7846760" cy="36197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9816" y="3871938"/>
            <a:ext cx="111267" cy="445067"/>
            <a:chOff x="9269722" y="5807905"/>
            <a:chExt cx="166900" cy="6676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1280000">
              <a:off x="9269722" y="5807905"/>
              <a:ext cx="166900" cy="667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65361" y="4008033"/>
            <a:ext cx="86192" cy="344769"/>
            <a:chOff x="8348042" y="6012048"/>
            <a:chExt cx="129288" cy="5171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500000">
              <a:off x="8348042" y="6012048"/>
              <a:ext cx="129288" cy="5171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70008" y="3900896"/>
            <a:ext cx="86192" cy="344769"/>
            <a:chOff x="8505012" y="5851342"/>
            <a:chExt cx="129288" cy="5171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500000">
              <a:off x="8505012" y="5851342"/>
              <a:ext cx="129288" cy="5171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934058" y="2569217"/>
            <a:ext cx="7612506" cy="2378908"/>
            <a:chOff x="-5901087" y="3853826"/>
            <a:chExt cx="11418759" cy="35683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901087" y="3853826"/>
              <a:ext cx="11418759" cy="35683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2447" y="3075301"/>
            <a:ext cx="4114286" cy="1897959"/>
            <a:chOff x="-48671" y="4612950"/>
            <a:chExt cx="6171429" cy="28469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20000">
              <a:off x="-48671" y="4612950"/>
              <a:ext cx="6171429" cy="28469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6007" y="3252513"/>
            <a:ext cx="117859" cy="471436"/>
            <a:chOff x="354009" y="4878770"/>
            <a:chExt cx="176788" cy="70715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354009" y="4878770"/>
              <a:ext cx="176788" cy="7071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8195" y="3577120"/>
            <a:ext cx="117859" cy="471436"/>
            <a:chOff x="2277291" y="5365680"/>
            <a:chExt cx="176788" cy="70715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7291" y="5365680"/>
              <a:ext cx="176788" cy="7071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3272" y="3347751"/>
            <a:ext cx="117859" cy="471436"/>
            <a:chOff x="2419906" y="5021627"/>
            <a:chExt cx="176788" cy="7071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9906" y="5021627"/>
              <a:ext cx="176788" cy="7071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42657" y="813324"/>
            <a:ext cx="5828874" cy="1666547"/>
            <a:chOff x="1113985" y="884764"/>
            <a:chExt cx="8743311" cy="249982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113985" y="1459591"/>
              <a:ext cx="1249910" cy="1249910"/>
              <a:chOff x="1113985" y="1459591"/>
              <a:chExt cx="1249910" cy="124991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49641" y="881991"/>
                <a:ext cx="2499820" cy="2499820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13985" y="1459591"/>
                <a:ext cx="1249910" cy="124991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464103" y="1462364"/>
              <a:ext cx="1249910" cy="1249910"/>
              <a:chOff x="2464103" y="1462364"/>
              <a:chExt cx="1249910" cy="124991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99760" y="884764"/>
                <a:ext cx="2499820" cy="2499820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464103" y="1462364"/>
                <a:ext cx="1249910" cy="124991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3814245" y="1459591"/>
              <a:ext cx="1249910" cy="1249910"/>
              <a:chOff x="3814245" y="1459591"/>
              <a:chExt cx="1249910" cy="124991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249901" y="881991"/>
                <a:ext cx="2499820" cy="2499820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814245" y="1459591"/>
                <a:ext cx="1249910" cy="124991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5184568" y="1462364"/>
              <a:ext cx="1249910" cy="1249910"/>
              <a:chOff x="5184568" y="1462364"/>
              <a:chExt cx="1249910" cy="124991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620225" y="884764"/>
                <a:ext cx="2499820" cy="2499820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4568" y="1462364"/>
                <a:ext cx="1249910" cy="1249910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1496" y="1459591"/>
              <a:ext cx="1249910" cy="12499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7357476" y="884764"/>
              <a:ext cx="2499820" cy="2499820"/>
              <a:chOff x="7357476" y="884764"/>
              <a:chExt cx="2499820" cy="2499820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357476" y="884764"/>
                <a:ext cx="2499820" cy="2499820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921820" y="1462364"/>
                <a:ext cx="1249910" cy="1249910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2081545" y="2316334"/>
            <a:ext cx="2528977" cy="4782935"/>
            <a:chOff x="3122315" y="2979269"/>
            <a:chExt cx="3793465" cy="717440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22315" y="2979269"/>
              <a:ext cx="3793465" cy="71744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-759054" y="4966820"/>
            <a:ext cx="8384691" cy="3656402"/>
            <a:chOff x="-1138582" y="6941528"/>
            <a:chExt cx="12577037" cy="548460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7427101" y="4283605"/>
              <a:ext cx="25154074" cy="10969206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138582" y="6941528"/>
              <a:ext cx="12577037" cy="548460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24130" y="5831281"/>
            <a:ext cx="4408887" cy="30452"/>
            <a:chOff x="1836192" y="7819568"/>
            <a:chExt cx="6613331" cy="4567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6192" y="7819568"/>
              <a:ext cx="6613331" cy="4567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-288411" y="6192107"/>
            <a:ext cx="7378359" cy="4114286"/>
            <a:chOff x="-432618" y="9264226"/>
            <a:chExt cx="11067539" cy="617142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432618" y="9264226"/>
              <a:ext cx="11067539" cy="6171429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81369" y="556309"/>
            <a:ext cx="3972525" cy="645839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3802263" y="6349423"/>
            <a:ext cx="1130657" cy="335220"/>
            <a:chOff x="5703393" y="9500201"/>
            <a:chExt cx="1695986" cy="502830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03393" y="9500201"/>
              <a:ext cx="1695986" cy="502830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5EE40A-FFCB-F667-6209-B38B1E8B6AB3}"/>
              </a:ext>
            </a:extLst>
          </p:cNvPr>
          <p:cNvSpPr/>
          <p:nvPr/>
        </p:nvSpPr>
        <p:spPr>
          <a:xfrm>
            <a:off x="898183" y="146685"/>
            <a:ext cx="5061637" cy="344853"/>
          </a:xfrm>
          <a:prstGeom prst="roundRect">
            <a:avLst>
              <a:gd name="adj" fmla="val 50000"/>
            </a:avLst>
          </a:prstGeom>
          <a:solidFill>
            <a:srgbClr val="E5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 latinLnBrk="0"/>
            <a:r>
              <a:rPr lang="en-US" altLang="ko-KR" sz="1600" dirty="0" err="1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ChatGPT</a:t>
            </a:r>
            <a:r>
              <a:rPr lang="en-US" altLang="ko-KR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+ </a:t>
            </a:r>
            <a:r>
              <a:rPr lang="ko-KR" altLang="en-US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파워포인트로 제작한 </a:t>
            </a:r>
            <a:r>
              <a:rPr lang="ko-KR" altLang="en-US" sz="1600" dirty="0" err="1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카드뉴스입니다</a:t>
            </a:r>
            <a:r>
              <a:rPr lang="en-US" altLang="ko-KR" sz="1600" dirty="0">
                <a:solidFill>
                  <a:prstClr val="white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ko-KR" altLang="en-US" sz="1600" dirty="0">
              <a:solidFill>
                <a:prstClr val="white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pSp>
        <p:nvGrpSpPr>
          <p:cNvPr id="4" name="그룹 1020">
            <a:extLst>
              <a:ext uri="{FF2B5EF4-FFF2-40B4-BE49-F238E27FC236}">
                <a16:creationId xmlns:a16="http://schemas.microsoft.com/office/drawing/2014/main" id="{C1CF7065-BD93-EA48-145A-E87ABB7ACB81}"/>
              </a:ext>
            </a:extLst>
          </p:cNvPr>
          <p:cNvGrpSpPr/>
          <p:nvPr/>
        </p:nvGrpSpPr>
        <p:grpSpPr>
          <a:xfrm>
            <a:off x="1224130" y="5443625"/>
            <a:ext cx="4408887" cy="30452"/>
            <a:chOff x="1836192" y="7819568"/>
            <a:chExt cx="6613331" cy="45678"/>
          </a:xfrm>
        </p:grpSpPr>
        <p:pic>
          <p:nvPicPr>
            <p:cNvPr id="5" name="Object 72">
              <a:extLst>
                <a:ext uri="{FF2B5EF4-FFF2-40B4-BE49-F238E27FC236}">
                  <a16:creationId xmlns:a16="http://schemas.microsoft.com/office/drawing/2014/main" id="{0561DC2A-86AE-B82B-DF21-BEA48FDFB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6192" y="7819568"/>
              <a:ext cx="6613331" cy="45678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D230D2-3370-4F2B-1CCE-E3485FDC217D}"/>
              </a:ext>
            </a:extLst>
          </p:cNvPr>
          <p:cNvSpPr/>
          <p:nvPr/>
        </p:nvSpPr>
        <p:spPr>
          <a:xfrm>
            <a:off x="683902" y="1243375"/>
            <a:ext cx="983700" cy="74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 latinLnBrk="0"/>
            <a:r>
              <a:rPr lang="ko-KR" altLang="en-US" sz="44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오</a:t>
            </a:r>
            <a:endParaRPr lang="ko-KR" altLang="en-US" sz="44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3D6198-4476-5698-F5D8-6A1765573A22}"/>
              </a:ext>
            </a:extLst>
          </p:cNvPr>
          <p:cNvSpPr/>
          <p:nvPr/>
        </p:nvSpPr>
        <p:spPr>
          <a:xfrm>
            <a:off x="1564439" y="1260792"/>
            <a:ext cx="983700" cy="74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 latinLnBrk="0"/>
            <a:r>
              <a:rPr lang="ko-KR" altLang="en-US" sz="44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7C26C1-E03A-0C08-5F94-6EDB4902B479}"/>
              </a:ext>
            </a:extLst>
          </p:cNvPr>
          <p:cNvSpPr/>
          <p:nvPr/>
        </p:nvSpPr>
        <p:spPr>
          <a:xfrm>
            <a:off x="2465613" y="1243375"/>
            <a:ext cx="983700" cy="74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 latinLnBrk="0"/>
            <a:r>
              <a:rPr lang="ko-KR" altLang="en-US" sz="44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두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7FBABF-F8C6-05CD-19F4-BF3EA1E9CB57}"/>
              </a:ext>
            </a:extLst>
          </p:cNvPr>
          <p:cNvSpPr/>
          <p:nvPr/>
        </p:nvSpPr>
        <p:spPr>
          <a:xfrm>
            <a:off x="3377236" y="1252084"/>
            <a:ext cx="983700" cy="74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 latinLnBrk="0"/>
            <a:r>
              <a:rPr lang="en-US" altLang="ko-KR" sz="44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P</a:t>
            </a:r>
            <a:endParaRPr lang="ko-KR" altLang="en-US" sz="44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27447E8-33D5-4985-94A1-4BA46E3C04D0}"/>
              </a:ext>
            </a:extLst>
          </p:cNvPr>
          <p:cNvSpPr/>
          <p:nvPr/>
        </p:nvSpPr>
        <p:spPr>
          <a:xfrm>
            <a:off x="4267585" y="1243375"/>
            <a:ext cx="983700" cy="74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 latinLnBrk="0"/>
            <a:r>
              <a:rPr lang="en-US" altLang="ko-KR" sz="44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P</a:t>
            </a:r>
            <a:endParaRPr lang="ko-KR" altLang="en-US" sz="44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316F2D-E7E8-8418-954B-BB8490932F0D}"/>
              </a:ext>
            </a:extLst>
          </p:cNvPr>
          <p:cNvSpPr/>
          <p:nvPr/>
        </p:nvSpPr>
        <p:spPr>
          <a:xfrm>
            <a:off x="5197053" y="1252084"/>
            <a:ext cx="983700" cy="74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815" latinLnBrk="0"/>
            <a:r>
              <a:rPr lang="en-US" altLang="ko-KR" sz="44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T</a:t>
            </a:r>
            <a:endParaRPr lang="ko-KR" altLang="en-US" sz="44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5E55D9-8FBA-6685-F598-579800215918}"/>
              </a:ext>
            </a:extLst>
          </p:cNvPr>
          <p:cNvSpPr txBox="1"/>
          <p:nvPr/>
        </p:nvSpPr>
        <p:spPr>
          <a:xfrm>
            <a:off x="1147887" y="5107148"/>
            <a:ext cx="4422525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815" latinLnBrk="0">
              <a:spcBef>
                <a:spcPts val="400"/>
              </a:spcBef>
              <a:spcAft>
                <a:spcPts val="400"/>
              </a:spcAft>
            </a:pPr>
            <a:r>
              <a:rPr lang="ko-KR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실무에 꼭 필요한 </a:t>
            </a:r>
            <a:r>
              <a:rPr lang="ko-KR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엑셀</a:t>
            </a:r>
            <a:r>
              <a:rPr lang="en-US" altLang="ko-KR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파워포인트</a:t>
            </a:r>
            <a:r>
              <a:rPr lang="en-US" altLang="ko-KR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스킬</a:t>
            </a:r>
            <a:r>
              <a:rPr lang="ko-KR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</a:t>
            </a:r>
            <a:endParaRPr lang="en-US" altLang="ko-KR" sz="1867" dirty="0">
              <a:solidFill>
                <a:prstClr val="black">
                  <a:lumMod val="85000"/>
                  <a:lumOff val="15000"/>
                </a:prst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 defTabSz="304815" latinLnBrk="0">
              <a:spcBef>
                <a:spcPts val="400"/>
              </a:spcBef>
              <a:spcAft>
                <a:spcPts val="400"/>
              </a:spcAft>
            </a:pPr>
            <a:r>
              <a:rPr lang="ko-KR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기초부터 활용</a:t>
            </a:r>
            <a:r>
              <a:rPr lang="ko-KR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</a:t>
            </a:r>
            <a:r>
              <a:rPr lang="en-US" altLang="ko-KR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 </a:t>
            </a:r>
            <a:r>
              <a:rPr lang="ko-KR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꼼꼼하게 배워보세요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917204-0970-093C-FA22-89F072343561}"/>
              </a:ext>
            </a:extLst>
          </p:cNvPr>
          <p:cNvSpPr txBox="1"/>
          <p:nvPr/>
        </p:nvSpPr>
        <p:spPr>
          <a:xfrm>
            <a:off x="3812673" y="6385111"/>
            <a:ext cx="10965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815" latinLnBrk="0">
              <a:spcBef>
                <a:spcPts val="400"/>
              </a:spcBef>
              <a:spcAft>
                <a:spcPts val="400"/>
              </a:spcAft>
            </a:pPr>
            <a:r>
              <a:rPr lang="ko-KR" altLang="en-US" sz="1333" dirty="0">
                <a:solidFill>
                  <a:srgbClr val="3419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상담문의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E247BB-C6C2-925D-0D31-96F2E2D2D49C}"/>
              </a:ext>
            </a:extLst>
          </p:cNvPr>
          <p:cNvSpPr txBox="1"/>
          <p:nvPr/>
        </p:nvSpPr>
        <p:spPr>
          <a:xfrm>
            <a:off x="4945024" y="6385111"/>
            <a:ext cx="177634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815" latinLnBrk="0">
              <a:spcBef>
                <a:spcPts val="400"/>
              </a:spcBef>
              <a:spcAft>
                <a:spcPts val="400"/>
              </a:spcAft>
            </a:pPr>
            <a:r>
              <a:rPr lang="en-US" altLang="ko-KR" sz="1333" dirty="0">
                <a:solidFill>
                  <a:srgbClr val="FFCD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www.OPPADU.com</a:t>
            </a:r>
            <a:endParaRPr lang="ko-KR" altLang="en-US" sz="1333" dirty="0">
              <a:solidFill>
                <a:srgbClr val="FFCD4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6D7A7C-587E-4C7E-3F02-ED9A4F1933BF}"/>
              </a:ext>
            </a:extLst>
          </p:cNvPr>
          <p:cNvSpPr txBox="1"/>
          <p:nvPr/>
        </p:nvSpPr>
        <p:spPr>
          <a:xfrm>
            <a:off x="-162293" y="6344332"/>
            <a:ext cx="393336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815" latinLnBrk="0">
              <a:spcBef>
                <a:spcPts val="400"/>
              </a:spcBef>
              <a:spcAft>
                <a:spcPts val="400"/>
              </a:spcAft>
            </a:pPr>
            <a:r>
              <a:rPr lang="en-US" altLang="ko-KR" sz="1333" dirty="0">
                <a:solidFill>
                  <a:srgbClr val="FFCD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2400</a:t>
            </a:r>
            <a:r>
              <a:rPr lang="ko-KR" altLang="en-US" sz="1333" dirty="0">
                <a:solidFill>
                  <a:srgbClr val="FFCD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직장인을 위한 교육 채널</a:t>
            </a:r>
            <a:r>
              <a:rPr lang="en-US" altLang="ko-KR" sz="1333" dirty="0">
                <a:solidFill>
                  <a:srgbClr val="FFCD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333" dirty="0">
                <a:solidFill>
                  <a:srgbClr val="FFCD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67" dirty="0">
                <a:solidFill>
                  <a:srgbClr val="FFCD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오빠두</a:t>
            </a:r>
            <a:r>
              <a:rPr lang="en-US" altLang="ko-KR" sz="1867" dirty="0">
                <a:solidFill>
                  <a:srgbClr val="FFCD4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</a:t>
            </a:r>
            <a:r>
              <a:rPr lang="ko-KR" altLang="en-US" sz="1333" dirty="0">
                <a:solidFill>
                  <a:srgbClr val="FFCD4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99</Words>
  <Application>Microsoft Office PowerPoint</Application>
  <PresentationFormat>사용자 지정</PresentationFormat>
  <Paragraphs>29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나눔스퀘어</vt:lpstr>
      <vt:lpstr>나눔스퀘어 Bold</vt:lpstr>
      <vt:lpstr>나눔스퀘어 ExtraBold</vt:lpstr>
      <vt:lpstr>나눔스퀘어 Light</vt:lpstr>
      <vt:lpstr>맑은 고딕</vt:lpstr>
      <vt:lpstr>이사만루체 Bold</vt:lpstr>
      <vt:lpstr>이사만루체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엑셀오빠두</dc:creator>
  <cp:lastModifiedBy>엑셀오빠두</cp:lastModifiedBy>
  <cp:revision>1</cp:revision>
  <dcterms:created xsi:type="dcterms:W3CDTF">2023-02-28T21:36:57Z</dcterms:created>
  <dcterms:modified xsi:type="dcterms:W3CDTF">2023-02-28T21:37:50Z</dcterms:modified>
</cp:coreProperties>
</file>