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69" r:id="rId1"/>
  </p:sldMasterIdLst>
  <p:notesMasterIdLst>
    <p:notesMasterId r:id="rId9"/>
  </p:notesMasterIdLst>
  <p:handoutMasterIdLst>
    <p:handoutMasterId r:id="rId10"/>
  </p:handoutMasterIdLst>
  <p:sldIdLst>
    <p:sldId id="283" r:id="rId2"/>
    <p:sldId id="393" r:id="rId3"/>
    <p:sldId id="495" r:id="rId4"/>
    <p:sldId id="504" r:id="rId5"/>
    <p:sldId id="505" r:id="rId6"/>
    <p:sldId id="506" r:id="rId7"/>
    <p:sldId id="503" r:id="rId8"/>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a:srgbClr val="E7EDF5"/>
    <a:srgbClr val="85904E"/>
    <a:srgbClr val="FAD8AF"/>
    <a:srgbClr val="E3A780"/>
    <a:srgbClr val="E5E9D3"/>
    <a:srgbClr val="C4C7B5"/>
    <a:srgbClr val="969696"/>
    <a:srgbClr val="E2E7CB"/>
    <a:srgbClr val="DEE3C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92" autoAdjust="0"/>
    <p:restoredTop sz="99880" autoAdjust="0"/>
  </p:normalViewPr>
  <p:slideViewPr>
    <p:cSldViewPr snapToGrid="0" showGuides="1">
      <p:cViewPr>
        <p:scale>
          <a:sx n="100" d="100"/>
          <a:sy n="100" d="100"/>
        </p:scale>
        <p:origin x="-750" y="-72"/>
      </p:cViewPr>
      <p:guideLst>
        <p:guide orient="horz" pos="880"/>
        <p:guide orient="horz" pos="3984"/>
        <p:guide pos="2160"/>
        <p:guide pos="236"/>
        <p:guide/>
        <p:guide pos="2993"/>
        <p:guide pos="5722"/>
      </p:guideLst>
    </p:cSldViewPr>
  </p:slideViewPr>
  <p:outlineViewPr>
    <p:cViewPr>
      <p:scale>
        <a:sx n="33" d="100"/>
        <a:sy n="33" d="100"/>
      </p:scale>
      <p:origin x="222" y="13758"/>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dirty="0"/>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dirty="0"/>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dirty="0"/>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dirty="0"/>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dirty="0"/>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9" name="Picture 8" descr="OFFICE LADY compressed.jpg"/>
          <p:cNvPicPr>
            <a:picLocks/>
          </p:cNvPicPr>
          <p:nvPr userDrawn="1"/>
        </p:nvPicPr>
        <p:blipFill>
          <a:blip r:embed="rId2" cstate="print"/>
          <a:srcRect l="7664"/>
          <a:stretch>
            <a:fillRect/>
          </a:stretch>
        </p:blipFill>
        <p:spPr bwMode="gray">
          <a:xfrm>
            <a:off x="0" y="0"/>
            <a:ext cx="9144000" cy="6858000"/>
          </a:xfrm>
          <a:prstGeom prst="rect">
            <a:avLst/>
          </a:prstGeom>
        </p:spPr>
      </p:pic>
      <p:sp>
        <p:nvSpPr>
          <p:cNvPr id="20" name="Freeform 7"/>
          <p:cNvSpPr>
            <a:spLocks noEditPoints="1"/>
          </p:cNvSpPr>
          <p:nvPr userDrawn="1"/>
        </p:nvSpPr>
        <p:spPr bwMode="gray">
          <a:xfrm>
            <a:off x="0" y="0"/>
            <a:ext cx="4797424" cy="5588000"/>
          </a:xfrm>
          <a:custGeom>
            <a:avLst/>
            <a:gdLst/>
            <a:ahLst/>
            <a:cxnLst>
              <a:cxn ang="0">
                <a:pos x="3022" y="0"/>
              </a:cxn>
              <a:cxn ang="0">
                <a:pos x="0" y="0"/>
              </a:cxn>
              <a:cxn ang="0">
                <a:pos x="0" y="3520"/>
              </a:cxn>
              <a:cxn ang="0">
                <a:pos x="1979" y="3520"/>
              </a:cxn>
              <a:cxn ang="0">
                <a:pos x="3022" y="0"/>
              </a:cxn>
              <a:cxn ang="0">
                <a:pos x="3022" y="0"/>
              </a:cxn>
              <a:cxn ang="0">
                <a:pos x="3022" y="0"/>
              </a:cxn>
            </a:cxnLst>
            <a:rect l="0" t="0" r="r" b="b"/>
            <a:pathLst>
              <a:path w="3022" h="3520">
                <a:moveTo>
                  <a:pt x="3022" y="0"/>
                </a:moveTo>
                <a:lnTo>
                  <a:pt x="0" y="0"/>
                </a:lnTo>
                <a:lnTo>
                  <a:pt x="0" y="3520"/>
                </a:lnTo>
                <a:lnTo>
                  <a:pt x="1979" y="3520"/>
                </a:lnTo>
                <a:lnTo>
                  <a:pt x="3022" y="0"/>
                </a:lnTo>
                <a:close/>
                <a:moveTo>
                  <a:pt x="3022" y="0"/>
                </a:moveTo>
                <a:lnTo>
                  <a:pt x="3022"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0" name="Title 9"/>
          <p:cNvSpPr>
            <a:spLocks noGrp="1"/>
          </p:cNvSpPr>
          <p:nvPr>
            <p:ph type="title"/>
          </p:nvPr>
        </p:nvSpPr>
        <p:spPr bwMode="gray">
          <a:xfrm>
            <a:off x="317989" y="1556792"/>
            <a:ext cx="3522853" cy="2016224"/>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17" name="Text Placeholder 16"/>
          <p:cNvSpPr>
            <a:spLocks noGrp="1"/>
          </p:cNvSpPr>
          <p:nvPr>
            <p:ph type="body" sz="quarter" idx="10"/>
          </p:nvPr>
        </p:nvSpPr>
        <p:spPr bwMode="gray">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11" name="Picture 10"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323528" y="378971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323528" y="3789710"/>
            <a:ext cx="8497988"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19" y="1268414"/>
            <a:ext cx="8496954"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8376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1" name="Text Placeholder 20"/>
          <p:cNvSpPr>
            <a:spLocks noGrp="1"/>
          </p:cNvSpPr>
          <p:nvPr>
            <p:ph type="body" sz="quarter" idx="26"/>
          </p:nvPr>
        </p:nvSpPr>
        <p:spPr bwMode="gray">
          <a:xfrm>
            <a:off x="323528" y="1268414"/>
            <a:ext cx="21945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323528" y="1988840"/>
            <a:ext cx="2016224" cy="41770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1" name="Text Placeholder 29"/>
          <p:cNvSpPr>
            <a:spLocks noGrp="1"/>
          </p:cNvSpPr>
          <p:nvPr>
            <p:ph type="body" sz="quarter" idx="14"/>
          </p:nvPr>
        </p:nvSpPr>
        <p:spPr bwMode="gray">
          <a:xfrm>
            <a:off x="2483768" y="1988840"/>
            <a:ext cx="2016223"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9"/>
          <p:cNvSpPr>
            <a:spLocks noGrp="1"/>
          </p:cNvSpPr>
          <p:nvPr>
            <p:ph type="body" sz="quarter" idx="15"/>
          </p:nvPr>
        </p:nvSpPr>
        <p:spPr bwMode="gray">
          <a:xfrm>
            <a:off x="464400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29"/>
          <p:cNvSpPr>
            <a:spLocks noGrp="1"/>
          </p:cNvSpPr>
          <p:nvPr>
            <p:ph type="body" sz="quarter" idx="16"/>
          </p:nvPr>
        </p:nvSpPr>
        <p:spPr bwMode="gray">
          <a:xfrm>
            <a:off x="680424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20"/>
          <p:cNvSpPr>
            <a:spLocks noGrp="1"/>
          </p:cNvSpPr>
          <p:nvPr>
            <p:ph type="body" sz="quarter" idx="28"/>
          </p:nvPr>
        </p:nvSpPr>
        <p:spPr bwMode="gray">
          <a:xfrm>
            <a:off x="464400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7" name="Text Placeholder 20"/>
          <p:cNvSpPr>
            <a:spLocks noGrp="1"/>
          </p:cNvSpPr>
          <p:nvPr>
            <p:ph type="body" sz="quarter" idx="29"/>
          </p:nvPr>
        </p:nvSpPr>
        <p:spPr bwMode="gray">
          <a:xfrm>
            <a:off x="680424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51720"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5" name="Text Placeholder 20"/>
          <p:cNvSpPr>
            <a:spLocks noGrp="1"/>
          </p:cNvSpPr>
          <p:nvPr>
            <p:ph type="body" sz="quarter" idx="26"/>
          </p:nvPr>
        </p:nvSpPr>
        <p:spPr bwMode="gray">
          <a:xfrm>
            <a:off x="323528" y="1268414"/>
            <a:ext cx="17373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rm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79912"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08104"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9" name="Text Placeholder 20"/>
          <p:cNvSpPr>
            <a:spLocks noGrp="1"/>
          </p:cNvSpPr>
          <p:nvPr>
            <p:ph type="body" sz="quarter" idx="30"/>
          </p:nvPr>
        </p:nvSpPr>
        <p:spPr bwMode="gray">
          <a:xfrm>
            <a:off x="7236297"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26" name="Text Placeholder 29"/>
          <p:cNvSpPr>
            <a:spLocks noGrp="1"/>
          </p:cNvSpPr>
          <p:nvPr>
            <p:ph type="body" sz="quarter" idx="13"/>
          </p:nvPr>
        </p:nvSpPr>
        <p:spPr bwMode="gray">
          <a:xfrm>
            <a:off x="323529" y="1989138"/>
            <a:ext cx="1584176"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Text Placeholder 29"/>
          <p:cNvSpPr>
            <a:spLocks noGrp="1"/>
          </p:cNvSpPr>
          <p:nvPr>
            <p:ph type="body" sz="quarter" idx="31"/>
          </p:nvPr>
        </p:nvSpPr>
        <p:spPr bwMode="gray">
          <a:xfrm>
            <a:off x="2051720"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9"/>
          <p:cNvSpPr>
            <a:spLocks noGrp="1"/>
          </p:cNvSpPr>
          <p:nvPr>
            <p:ph type="body" sz="quarter" idx="32"/>
          </p:nvPr>
        </p:nvSpPr>
        <p:spPr bwMode="gray">
          <a:xfrm>
            <a:off x="3779912"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9"/>
          <p:cNvSpPr>
            <a:spLocks noGrp="1"/>
          </p:cNvSpPr>
          <p:nvPr>
            <p:ph type="body" sz="quarter" idx="33"/>
          </p:nvPr>
        </p:nvSpPr>
        <p:spPr bwMode="gray">
          <a:xfrm>
            <a:off x="5508104"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9"/>
          <p:cNvSpPr>
            <a:spLocks noGrp="1"/>
          </p:cNvSpPr>
          <p:nvPr>
            <p:ph type="body" sz="quarter" idx="34"/>
          </p:nvPr>
        </p:nvSpPr>
        <p:spPr bwMode="gray">
          <a:xfrm>
            <a:off x="7236296"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grpSp>
        <p:nvGrpSpPr>
          <p:cNvPr id="2" name="Group 15"/>
          <p:cNvGrpSpPr/>
          <p:nvPr userDrawn="1"/>
        </p:nvGrpSpPr>
        <p:grpSpPr bwMode="gray">
          <a:xfrm>
            <a:off x="2907738" y="2497138"/>
            <a:ext cx="3339178" cy="2448457"/>
            <a:chOff x="2902075" y="2497138"/>
            <a:chExt cx="3339178" cy="2448457"/>
          </a:xfrm>
        </p:grpSpPr>
        <p:sp>
          <p:nvSpPr>
            <p:cNvPr id="33" name="AutoShape 20"/>
            <p:cNvSpPr>
              <a:spLocks noChangeArrowheads="1"/>
            </p:cNvSpPr>
            <p:nvPr userDrawn="1"/>
          </p:nvSpPr>
          <p:spPr bwMode="gray">
            <a:xfrm rot="19080000" flipH="1">
              <a:off x="4743630"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34" name="AutoShape 17"/>
            <p:cNvSpPr>
              <a:spLocks noChangeArrowheads="1"/>
            </p:cNvSpPr>
            <p:nvPr userDrawn="1"/>
          </p:nvSpPr>
          <p:spPr bwMode="gray">
            <a:xfrm rot="2520000" flipH="1">
              <a:off x="4743630"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2" name="AutoShape 20"/>
            <p:cNvSpPr>
              <a:spLocks noChangeArrowheads="1"/>
            </p:cNvSpPr>
            <p:nvPr userDrawn="1"/>
          </p:nvSpPr>
          <p:spPr bwMode="gray">
            <a:xfrm rot="2520000">
              <a:off x="2902075"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902075"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grpSp>
      <p:sp>
        <p:nvSpPr>
          <p:cNvPr id="25" name="Text Placeholder 10"/>
          <p:cNvSpPr>
            <a:spLocks noGrp="1"/>
          </p:cNvSpPr>
          <p:nvPr userDrawn="1">
            <p:ph type="body" sz="quarter" idx="21"/>
          </p:nvPr>
        </p:nvSpPr>
        <p:spPr bwMode="gray">
          <a:xfrm>
            <a:off x="4030681"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pPr lvl="0"/>
            <a:r>
              <a:rPr lang="en-US" smtClean="0"/>
              <a:t>Click to edit Master text styles</a:t>
            </a:r>
          </a:p>
        </p:txBody>
      </p:sp>
      <p:sp>
        <p:nvSpPr>
          <p:cNvPr id="29" name="Text Placeholder 20"/>
          <p:cNvSpPr>
            <a:spLocks noGrp="1"/>
          </p:cNvSpPr>
          <p:nvPr>
            <p:ph type="body" sz="quarter" idx="22"/>
          </p:nvPr>
        </p:nvSpPr>
        <p:spPr bwMode="gray">
          <a:xfrm>
            <a:off x="323528"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0" name="Text Placeholder 20"/>
          <p:cNvSpPr>
            <a:spLocks noGrp="1"/>
          </p:cNvSpPr>
          <p:nvPr>
            <p:ph type="body" sz="quarter" idx="23"/>
          </p:nvPr>
        </p:nvSpPr>
        <p:spPr bwMode="gray">
          <a:xfrm>
            <a:off x="323528"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0"/>
          <p:cNvSpPr>
            <a:spLocks noGrp="1"/>
          </p:cNvSpPr>
          <p:nvPr>
            <p:ph type="body" sz="quarter" idx="24"/>
          </p:nvPr>
        </p:nvSpPr>
        <p:spPr bwMode="gray">
          <a:xfrm>
            <a:off x="5508104" y="1700213"/>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0"/>
          <p:cNvSpPr>
            <a:spLocks noGrp="1"/>
          </p:cNvSpPr>
          <p:nvPr>
            <p:ph type="body" sz="quarter" idx="25"/>
          </p:nvPr>
        </p:nvSpPr>
        <p:spPr bwMode="gray">
          <a:xfrm>
            <a:off x="5508104" y="4219575"/>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Text Placeholder 20"/>
          <p:cNvSpPr>
            <a:spLocks noGrp="1"/>
          </p:cNvSpPr>
          <p:nvPr>
            <p:ph type="body" sz="quarter" idx="26"/>
          </p:nvPr>
        </p:nvSpPr>
        <p:spPr bwMode="gray">
          <a:xfrm>
            <a:off x="323528" y="1268414"/>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6" name="Text Placeholder 20"/>
          <p:cNvSpPr>
            <a:spLocks noGrp="1"/>
          </p:cNvSpPr>
          <p:nvPr>
            <p:ph type="body" sz="quarter" idx="27"/>
          </p:nvPr>
        </p:nvSpPr>
        <p:spPr bwMode="gray">
          <a:xfrm>
            <a:off x="5508104" y="1268414"/>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7" name="Text Placeholder 20"/>
          <p:cNvSpPr>
            <a:spLocks noGrp="1"/>
          </p:cNvSpPr>
          <p:nvPr>
            <p:ph type="body" sz="quarter" idx="28"/>
          </p:nvPr>
        </p:nvSpPr>
        <p:spPr bwMode="gray">
          <a:xfrm>
            <a:off x="323528" y="3787777"/>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8" name="Text Placeholder 20"/>
          <p:cNvSpPr>
            <a:spLocks noGrp="1"/>
          </p:cNvSpPr>
          <p:nvPr>
            <p:ph type="body" sz="quarter" idx="29"/>
          </p:nvPr>
        </p:nvSpPr>
        <p:spPr bwMode="gray">
          <a:xfrm>
            <a:off x="5508104" y="3787777"/>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32352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3" name="Text Placeholder 20"/>
          <p:cNvSpPr>
            <a:spLocks noGrp="1"/>
          </p:cNvSpPr>
          <p:nvPr>
            <p:ph type="body" sz="quarter" idx="22"/>
          </p:nvPr>
        </p:nvSpPr>
        <p:spPr bwMode="gray">
          <a:xfrm>
            <a:off x="464400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0"/>
          <p:cNvSpPr>
            <a:spLocks noGrp="1"/>
          </p:cNvSpPr>
          <p:nvPr>
            <p:ph type="body" sz="quarter" idx="23"/>
          </p:nvPr>
        </p:nvSpPr>
        <p:spPr bwMode="gray">
          <a:xfrm>
            <a:off x="32352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6" name="Text Placeholder 20"/>
          <p:cNvSpPr>
            <a:spLocks noGrp="1"/>
          </p:cNvSpPr>
          <p:nvPr>
            <p:ph type="body" sz="quarter" idx="24"/>
          </p:nvPr>
        </p:nvSpPr>
        <p:spPr bwMode="gray">
          <a:xfrm>
            <a:off x="464400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0"/>
          <p:cNvSpPr>
            <a:spLocks noGrp="1"/>
          </p:cNvSpPr>
          <p:nvPr>
            <p:ph type="body" sz="quarter" idx="26"/>
          </p:nvPr>
        </p:nvSpPr>
        <p:spPr bwMode="gray">
          <a:xfrm>
            <a:off x="323528"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44009"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1" name="Text Placeholder 20"/>
          <p:cNvSpPr>
            <a:spLocks noGrp="1"/>
          </p:cNvSpPr>
          <p:nvPr>
            <p:ph type="body" sz="quarter" idx="28"/>
          </p:nvPr>
        </p:nvSpPr>
        <p:spPr bwMode="gray">
          <a:xfrm>
            <a:off x="323528"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2" name="Text Placeholder 20"/>
          <p:cNvSpPr>
            <a:spLocks noGrp="1"/>
          </p:cNvSpPr>
          <p:nvPr>
            <p:ph type="body" sz="quarter" idx="29"/>
          </p:nvPr>
        </p:nvSpPr>
        <p:spPr bwMode="gray">
          <a:xfrm>
            <a:off x="4644009"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323528" y="1270000"/>
            <a:ext cx="2736304" cy="2375024"/>
          </a:xfrm>
        </p:spPr>
        <p:txBody>
          <a:bodyPr/>
          <a:lstStyle/>
          <a:p>
            <a:r>
              <a:rPr lang="en-US" dirty="0" smtClean="0"/>
              <a:t>Click icon to add table</a:t>
            </a:r>
            <a:endParaRPr lang="en-GB" dirty="0"/>
          </a:p>
        </p:txBody>
      </p:sp>
      <p:sp>
        <p:nvSpPr>
          <p:cNvPr id="18" name="Text Placeholder 17"/>
          <p:cNvSpPr>
            <a:spLocks noGrp="1"/>
          </p:cNvSpPr>
          <p:nvPr>
            <p:ph type="body" sz="quarter" idx="16"/>
          </p:nvPr>
        </p:nvSpPr>
        <p:spPr bwMode="gray">
          <a:xfrm>
            <a:off x="32352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able Placeholder 12"/>
          <p:cNvSpPr>
            <a:spLocks noGrp="1"/>
          </p:cNvSpPr>
          <p:nvPr>
            <p:ph type="tbl" sz="quarter" idx="21"/>
          </p:nvPr>
        </p:nvSpPr>
        <p:spPr bwMode="gray">
          <a:xfrm>
            <a:off x="3203848" y="1270000"/>
            <a:ext cx="2736304" cy="2375024"/>
          </a:xfrm>
        </p:spPr>
        <p:txBody>
          <a:bodyPr/>
          <a:lstStyle/>
          <a:p>
            <a:r>
              <a:rPr lang="en-US" dirty="0" smtClean="0"/>
              <a:t>Click icon to add table</a:t>
            </a:r>
            <a:endParaRPr lang="en-GB" dirty="0"/>
          </a:p>
        </p:txBody>
      </p:sp>
      <p:sp>
        <p:nvSpPr>
          <p:cNvPr id="11" name="Table Placeholder 12"/>
          <p:cNvSpPr>
            <a:spLocks noGrp="1"/>
          </p:cNvSpPr>
          <p:nvPr>
            <p:ph type="tbl" sz="quarter" idx="22"/>
          </p:nvPr>
        </p:nvSpPr>
        <p:spPr bwMode="gray">
          <a:xfrm>
            <a:off x="6084168" y="1270000"/>
            <a:ext cx="2736304" cy="2375024"/>
          </a:xfrm>
        </p:spPr>
        <p:txBody>
          <a:bodyPr/>
          <a:lstStyle/>
          <a:p>
            <a:r>
              <a:rPr lang="en-US" dirty="0" smtClean="0"/>
              <a:t>Click icon to add table</a:t>
            </a:r>
            <a:endParaRPr lang="en-GB" dirty="0"/>
          </a:p>
        </p:txBody>
      </p:sp>
      <p:sp>
        <p:nvSpPr>
          <p:cNvPr id="12" name="Text Placeholder 17"/>
          <p:cNvSpPr>
            <a:spLocks noGrp="1"/>
          </p:cNvSpPr>
          <p:nvPr>
            <p:ph type="body" sz="quarter" idx="23"/>
          </p:nvPr>
        </p:nvSpPr>
        <p:spPr bwMode="gray">
          <a:xfrm>
            <a:off x="320384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17"/>
          <p:cNvSpPr>
            <a:spLocks noGrp="1"/>
          </p:cNvSpPr>
          <p:nvPr>
            <p:ph type="body" sz="quarter" idx="24"/>
          </p:nvPr>
        </p:nvSpPr>
        <p:spPr bwMode="gray">
          <a:xfrm>
            <a:off x="608416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6" name="Picture 5" descr="Wedge4.png"/>
          <p:cNvPicPr>
            <a:picLocks noChangeAspect="1"/>
          </p:cNvPicPr>
          <p:nvPr userDrawn="1"/>
        </p:nvPicPr>
        <p:blipFill>
          <a:blip r:embed="rId2" cstate="screen"/>
          <a:srcRect b="1485"/>
          <a:stretch>
            <a:fillRect/>
          </a:stretch>
        </p:blipFill>
        <p:spPr>
          <a:xfrm>
            <a:off x="-8626" y="-8627"/>
            <a:ext cx="6401151" cy="6866627"/>
          </a:xfrm>
          <a:prstGeom prst="rect">
            <a:avLst/>
          </a:prstGeom>
        </p:spPr>
      </p:pic>
      <p:sp>
        <p:nvSpPr>
          <p:cNvPr id="5" name="Title 4"/>
          <p:cNvSpPr>
            <a:spLocks noGrp="1"/>
          </p:cNvSpPr>
          <p:nvPr>
            <p:ph type="title"/>
          </p:nvPr>
        </p:nvSpPr>
        <p:spPr bwMode="gray">
          <a:xfrm>
            <a:off x="324000" y="889686"/>
            <a:ext cx="5384822" cy="840260"/>
          </a:xfrm>
          <a:noFill/>
          <a:ln w="9525">
            <a:noFill/>
            <a:miter lim="800000"/>
            <a:headEnd/>
            <a:tailEnd/>
          </a:ln>
        </p:spPr>
        <p:txBody>
          <a:bodyPr vert="horz" wrap="square" lIns="0" tIns="0" rIns="0" bIns="0" numCol="1" anchor="t" anchorCtr="0" compatLnSpc="1">
            <a:prstTxWarp prst="textNoShape">
              <a:avLst/>
            </a:prstTxWarp>
          </a:bodyPr>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7" name="Text Placeholder 6"/>
          <p:cNvSpPr>
            <a:spLocks noGrp="1"/>
          </p:cNvSpPr>
          <p:nvPr>
            <p:ph type="body" sz="quarter" idx="10"/>
          </p:nvPr>
        </p:nvSpPr>
        <p:spPr bwMode="gray">
          <a:xfrm>
            <a:off x="324000" y="1742303"/>
            <a:ext cx="4614051" cy="2707167"/>
          </a:xfrm>
          <a:noFill/>
          <a:ln w="9525">
            <a:noFill/>
            <a:miter lim="800000"/>
            <a:headEnd/>
            <a:tailEnd/>
          </a:ln>
        </p:spPr>
        <p:txBody>
          <a:bodyPr vert="horz" wrap="square" lIns="0" tIns="0" rIns="0" bIns="0" numCol="1" anchor="t" anchorCtr="0" compatLnSpc="1">
            <a:prstTxWarp prst="textNoShape">
              <a:avLst/>
            </a:prstTxWarp>
            <a:normAutofit/>
          </a:bodyPr>
          <a:lstStyle>
            <a:lvl1pPr>
              <a:defRPr lang="en-US" sz="16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3081" name="Freeform 9"/>
          <p:cNvSpPr>
            <a:spLocks/>
          </p:cNvSpPr>
          <p:nvPr userDrawn="1"/>
        </p:nvSpPr>
        <p:spPr bwMode="gray">
          <a:xfrm>
            <a:off x="0" y="548680"/>
            <a:ext cx="4634979" cy="5036867"/>
          </a:xfrm>
          <a:custGeom>
            <a:avLst/>
            <a:gdLst/>
            <a:ahLst/>
            <a:cxnLst>
              <a:cxn ang="0">
                <a:pos x="2618" y="0"/>
              </a:cxn>
              <a:cxn ang="0">
                <a:pos x="388" y="0"/>
              </a:cxn>
              <a:cxn ang="0">
                <a:pos x="0" y="1310"/>
              </a:cxn>
              <a:cxn ang="0">
                <a:pos x="0" y="2845"/>
              </a:cxn>
              <a:cxn ang="0">
                <a:pos x="1775" y="2845"/>
              </a:cxn>
              <a:cxn ang="0">
                <a:pos x="2618" y="0"/>
              </a:cxn>
            </a:cxnLst>
            <a:rect l="0" t="0" r="r" b="b"/>
            <a:pathLst>
              <a:path w="2618" h="2845">
                <a:moveTo>
                  <a:pt x="2618" y="0"/>
                </a:moveTo>
                <a:lnTo>
                  <a:pt x="388" y="0"/>
                </a:lnTo>
                <a:lnTo>
                  <a:pt x="0" y="1310"/>
                </a:lnTo>
                <a:lnTo>
                  <a:pt x="0" y="2845"/>
                </a:lnTo>
                <a:lnTo>
                  <a:pt x="1775" y="2845"/>
                </a:lnTo>
                <a:lnTo>
                  <a:pt x="2618" y="0"/>
                </a:lnTo>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5" name="Title 9"/>
          <p:cNvSpPr>
            <a:spLocks noGrp="1"/>
          </p:cNvSpPr>
          <p:nvPr>
            <p:ph type="title"/>
          </p:nvPr>
        </p:nvSpPr>
        <p:spPr bwMode="gray">
          <a:xfrm>
            <a:off x="827583" y="1844824"/>
            <a:ext cx="2808313"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16" name="Text Placeholder 16"/>
          <p:cNvSpPr>
            <a:spLocks noGrp="1"/>
          </p:cNvSpPr>
          <p:nvPr>
            <p:ph type="body" sz="quarter" idx="10"/>
          </p:nvPr>
        </p:nvSpPr>
        <p:spPr bwMode="gray">
          <a:xfrm>
            <a:off x="810020" y="4005064"/>
            <a:ext cx="246583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2" cstate="print"/>
          <a:stretch>
            <a:fillRect/>
          </a:stretch>
        </p:blipFill>
        <p:spPr>
          <a:xfrm>
            <a:off x="835189" y="821812"/>
            <a:ext cx="1494149" cy="54629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9" name="Picture 8" descr="Wedge3.png"/>
          <p:cNvPicPr>
            <a:picLocks noChangeAspect="1"/>
          </p:cNvPicPr>
          <p:nvPr userDrawn="1"/>
        </p:nvPicPr>
        <p:blipFill>
          <a:blip r:embed="rId2" cstate="screen"/>
          <a:srcRect r="1490" b="1485"/>
          <a:stretch>
            <a:fillRect/>
          </a:stretch>
        </p:blipFill>
        <p:spPr>
          <a:xfrm>
            <a:off x="-18877" y="-7257"/>
            <a:ext cx="9149229" cy="6865257"/>
          </a:xfrm>
          <a:prstGeom prst="rect">
            <a:avLst/>
          </a:prstGeom>
        </p:spPr>
      </p:pic>
      <p:sp>
        <p:nvSpPr>
          <p:cNvPr id="11" name="Title 10"/>
          <p:cNvSpPr>
            <a:spLocks noGrp="1"/>
          </p:cNvSpPr>
          <p:nvPr userDrawn="1">
            <p:ph type="title"/>
          </p:nvPr>
        </p:nvSpPr>
        <p:spPr bwMode="gray">
          <a:xfrm>
            <a:off x="4860032" y="2492896"/>
            <a:ext cx="3888432" cy="2232248"/>
          </a:xfrm>
          <a:noFill/>
          <a:ln w="9525">
            <a:noFill/>
            <a:miter lim="800000"/>
            <a:headEnd/>
            <a:tailEnd/>
          </a:ln>
        </p:spPr>
        <p:txBody>
          <a:bodyPr vert="horz" wrap="square" lIns="0" tIns="0" rIns="0" bIns="0" numCol="1" anchor="t" anchorCtr="0" compatLnSpc="1">
            <a:prstTxWarp prst="textNoShape">
              <a:avLst/>
            </a:prstTxWarp>
          </a:bodyPr>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smtClean="0"/>
              <a:t>Click to edit Master title style</a:t>
            </a:r>
            <a:endParaRPr lang="en-GB" dirty="0"/>
          </a:p>
        </p:txBody>
      </p:sp>
      <p:sp>
        <p:nvSpPr>
          <p:cNvPr id="16" name="Text Placeholder 15"/>
          <p:cNvSpPr>
            <a:spLocks noGrp="1"/>
          </p:cNvSpPr>
          <p:nvPr userDrawn="1">
            <p:ph type="body" sz="quarter" idx="10"/>
          </p:nvPr>
        </p:nvSpPr>
        <p:spPr bwMode="gray">
          <a:xfrm>
            <a:off x="4859578" y="5013325"/>
            <a:ext cx="3889689" cy="1511300"/>
          </a:xfrm>
          <a:noFill/>
          <a:ln w="9525">
            <a:noFill/>
            <a:miter lim="800000"/>
            <a:headEnd/>
            <a:tailEnd/>
          </a:ln>
        </p:spPr>
        <p:txBody>
          <a:bodyPr vert="horz" wrap="square" lIns="0" tIns="0" rIns="0" bIns="0" numCol="1" anchor="t" anchorCtr="0" compatLnSpc="1">
            <a:prstTxWarp prst="textNoShape">
              <a:avLst/>
            </a:prstTxWarp>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descr="Wedge1.png"/>
          <p:cNvPicPr>
            <a:picLocks noChangeAspect="1"/>
          </p:cNvPicPr>
          <p:nvPr userDrawn="1"/>
        </p:nvPicPr>
        <p:blipFill>
          <a:blip r:embed="rId2" cstate="screen"/>
          <a:stretch>
            <a:fillRect/>
          </a:stretch>
        </p:blipFill>
        <p:spPr>
          <a:xfrm>
            <a:off x="-8626" y="-8626"/>
            <a:ext cx="4809347" cy="5601761"/>
          </a:xfrm>
          <a:prstGeom prst="rect">
            <a:avLst/>
          </a:prstGeom>
        </p:spPr>
      </p:pic>
      <p:sp>
        <p:nvSpPr>
          <p:cNvPr id="5" name="Title 2"/>
          <p:cNvSpPr>
            <a:spLocks noGrp="1"/>
          </p:cNvSpPr>
          <p:nvPr>
            <p:ph type="title"/>
          </p:nvPr>
        </p:nvSpPr>
        <p:spPr bwMode="gray">
          <a:xfrm>
            <a:off x="323528" y="1412776"/>
            <a:ext cx="3384376" cy="216024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6" name="Text Placeholder 4"/>
          <p:cNvSpPr>
            <a:spLocks noGrp="1"/>
          </p:cNvSpPr>
          <p:nvPr>
            <p:ph type="body" sz="quarter" idx="10"/>
          </p:nvPr>
        </p:nvSpPr>
        <p:spPr bwMode="gray">
          <a:xfrm>
            <a:off x="323528" y="3789040"/>
            <a:ext cx="3024336" cy="108012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7" name="Picture 6"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pic>
        <p:nvPicPr>
          <p:cNvPr id="7" name="Picture 6" descr="Wedge5.png"/>
          <p:cNvPicPr>
            <a:picLocks noChangeAspect="1"/>
          </p:cNvPicPr>
          <p:nvPr userDrawn="1"/>
        </p:nvPicPr>
        <p:blipFill>
          <a:blip r:embed="rId2" cstate="screen"/>
          <a:stretch>
            <a:fillRect/>
          </a:stretch>
        </p:blipFill>
        <p:spPr>
          <a:xfrm>
            <a:off x="-8626" y="-8626"/>
            <a:ext cx="4809347" cy="3218422"/>
          </a:xfrm>
          <a:prstGeom prst="rect">
            <a:avLst/>
          </a:prstGeom>
        </p:spPr>
      </p:pic>
      <p:sp>
        <p:nvSpPr>
          <p:cNvPr id="4" name="Text Placeholder 4"/>
          <p:cNvSpPr>
            <a:spLocks noGrp="1"/>
          </p:cNvSpPr>
          <p:nvPr>
            <p:ph type="body" sz="quarter" idx="10"/>
          </p:nvPr>
        </p:nvSpPr>
        <p:spPr bwMode="gray">
          <a:xfrm>
            <a:off x="320400" y="3789363"/>
            <a:ext cx="3531520" cy="2623794"/>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496944" cy="792088"/>
          </a:xfrm>
        </p:spPr>
        <p:txBody>
          <a:bodyPr/>
          <a:lstStyle>
            <a:lvl1pPr>
              <a:lnSpc>
                <a:spcPct val="100000"/>
              </a:lnSpc>
              <a:defRPr sz="1800"/>
            </a:lvl1pPr>
          </a:lstStyle>
          <a:p>
            <a:r>
              <a:rPr lang="en-US" dirty="0" smtClean="0"/>
              <a:t>Click to edit Master title style</a:t>
            </a:r>
            <a:endParaRPr lang="en-GB" dirty="0"/>
          </a:p>
        </p:txBody>
      </p:sp>
      <p:sp>
        <p:nvSpPr>
          <p:cNvPr id="3" name="Content Placeholder 2"/>
          <p:cNvSpPr>
            <a:spLocks noGrp="1"/>
          </p:cNvSpPr>
          <p:nvPr>
            <p:ph sz="half" idx="1"/>
          </p:nvPr>
        </p:nvSpPr>
        <p:spPr>
          <a:xfrm>
            <a:off x="333971" y="1284515"/>
            <a:ext cx="4114800" cy="4525962"/>
          </a:xfrm>
        </p:spPr>
        <p:txBody>
          <a:bodyPr bIns="0"/>
          <a:lstStyle>
            <a:lvl1pPr>
              <a:defRPr sz="1400">
                <a:solidFill>
                  <a:srgbClr val="00338D"/>
                </a:solidFill>
              </a:defRPr>
            </a:lvl1pPr>
            <a:lvl2pPr>
              <a:defRPr sz="1400"/>
            </a:lvl2pPr>
            <a:lvl3pPr marL="139700" indent="-139700">
              <a:buFont typeface="Arial" pitchFamily="34" charset="0"/>
              <a:buChar char="•"/>
              <a:defRPr sz="1400"/>
            </a:lvl3pPr>
            <a:lvl4pPr marL="349250" indent="-182563">
              <a:buFont typeface="Arial" pitchFamily="34" charset="0"/>
              <a:buChar char="–"/>
              <a:defRPr sz="1400"/>
            </a:lvl4pPr>
            <a:lvl5pPr marL="515938" indent="-166688">
              <a:buClr>
                <a:schemeClr val="accent1"/>
              </a:buClr>
              <a:buFont typeface="Arial" pitchFamily="34" charset="0"/>
              <a:buChar char="•"/>
              <a:defRPr sz="1400"/>
            </a:lvl5pPr>
            <a:lvl6pPr>
              <a:defRPr sz="1800"/>
            </a:lvl6pPr>
            <a:lvl7pPr>
              <a:defRPr sz="1800"/>
            </a:lvl7pPr>
            <a:lvl8pPr marL="687388" indent="-160338">
              <a:buFont typeface="Arial" pitchFamily="34" charset="0"/>
              <a:buChar char="–"/>
              <a:defRPr sz="14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709451" y="1284515"/>
            <a:ext cx="4114800" cy="4525962"/>
          </a:xfrm>
        </p:spPr>
        <p:txBody>
          <a:bodyPr bIns="0"/>
          <a:lstStyle>
            <a:lvl1pPr>
              <a:defRPr sz="1400">
                <a:solidFill>
                  <a:srgbClr val="00338D"/>
                </a:solidFill>
              </a:defRPr>
            </a:lvl1pPr>
            <a:lvl2pPr>
              <a:defRPr sz="1400"/>
            </a:lvl2pPr>
            <a:lvl3pPr marL="127000" indent="-127000">
              <a:buFont typeface="Arial" pitchFamily="34" charset="0"/>
              <a:buChar char="•"/>
              <a:defRPr sz="1400"/>
            </a:lvl3pPr>
            <a:lvl4pPr marL="349250" indent="-182563">
              <a:buFont typeface="Arial" pitchFamily="34" charset="0"/>
              <a:buChar char="–"/>
              <a:defRPr sz="1400"/>
            </a:lvl4pPr>
            <a:lvl5pPr marL="536575" indent="-187325">
              <a:buClr>
                <a:schemeClr val="accent1"/>
              </a:buClr>
              <a:buFont typeface="Arial" pitchFamily="34" charset="0"/>
              <a:buChar char="•"/>
              <a:defRPr sz="1400"/>
            </a:lvl5pPr>
            <a:lvl6pPr>
              <a:defRPr sz="1800"/>
            </a:lvl6pPr>
            <a:lvl7pPr>
              <a:defRPr sz="1800"/>
            </a:lvl7pPr>
            <a:lvl8pPr>
              <a:defRPr sz="1800"/>
            </a:lvl8pPr>
            <a:lvl9pPr marL="809625" indent="-241300">
              <a:buClr>
                <a:schemeClr val="accent1"/>
              </a:buClr>
              <a:buSzPct val="65000"/>
              <a:buFont typeface="Arial" pitchFamily="34" charset="0"/>
              <a:buChar char="–"/>
              <a:defRPr sz="14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2" name="Rectangle 6"/>
          <p:cNvSpPr>
            <a:spLocks noGrp="1" noChangeArrowheads="1"/>
          </p:cNvSpPr>
          <p:nvPr>
            <p:ph type="sldNum" sz="quarter" idx="4"/>
          </p:nvPr>
        </p:nvSpPr>
        <p:spPr bwMode="auto">
          <a:xfrm>
            <a:off x="8297863" y="6392890"/>
            <a:ext cx="658812"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50">
                <a:solidFill>
                  <a:schemeClr val="accent1"/>
                </a:solidFill>
              </a:defRPr>
            </a:lvl1pPr>
          </a:lstStyle>
          <a:p>
            <a:fld id="{11CFD04F-0977-47EC-874B-E62213FEFEDF}"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055" name="Freeform 7"/>
          <p:cNvSpPr>
            <a:spLocks noEditPoints="1"/>
          </p:cNvSpPr>
          <p:nvPr userDrawn="1"/>
        </p:nvSpPr>
        <p:spPr bwMode="gray">
          <a:xfrm>
            <a:off x="0" y="0"/>
            <a:ext cx="4797424" cy="5588000"/>
          </a:xfrm>
          <a:custGeom>
            <a:avLst/>
            <a:gdLst/>
            <a:ahLst/>
            <a:cxnLst>
              <a:cxn ang="0">
                <a:pos x="3022" y="0"/>
              </a:cxn>
              <a:cxn ang="0">
                <a:pos x="0" y="0"/>
              </a:cxn>
              <a:cxn ang="0">
                <a:pos x="0" y="3520"/>
              </a:cxn>
              <a:cxn ang="0">
                <a:pos x="1979" y="3520"/>
              </a:cxn>
              <a:cxn ang="0">
                <a:pos x="3022" y="0"/>
              </a:cxn>
              <a:cxn ang="0">
                <a:pos x="3022" y="0"/>
              </a:cxn>
              <a:cxn ang="0">
                <a:pos x="3022" y="0"/>
              </a:cxn>
            </a:cxnLst>
            <a:rect l="0" t="0" r="r" b="b"/>
            <a:pathLst>
              <a:path w="3022" h="3520">
                <a:moveTo>
                  <a:pt x="3022" y="0"/>
                </a:moveTo>
                <a:lnTo>
                  <a:pt x="0" y="0"/>
                </a:lnTo>
                <a:lnTo>
                  <a:pt x="0" y="3520"/>
                </a:lnTo>
                <a:lnTo>
                  <a:pt x="1979" y="3520"/>
                </a:lnTo>
                <a:lnTo>
                  <a:pt x="3022" y="0"/>
                </a:lnTo>
                <a:close/>
                <a:moveTo>
                  <a:pt x="3022" y="0"/>
                </a:moveTo>
                <a:lnTo>
                  <a:pt x="3022"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6" name="Title 9"/>
          <p:cNvSpPr>
            <a:spLocks noGrp="1"/>
          </p:cNvSpPr>
          <p:nvPr>
            <p:ph type="title"/>
          </p:nvPr>
        </p:nvSpPr>
        <p:spPr bwMode="gray">
          <a:xfrm>
            <a:off x="317989" y="1556792"/>
            <a:ext cx="3389915"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7" name="Text Placeholder 16"/>
          <p:cNvSpPr>
            <a:spLocks noGrp="1"/>
          </p:cNvSpPr>
          <p:nvPr>
            <p:ph type="body" sz="quarter" idx="10"/>
          </p:nvPr>
        </p:nvSpPr>
        <p:spPr bwMode="gray">
          <a:xfrm>
            <a:off x="317989" y="3789363"/>
            <a:ext cx="3029875"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2"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13" name="Picture 12" descr="Wedge3.png"/>
          <p:cNvPicPr>
            <a:picLocks noChangeAspect="1"/>
          </p:cNvPicPr>
          <p:nvPr userDrawn="1"/>
        </p:nvPicPr>
        <p:blipFill>
          <a:blip r:embed="rId2" cstate="screen"/>
          <a:srcRect r="1490" b="1485"/>
          <a:stretch>
            <a:fillRect/>
          </a:stretch>
        </p:blipFill>
        <p:spPr>
          <a:xfrm>
            <a:off x="-5229" y="-7257"/>
            <a:ext cx="9149229" cy="6865257"/>
          </a:xfrm>
          <a:prstGeom prst="rect">
            <a:avLst/>
          </a:prstGeom>
        </p:spPr>
      </p:pic>
      <p:sp>
        <p:nvSpPr>
          <p:cNvPr id="10" name="Title 9"/>
          <p:cNvSpPr>
            <a:spLocks noGrp="1"/>
          </p:cNvSpPr>
          <p:nvPr userDrawn="1">
            <p:ph type="title"/>
          </p:nvPr>
        </p:nvSpPr>
        <p:spPr bwMode="gray">
          <a:xfrm>
            <a:off x="4860031" y="2492896"/>
            <a:ext cx="3888433" cy="2232248"/>
          </a:xfrm>
          <a:noFill/>
          <a:ln w="9525">
            <a:noFill/>
            <a:miter lim="800000"/>
            <a:headEnd/>
            <a:tailEnd/>
          </a:ln>
        </p:spPr>
        <p:txBody>
          <a:bodyPr vert="horz" wrap="square" lIns="0" tIns="0" rIns="0" bIns="0" numCol="1" anchor="t" anchorCtr="0" compatLnSpc="1">
            <a:prstTxWarp prst="textNoShape">
              <a:avLst/>
            </a:prstTxWarp>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smtClean="0"/>
              <a:t>Click to edit Master title style</a:t>
            </a:r>
            <a:endParaRPr lang="en-GB" dirty="0"/>
          </a:p>
        </p:txBody>
      </p:sp>
      <p:sp>
        <p:nvSpPr>
          <p:cNvPr id="17" name="Text Placeholder 16"/>
          <p:cNvSpPr>
            <a:spLocks noGrp="1"/>
          </p:cNvSpPr>
          <p:nvPr userDrawn="1">
            <p:ph type="body" sz="quarter" idx="10"/>
          </p:nvPr>
        </p:nvSpPr>
        <p:spPr bwMode="gray">
          <a:xfrm>
            <a:off x="4860031" y="5013176"/>
            <a:ext cx="3888433" cy="1512168"/>
          </a:xfrm>
          <a:noFill/>
          <a:ln w="9525">
            <a:noFill/>
            <a:miter lim="800000"/>
            <a:headEnd/>
            <a:tailEnd/>
          </a:ln>
        </p:spPr>
        <p:txBody>
          <a:bodyPr vert="horz" wrap="square" lIns="0" tIns="0" rIns="0" bIns="0" numCol="1" anchor="t" anchorCtr="0" compatLnSpc="1">
            <a:prstTxWarp prst="textNoShape">
              <a:avLst/>
            </a:prstTxWarp>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7" name="Text Placeholder 6"/>
          <p:cNvSpPr>
            <a:spLocks noGrp="1"/>
          </p:cNvSpPr>
          <p:nvPr>
            <p:ph type="body" sz="quarter" idx="10"/>
          </p:nvPr>
        </p:nvSpPr>
        <p:spPr bwMode="gray"/>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6"/>
          <p:cNvSpPr>
            <a:spLocks noGrp="1"/>
          </p:cNvSpPr>
          <p:nvPr>
            <p:ph type="body" sz="quarter" idx="12"/>
          </p:nvPr>
        </p:nvSpPr>
        <p:spPr bwMode="gray">
          <a:xfrm>
            <a:off x="323527" y="3789363"/>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6"/>
          <p:cNvSpPr>
            <a:spLocks noGrp="1"/>
          </p:cNvSpPr>
          <p:nvPr>
            <p:ph type="body" sz="quarter" idx="13"/>
          </p:nvPr>
        </p:nvSpPr>
        <p:spPr bwMode="gray">
          <a:xfrm>
            <a:off x="4644008" y="3789363"/>
            <a:ext cx="4176464" cy="2375941"/>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27" y="1268414"/>
            <a:ext cx="4176465" cy="2376487"/>
          </a:xfrm>
        </p:spPr>
        <p:txBody>
          <a:bodyPr anchor="ctr"/>
          <a:lstStyle>
            <a:lvl1pPr algn="ctr">
              <a:defRPr/>
            </a:lvl1pPr>
          </a:lstStyle>
          <a:p>
            <a:r>
              <a:rPr lang="en-US" dirty="0" smtClean="0"/>
              <a:t>Click icon to add chart</a:t>
            </a:r>
            <a:endParaRPr lang="en-GB" dirty="0"/>
          </a:p>
        </p:txBody>
      </p:sp>
      <p:sp>
        <p:nvSpPr>
          <p:cNvPr id="10" name="Chart Placeholder 7"/>
          <p:cNvSpPr>
            <a:spLocks noGrp="1"/>
          </p:cNvSpPr>
          <p:nvPr>
            <p:ph type="chart" sz="quarter" idx="13"/>
          </p:nvPr>
        </p:nvSpPr>
        <p:spPr bwMode="gray">
          <a:xfrm>
            <a:off x="323527" y="3789364"/>
            <a:ext cx="4176465"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able Placeholder 10"/>
          <p:cNvSpPr>
            <a:spLocks noGrp="1"/>
          </p:cNvSpPr>
          <p:nvPr>
            <p:ph type="tbl" sz="quarter" idx="12"/>
          </p:nvPr>
        </p:nvSpPr>
        <p:spPr bwMode="gray">
          <a:xfrm>
            <a:off x="323527" y="1268414"/>
            <a:ext cx="4176465" cy="2376487"/>
          </a:xfrm>
        </p:spPr>
        <p:txBody>
          <a:bodyPr anchor="ctr"/>
          <a:lstStyle>
            <a:lvl1pPr algn="ctr">
              <a:defRPr/>
            </a:lvl1pPr>
          </a:lstStyle>
          <a:p>
            <a:r>
              <a:rPr lang="en-US" dirty="0" smtClean="0"/>
              <a:t>Click icon to add table</a:t>
            </a:r>
            <a:endParaRPr lang="en-GB" dirty="0"/>
          </a:p>
        </p:txBody>
      </p:sp>
      <p:sp>
        <p:nvSpPr>
          <p:cNvPr id="12" name="Table Placeholder 10"/>
          <p:cNvSpPr>
            <a:spLocks noGrp="1"/>
          </p:cNvSpPr>
          <p:nvPr>
            <p:ph type="tbl" sz="quarter" idx="13"/>
          </p:nvPr>
        </p:nvSpPr>
        <p:spPr bwMode="gray">
          <a:xfrm>
            <a:off x="323527" y="3789364"/>
            <a:ext cx="4176465" cy="2376487"/>
          </a:xfrm>
        </p:spPr>
        <p:txBody>
          <a:bodyPr anchor="ctr"/>
          <a:lstStyle>
            <a:lvl1pPr algn="ctr">
              <a:defRPr/>
            </a:lvl1pPr>
          </a:lstStyle>
          <a:p>
            <a:r>
              <a:rPr lang="en-US" dirty="0" smtClean="0"/>
              <a:t>Click icon to add table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descr="Top1.png"/>
          <p:cNvPicPr>
            <a:picLocks noChangeAspect="1"/>
          </p:cNvPicPr>
          <p:nvPr userDrawn="1"/>
        </p:nvPicPr>
        <p:blipFill>
          <a:blip r:embed="rId25" cstate="screen"/>
          <a:stretch>
            <a:fillRect/>
          </a:stretch>
        </p:blipFill>
        <p:spPr>
          <a:xfrm>
            <a:off x="-7258" y="-7257"/>
            <a:ext cx="9151257" cy="1065516"/>
          </a:xfrm>
          <a:prstGeom prst="rect">
            <a:avLst/>
          </a:prstGeom>
        </p:spPr>
      </p:pic>
      <p:sp>
        <p:nvSpPr>
          <p:cNvPr id="56" name="Text Placeholder 55"/>
          <p:cNvSpPr>
            <a:spLocks noGrp="1"/>
          </p:cNvSpPr>
          <p:nvPr>
            <p:ph type="body" idx="1"/>
          </p:nvPr>
        </p:nvSpPr>
        <p:spPr bwMode="gray">
          <a:xfrm>
            <a:off x="323528" y="1268760"/>
            <a:ext cx="8496944" cy="489654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itle Placeholder 54"/>
          <p:cNvSpPr>
            <a:spLocks noGrp="1"/>
          </p:cNvSpPr>
          <p:nvPr>
            <p:ph type="title"/>
          </p:nvPr>
        </p:nvSpPr>
        <p:spPr bwMode="gray">
          <a:xfrm>
            <a:off x="323528" y="116632"/>
            <a:ext cx="8496944"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en-US" dirty="0"/>
          </a:p>
        </p:txBody>
      </p:sp>
      <p:sp>
        <p:nvSpPr>
          <p:cNvPr id="32" name="Line 10"/>
          <p:cNvSpPr>
            <a:spLocks noChangeShapeType="1"/>
          </p:cNvSpPr>
          <p:nvPr/>
        </p:nvSpPr>
        <p:spPr bwMode="gray">
          <a:xfrm>
            <a:off x="323528" y="6381328"/>
            <a:ext cx="8496622" cy="0"/>
          </a:xfrm>
          <a:prstGeom prst="line">
            <a:avLst/>
          </a:prstGeom>
          <a:noFill/>
          <a:ln w="3175">
            <a:solidFill>
              <a:srgbClr val="000000"/>
            </a:solidFill>
            <a:round/>
            <a:headEnd/>
            <a:tailEnd/>
          </a:ln>
        </p:spPr>
        <p:txBody>
          <a:bodyPr/>
          <a:lstStyle/>
          <a:p>
            <a:pPr algn="ctr">
              <a:spcBef>
                <a:spcPct val="50000"/>
              </a:spcBef>
              <a:defRPr/>
            </a:pPr>
            <a:endParaRPr lang="en-GB" dirty="0"/>
          </a:p>
        </p:txBody>
      </p:sp>
      <p:sp>
        <p:nvSpPr>
          <p:cNvPr id="34" name="Rectangle 33"/>
          <p:cNvSpPr/>
          <p:nvPr/>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grpSp>
        <p:nvGrpSpPr>
          <p:cNvPr id="2" name="Group 19"/>
          <p:cNvGrpSpPr/>
          <p:nvPr/>
        </p:nvGrpSpPr>
        <p:grpSpPr bwMode="gray">
          <a:xfrm>
            <a:off x="1"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endParaRPr lang="en-GB" dirty="0"/>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endParaRPr lang="en-GB" dirty="0"/>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endParaRPr lang="en-GB" dirty="0"/>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endParaRPr lang="en-GB" dirty="0"/>
            </a:p>
          </p:txBody>
        </p:sp>
      </p:grpSp>
      <p:sp>
        <p:nvSpPr>
          <p:cNvPr id="15" name="Text Box 9"/>
          <p:cNvSpPr txBox="1">
            <a:spLocks noChangeArrowheads="1"/>
          </p:cNvSpPr>
          <p:nvPr userDrawn="1"/>
        </p:nvSpPr>
        <p:spPr bwMode="auto">
          <a:xfrm>
            <a:off x="283796" y="6416862"/>
            <a:ext cx="3794524" cy="323850"/>
          </a:xfrm>
          <a:prstGeom prst="rect">
            <a:avLst/>
          </a:prstGeom>
          <a:noFill/>
          <a:ln w="9525">
            <a:noFill/>
            <a:miter lim="800000"/>
            <a:headEnd/>
            <a:tailEnd/>
          </a:ln>
        </p:spPr>
        <p:txBody>
          <a:bodyPr anchor="ct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 id="2147483887" r:id="rId18"/>
    <p:sldLayoutId id="2147483888" r:id="rId19"/>
    <p:sldLayoutId id="2147483889" r:id="rId20"/>
    <p:sldLayoutId id="2147483890" r:id="rId21"/>
    <p:sldLayoutId id="2147483891" r:id="rId22"/>
    <p:sldLayoutId id="2147483892" r:id="rId23"/>
  </p:sldLayoutIdLst>
  <p:txStyles>
    <p:titleStyle>
      <a:lvl1pPr algn="l" defTabSz="914400" rtl="0" eaLnBrk="1" latinLnBrk="0" hangingPunct="1">
        <a:spcBef>
          <a:spcPts val="0"/>
        </a:spcBef>
        <a:buNone/>
        <a:defRPr lang="en-GB" sz="1800" b="1" kern="1200" noProof="0" dirty="0">
          <a:solidFill>
            <a:schemeClr val="bg1"/>
          </a:solidFill>
          <a:latin typeface="Arial"/>
          <a:ea typeface="+mj-ea"/>
          <a:cs typeface="+mj-cs"/>
        </a:defRPr>
      </a:lvl1pPr>
      <a:lvl2pPr eaLnBrk="1" hangingPunct="1">
        <a:defRPr lang="en-GB" sz="1800" b="1" kern="1200" noProof="0" dirty="0">
          <a:solidFill>
            <a:schemeClr val="bg1"/>
          </a:solidFill>
          <a:latin typeface="+mj-lt"/>
          <a:ea typeface="+mj-ea"/>
          <a:cs typeface="+mj-cs"/>
        </a:defRPr>
      </a:lvl2pPr>
      <a:lvl3pPr eaLnBrk="1" hangingPunct="1">
        <a:defRPr lang="en-GB" sz="1800" b="1" kern="1200" noProof="0" dirty="0">
          <a:solidFill>
            <a:schemeClr val="bg1"/>
          </a:solidFill>
          <a:latin typeface="+mj-lt"/>
          <a:ea typeface="+mj-ea"/>
          <a:cs typeface="+mj-cs"/>
        </a:defRPr>
      </a:lvl3pPr>
      <a:lvl4pPr eaLnBrk="1" hangingPunct="1">
        <a:defRPr lang="en-GB" sz="1800" b="1" kern="1200" noProof="0" dirty="0">
          <a:solidFill>
            <a:schemeClr val="bg1"/>
          </a:solidFill>
          <a:latin typeface="+mj-lt"/>
          <a:ea typeface="+mj-ea"/>
          <a:cs typeface="+mj-cs"/>
        </a:defRPr>
      </a:lvl4pPr>
      <a:lvl5pPr eaLnBrk="1" hangingPunct="1">
        <a:defRPr lang="en-GB" sz="1800" b="1" kern="1200" noProof="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marL="0" indent="0" algn="l" defTabSz="914400" rtl="0" eaLnBrk="1" latinLnBrk="0" hangingPunct="1">
        <a:lnSpc>
          <a:spcPct val="100000"/>
        </a:lnSpc>
        <a:spcBef>
          <a:spcPts val="0"/>
        </a:spcBef>
        <a:spcAft>
          <a:spcPts val="600"/>
        </a:spcAft>
        <a:buFont typeface="Arial" pitchFamily="34" charset="0"/>
        <a:buNone/>
        <a:defRPr lang="en-US" sz="12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0"/>
        </a:spcBef>
        <a:spcAft>
          <a:spcPts val="600"/>
        </a:spcAft>
        <a:buFont typeface="Arial" pitchFamily="34" charset="0"/>
        <a:buNone/>
        <a:defRPr lang="en-US" sz="1200" b="0" kern="1200" noProof="0" dirty="0" smtClean="0">
          <a:solidFill>
            <a:schemeClr val="tx1"/>
          </a:solidFill>
          <a:latin typeface="Arial"/>
          <a:ea typeface="+mn-ea"/>
          <a:cs typeface="Arial" pitchFamily="34" charset="0"/>
        </a:defRPr>
      </a:lvl2pPr>
      <a:lvl3pPr marL="177800" indent="-177800" algn="l" defTabSz="914400" rtl="0" eaLnBrk="1" latinLnBrk="0" hangingPunct="1">
        <a:lnSpc>
          <a:spcPct val="100000"/>
        </a:lnSpc>
        <a:spcBef>
          <a:spcPts val="0"/>
        </a:spcBef>
        <a:spcAft>
          <a:spcPts val="600"/>
        </a:spcAft>
        <a:buClr>
          <a:srgbClr val="00338D"/>
        </a:buClr>
        <a:buFont typeface="Symbol" pitchFamily="18" charset="2"/>
        <a:buChar char="·"/>
        <a:defRPr lang="en-US" sz="1200" b="0" kern="1200" noProof="0" dirty="0" smtClean="0">
          <a:solidFill>
            <a:schemeClr val="tx1"/>
          </a:solidFill>
          <a:latin typeface="Arial"/>
          <a:ea typeface="+mn-ea"/>
          <a:cs typeface="Arial" pitchFamily="34" charset="0"/>
        </a:defRPr>
      </a:lvl3pPr>
      <a:lvl4pPr marL="355600" indent="-177800" algn="l" defTabSz="914400" rtl="0" eaLnBrk="1" latinLnBrk="0" hangingPunct="1">
        <a:lnSpc>
          <a:spcPct val="100000"/>
        </a:lnSpc>
        <a:spcBef>
          <a:spcPts val="0"/>
        </a:spcBef>
        <a:spcAft>
          <a:spcPts val="600"/>
        </a:spcAft>
        <a:buClr>
          <a:srgbClr val="00338D"/>
        </a:buClr>
        <a:buFont typeface="Arial" pitchFamily="34" charset="0"/>
        <a:buChar char="–"/>
        <a:defRPr lang="en-US" sz="1200" b="0" kern="1200" noProof="0" dirty="0" smtClean="0">
          <a:solidFill>
            <a:schemeClr val="tx1"/>
          </a:solidFill>
          <a:latin typeface="Arial"/>
          <a:ea typeface="+mn-ea"/>
          <a:cs typeface="Arial" pitchFamily="34" charset="0"/>
        </a:defRPr>
      </a:lvl4pPr>
      <a:lvl5pPr marL="534988" indent="-174625" algn="l" defTabSz="914400" rtl="0" eaLnBrk="1" latinLnBrk="0" hangingPunct="1">
        <a:lnSpc>
          <a:spcPct val="100000"/>
        </a:lnSpc>
        <a:spcBef>
          <a:spcPts val="0"/>
        </a:spcBef>
        <a:spcAft>
          <a:spcPts val="600"/>
        </a:spcAft>
        <a:buClr>
          <a:srgbClr val="00338D"/>
        </a:buClr>
        <a:buFont typeface="Symbol" pitchFamily="18" charset="2"/>
        <a:buChar char="·"/>
        <a:defRPr lang="en-GB" sz="1200" b="0" kern="1200" baseline="0" noProof="0" dirty="0" smtClean="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pitchFamily="34" charset="0"/>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63"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5" name="Comment 28"/>
          <p:cNvSpPr>
            <a:spLocks noChangeArrowheads="1"/>
          </p:cNvSpPr>
          <p:nvPr/>
        </p:nvSpPr>
        <p:spPr bwMode="auto">
          <a:xfrm>
            <a:off x="4271749" y="1804987"/>
            <a:ext cx="4872251" cy="938213"/>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8" name="Picture 3" descr="DPP-1"/>
          <p:cNvPicPr>
            <a:picLocks noChangeAspect="1" noChangeArrowheads="1"/>
          </p:cNvPicPr>
          <p:nvPr/>
        </p:nvPicPr>
        <p:blipFill>
          <a:blip r:embed="rId6" cstate="print"/>
          <a:srcRect/>
          <a:stretch>
            <a:fillRect/>
          </a:stretch>
        </p:blipFill>
        <p:spPr bwMode="auto">
          <a:xfrm>
            <a:off x="3675137" y="1926357"/>
            <a:ext cx="492125" cy="485775"/>
          </a:xfrm>
          <a:prstGeom prst="rect">
            <a:avLst/>
          </a:prstGeom>
          <a:noFill/>
          <a:ln w="9525">
            <a:noFill/>
            <a:miter lim="800000"/>
            <a:headEnd/>
            <a:tailEnd/>
          </a:ln>
        </p:spPr>
      </p:pic>
      <p:sp>
        <p:nvSpPr>
          <p:cNvPr id="10" name="Rectangle 2"/>
          <p:cNvSpPr txBox="1">
            <a:spLocks noChangeArrowheads="1"/>
          </p:cNvSpPr>
          <p:nvPr/>
        </p:nvSpPr>
        <p:spPr bwMode="gray">
          <a:xfrm>
            <a:off x="3419475" y="3068638"/>
            <a:ext cx="5510213" cy="2109787"/>
          </a:xfrm>
          <a:prstGeom prst="rect">
            <a:avLst/>
          </a:prstGeom>
          <a:noFill/>
          <a:ln w="9525">
            <a:noFill/>
            <a:miter lim="800000"/>
            <a:headEnd/>
            <a:tailEnd/>
          </a:ln>
          <a:effectLst/>
        </p:spPr>
        <p:txBody>
          <a:bodyPr lIns="0" tIns="0" rIns="0" bIns="0"/>
          <a:lstStyle/>
          <a:p>
            <a:pPr algn="r" fontAlgn="auto">
              <a:lnSpc>
                <a:spcPts val="3240"/>
              </a:lnSpc>
              <a:spcBef>
                <a:spcPts val="0"/>
              </a:spcBef>
              <a:spcAft>
                <a:spcPts val="0"/>
              </a:spcAft>
              <a:defRPr/>
            </a:pPr>
            <a:r>
              <a:rPr lang="en-GB" sz="1200" b="1" kern="0" baseline="-25000" dirty="0">
                <a:solidFill>
                  <a:srgbClr val="FFFFFF"/>
                </a:solidFill>
              </a:rPr>
              <a:t>TRANSACTION SERVICES</a:t>
            </a:r>
          </a:p>
          <a:p>
            <a:pPr algn="r" fontAlgn="auto">
              <a:lnSpc>
                <a:spcPts val="3240"/>
              </a:lnSpc>
              <a:spcBef>
                <a:spcPts val="0"/>
              </a:spcBef>
              <a:spcAft>
                <a:spcPts val="0"/>
              </a:spcAft>
              <a:defRPr/>
            </a:pPr>
            <a:r>
              <a:rPr lang="en-GB" sz="2000" b="1" kern="0" dirty="0">
                <a:solidFill>
                  <a:srgbClr val="FFFFFF"/>
                </a:solidFill>
                <a:latin typeface="Arial"/>
                <a:cs typeface="Arial"/>
              </a:rPr>
              <a:t>FINANCIAL DUE DILIGENCE (FDD) TOOLKIT</a:t>
            </a:r>
          </a:p>
          <a:p>
            <a:pPr algn="r" fontAlgn="auto">
              <a:lnSpc>
                <a:spcPts val="3240"/>
              </a:lnSpc>
              <a:spcBef>
                <a:spcPts val="0"/>
              </a:spcBef>
              <a:spcAft>
                <a:spcPts val="0"/>
              </a:spcAft>
              <a:defRPr/>
            </a:pPr>
            <a:endParaRPr lang="en-GB" sz="3200" b="1" kern="0" dirty="0">
              <a:solidFill>
                <a:srgbClr val="FFFFFF"/>
              </a:solidFill>
              <a:latin typeface="Arial"/>
              <a:cs typeface="Arial"/>
            </a:endParaRPr>
          </a:p>
          <a:p>
            <a:pPr algn="r" fontAlgn="auto">
              <a:lnSpc>
                <a:spcPts val="3240"/>
              </a:lnSpc>
              <a:spcBef>
                <a:spcPts val="0"/>
              </a:spcBef>
              <a:spcAft>
                <a:spcPts val="0"/>
              </a:spcAft>
              <a:defRPr/>
            </a:pPr>
            <a:r>
              <a:rPr lang="en-GB" sz="3000" b="1" kern="0" dirty="0" smtClean="0">
                <a:solidFill>
                  <a:srgbClr val="FFFFFF"/>
                </a:solidFill>
                <a:latin typeface="Arial"/>
                <a:cs typeface="Arial"/>
              </a:rPr>
              <a:t>Debriefing guidance</a:t>
            </a:r>
            <a:endParaRPr lang="en-GB" sz="3000" b="1" kern="0" dirty="0">
              <a:solidFill>
                <a:srgbClr val="FFFFFF"/>
              </a:solidFill>
              <a:latin typeface="Arial"/>
              <a:ea typeface="+mj-ea"/>
              <a:cs typeface="Arial"/>
            </a:endParaRPr>
          </a:p>
          <a:p>
            <a:pPr algn="r" fontAlgn="auto">
              <a:lnSpc>
                <a:spcPts val="3240"/>
              </a:lnSpc>
              <a:spcBef>
                <a:spcPts val="0"/>
              </a:spcBef>
              <a:spcAft>
                <a:spcPts val="0"/>
              </a:spcAft>
              <a:defRPr/>
            </a:pPr>
            <a:endParaRPr lang="en-GB" sz="1600" b="1" kern="0" dirty="0">
              <a:solidFill>
                <a:srgbClr val="FFFFFF"/>
              </a:solidFill>
              <a:latin typeface="Arial"/>
              <a:ea typeface="+mj-ea"/>
              <a:cs typeface="Arial"/>
            </a:endParaRPr>
          </a:p>
        </p:txBody>
      </p:sp>
      <p:sp>
        <p:nvSpPr>
          <p:cNvPr id="11" name="Text Box 22"/>
          <p:cNvSpPr txBox="1">
            <a:spLocks noChangeArrowheads="1"/>
          </p:cNvSpPr>
          <p:nvPr/>
        </p:nvSpPr>
        <p:spPr bwMode="auto">
          <a:xfrm>
            <a:off x="2743200" y="6161088"/>
            <a:ext cx="6400800" cy="696912"/>
          </a:xfrm>
          <a:prstGeom prst="rect">
            <a:avLst/>
          </a:prstGeom>
          <a:solidFill>
            <a:srgbClr val="00338D"/>
          </a:solidFill>
          <a:ln w="6350">
            <a:noFill/>
            <a:miter lim="800000"/>
            <a:headEnd/>
            <a:tailEnd/>
          </a:ln>
          <a:effectLst/>
        </p:spPr>
        <p:txBody>
          <a:bodyPr tIns="91440" bIns="91440"/>
          <a:lstStyle/>
          <a:p>
            <a:pPr fontAlgn="auto">
              <a:spcBef>
                <a:spcPts val="0"/>
              </a:spcBef>
              <a:spcAft>
                <a:spcPts val="0"/>
              </a:spcAft>
              <a:defRPr/>
            </a:pPr>
            <a:r>
              <a:rPr lang="en-US" sz="1000" i="1" kern="0" dirty="0">
                <a:solidFill>
                  <a:srgbClr val="FFFFFF"/>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7" name="Rectangle 6"/>
          <p:cNvSpPr/>
          <p:nvPr/>
        </p:nvSpPr>
        <p:spPr bwMode="gray">
          <a:xfrm>
            <a:off x="7851434" y="5020097"/>
            <a:ext cx="1156086" cy="435184"/>
          </a:xfrm>
          <a:prstGeom prst="rect">
            <a:avLst/>
          </a:prstGeom>
        </p:spPr>
        <p:txBody>
          <a:bodyPr wrap="none">
            <a:spAutoFit/>
          </a:bodyPr>
          <a:lstStyle/>
          <a:p>
            <a:pPr algn="r">
              <a:lnSpc>
                <a:spcPts val="3240"/>
              </a:lnSpc>
              <a:defRPr/>
            </a:pPr>
            <a:r>
              <a:rPr lang="en-GB" sz="1200" b="1" kern="0" dirty="0" smtClean="0">
                <a:solidFill>
                  <a:srgbClr val="FFFFFF"/>
                </a:solidFill>
                <a:latin typeface="Arial"/>
                <a:cs typeface="Arial"/>
              </a:rPr>
              <a:t>January 2012</a:t>
            </a:r>
            <a:endParaRPr lang="en-US" sz="1200" b="1" kern="0" dirty="0">
              <a:solidFill>
                <a:srgbClr val="FFFFFF"/>
              </a:solidFill>
              <a:latin typeface="Arial"/>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body" sz="quarter" idx="10"/>
          </p:nvPr>
        </p:nvSpPr>
        <p:spPr/>
        <p:txBody>
          <a:bodyPr>
            <a:noAutofit/>
          </a:bodyPr>
          <a:lstStyle/>
          <a:p>
            <a:r>
              <a:rPr lang="en-US" b="1" i="1" dirty="0" smtClean="0"/>
              <a:t>Engagement Process Guidance</a:t>
            </a:r>
          </a:p>
          <a:p>
            <a:r>
              <a:rPr lang="en-US" dirty="0" smtClean="0"/>
              <a:t>The Engagement Process Guidance in the FDD Toolkit links in closely with Next Generation Buyside and Sellside, which are focused on our ability to win clients, win deals and maximize our bandwidth.</a:t>
            </a:r>
          </a:p>
          <a:p>
            <a:r>
              <a:rPr lang="en-US" dirty="0" smtClean="0"/>
              <a:t>Once the work has been won, the FDD Toolkit Engagement Process Guidance provides help and tools to assist teams with the execution of the work.</a:t>
            </a:r>
          </a:p>
          <a:p>
            <a:r>
              <a:rPr lang="en-US" b="1" i="1" dirty="0" smtClean="0"/>
              <a:t>Debriefing Guidance document</a:t>
            </a:r>
          </a:p>
          <a:p>
            <a:r>
              <a:rPr lang="en-US" dirty="0" smtClean="0"/>
              <a:t>The purpose of this document is to assist professionals when completing financial due diligence engagements.</a:t>
            </a:r>
          </a:p>
          <a:p>
            <a:endParaRPr lang="en-US" dirty="0"/>
          </a:p>
        </p:txBody>
      </p:sp>
      <p:grpSp>
        <p:nvGrpSpPr>
          <p:cNvPr id="19" name="Group 6"/>
          <p:cNvGrpSpPr>
            <a:grpSpLocks/>
          </p:cNvGrpSpPr>
          <p:nvPr/>
        </p:nvGrpSpPr>
        <p:grpSpPr bwMode="auto">
          <a:xfrm>
            <a:off x="6011863" y="4076700"/>
            <a:ext cx="2395537" cy="2393950"/>
            <a:chOff x="557213" y="1061987"/>
            <a:chExt cx="2395538" cy="2393157"/>
          </a:xfrm>
        </p:grpSpPr>
        <p:sp>
          <p:nvSpPr>
            <p:cNvPr id="21" name="Freeform 18"/>
            <p:cNvSpPr>
              <a:spLocks/>
            </p:cNvSpPr>
            <p:nvPr/>
          </p:nvSpPr>
          <p:spPr bwMode="gray">
            <a:xfrm rot="16200000" flipH="1">
              <a:off x="1809881" y="1415753"/>
              <a:ext cx="785553" cy="782637"/>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a:lstStyle/>
            <a:p>
              <a:pPr>
                <a:defRPr/>
              </a:pPr>
              <a:endParaRPr lang="en-US" sz="800" dirty="0">
                <a:latin typeface="+mj-lt"/>
              </a:endParaRPr>
            </a:p>
          </p:txBody>
        </p:sp>
        <p:sp>
          <p:nvSpPr>
            <p:cNvPr id="22" name="Freeform 18"/>
            <p:cNvSpPr>
              <a:spLocks/>
            </p:cNvSpPr>
            <p:nvPr/>
          </p:nvSpPr>
          <p:spPr bwMode="gray">
            <a:xfrm rot="10800000" flipH="1">
              <a:off x="923925" y="1414295"/>
              <a:ext cx="784225" cy="783965"/>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a:lstStyle/>
            <a:p>
              <a:pPr>
                <a:defRPr/>
              </a:pPr>
              <a:endParaRPr lang="en-US" sz="800" dirty="0">
                <a:latin typeface="+mj-lt"/>
              </a:endParaRPr>
            </a:p>
          </p:txBody>
        </p:sp>
        <p:sp>
          <p:nvSpPr>
            <p:cNvPr id="23" name="Freeform 18"/>
            <p:cNvSpPr>
              <a:spLocks/>
            </p:cNvSpPr>
            <p:nvPr/>
          </p:nvSpPr>
          <p:spPr bwMode="gray">
            <a:xfrm>
              <a:off x="923925" y="2318871"/>
              <a:ext cx="784225" cy="783965"/>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en-US" sz="800" dirty="0">
                <a:latin typeface="+mj-lt"/>
              </a:endParaRPr>
            </a:p>
          </p:txBody>
        </p:sp>
        <p:sp>
          <p:nvSpPr>
            <p:cNvPr id="24" name="Freeform 19"/>
            <p:cNvSpPr>
              <a:spLocks/>
            </p:cNvSpPr>
            <p:nvPr/>
          </p:nvSpPr>
          <p:spPr bwMode="gray">
            <a:xfrm>
              <a:off x="1809751" y="2318871"/>
              <a:ext cx="784225" cy="783965"/>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sz="800" dirty="0">
                <a:latin typeface="+mj-lt"/>
              </a:endParaRPr>
            </a:p>
          </p:txBody>
        </p:sp>
        <p:sp>
          <p:nvSpPr>
            <p:cNvPr id="25" name="Freeform 21"/>
            <p:cNvSpPr>
              <a:spLocks/>
            </p:cNvSpPr>
            <p:nvPr/>
          </p:nvSpPr>
          <p:spPr bwMode="gray">
            <a:xfrm>
              <a:off x="557213" y="1061987"/>
              <a:ext cx="2395538" cy="1141035"/>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sz="800" dirty="0">
                <a:latin typeface="+mj-lt"/>
              </a:endParaRPr>
            </a:p>
          </p:txBody>
        </p:sp>
        <p:sp>
          <p:nvSpPr>
            <p:cNvPr id="26" name="Freeform 22"/>
            <p:cNvSpPr>
              <a:spLocks/>
            </p:cNvSpPr>
            <p:nvPr/>
          </p:nvSpPr>
          <p:spPr bwMode="gray">
            <a:xfrm>
              <a:off x="557213" y="2314110"/>
              <a:ext cx="2395538" cy="1141034"/>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sz="800" dirty="0">
                <a:latin typeface="+mj-lt"/>
              </a:endParaRPr>
            </a:p>
          </p:txBody>
        </p:sp>
        <p:sp>
          <p:nvSpPr>
            <p:cNvPr id="27" name="WordArt 112"/>
            <p:cNvSpPr>
              <a:spLocks noChangeArrowheads="1" noChangeShapeType="1" noTextEdit="1"/>
            </p:cNvSpPr>
            <p:nvPr/>
          </p:nvSpPr>
          <p:spPr bwMode="gray">
            <a:xfrm rot="-5400000">
              <a:off x="902389" y="1038543"/>
              <a:ext cx="1707525" cy="1988114"/>
            </a:xfrm>
            <a:prstGeom prst="rect">
              <a:avLst/>
            </a:prstGeom>
          </p:spPr>
          <p:txBody>
            <a:bodyPr spcFirstLastPara="1" wrap="none" fromWordArt="1">
              <a:prstTxWarp prst="textCircle">
                <a:avLst>
                  <a:gd name="adj" fmla="val 18052648"/>
                </a:avLst>
              </a:prstTxWarp>
            </a:bodyPr>
            <a:lstStyle/>
            <a:p>
              <a:pPr algn="ctr"/>
              <a:r>
                <a:rPr lang="en-US" sz="1000" b="1" kern="10" spc="360" dirty="0">
                  <a:ln w="9525">
                    <a:noFill/>
                    <a:round/>
                    <a:headEnd/>
                    <a:tailEnd/>
                  </a:ln>
                  <a:solidFill>
                    <a:srgbClr val="F8F8F8"/>
                  </a:solidFill>
                  <a:latin typeface="+mj-lt"/>
                  <a:ea typeface="+mj-lt"/>
                  <a:cs typeface="+mj-lt"/>
                </a:rPr>
                <a:t>GO TO MARKET MATERIALS</a:t>
              </a:r>
            </a:p>
          </p:txBody>
        </p:sp>
        <p:sp>
          <p:nvSpPr>
            <p:cNvPr id="28"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a:ln w="9525">
                    <a:noFill/>
                    <a:round/>
                    <a:headEnd/>
                    <a:tailEnd/>
                  </a:ln>
                  <a:solidFill>
                    <a:srgbClr val="F8F8F8"/>
                  </a:solidFill>
                  <a:latin typeface="+mj-lt"/>
                  <a:ea typeface="+mj-lt"/>
                  <a:cs typeface="+mj-lt"/>
                </a:rPr>
                <a:t>RISK MANAGEMENT GUIDANCE</a:t>
              </a:r>
            </a:p>
          </p:txBody>
        </p:sp>
        <p:sp>
          <p:nvSpPr>
            <p:cNvPr id="29" name="Oval 28"/>
            <p:cNvSpPr/>
            <p:nvPr/>
          </p:nvSpPr>
          <p:spPr bwMode="gray">
            <a:xfrm>
              <a:off x="2573339" y="1517449"/>
              <a:ext cx="115887" cy="1158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solidFill>
                    <a:schemeClr val="accent1"/>
                  </a:solidFill>
                  <a:latin typeface="+mj-lt"/>
                  <a:sym typeface="Symbol"/>
                </a:rPr>
                <a:t></a:t>
              </a:r>
              <a:endParaRPr lang="en-US" sz="800" dirty="0">
                <a:solidFill>
                  <a:schemeClr val="accent1"/>
                </a:solidFill>
                <a:latin typeface="+mj-lt"/>
              </a:endParaRPr>
            </a:p>
          </p:txBody>
        </p:sp>
        <p:sp>
          <p:nvSpPr>
            <p:cNvPr id="30" name="Oval 29"/>
            <p:cNvSpPr/>
            <p:nvPr/>
          </p:nvSpPr>
          <p:spPr bwMode="gray">
            <a:xfrm>
              <a:off x="2582864" y="2891769"/>
              <a:ext cx="115887" cy="1158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solidFill>
                    <a:schemeClr val="accent1"/>
                  </a:solidFill>
                  <a:latin typeface="+mj-lt"/>
                  <a:sym typeface="Symbol"/>
                </a:rPr>
                <a:t></a:t>
              </a:r>
              <a:endParaRPr lang="en-US" sz="800" dirty="0">
                <a:solidFill>
                  <a:schemeClr val="accent1"/>
                </a:solidFill>
                <a:latin typeface="+mj-lt"/>
              </a:endParaRPr>
            </a:p>
          </p:txBody>
        </p:sp>
        <p:sp>
          <p:nvSpPr>
            <p:cNvPr id="31" name="TextBox 30"/>
            <p:cNvSpPr txBox="1"/>
            <p:nvPr/>
          </p:nvSpPr>
          <p:spPr bwMode="gray">
            <a:xfrm rot="18954064">
              <a:off x="1203178" y="1888690"/>
              <a:ext cx="792866" cy="401973"/>
            </a:xfrm>
            <a:prstGeom prst="rect">
              <a:avLst/>
            </a:prstGeom>
            <a:noFill/>
          </p:spPr>
          <p:txBody>
            <a:bodyPr spcFirstLastPara="1" lIns="0" tIns="0" rIns="0" bIns="0">
              <a:prstTxWarp prst="textArchUp">
                <a:avLst/>
              </a:prstTxWarp>
              <a:spAutoFit/>
            </a:bodyPr>
            <a:lstStyle/>
            <a:p>
              <a:pPr algn="ctr">
                <a:defRPr/>
              </a:pPr>
              <a:r>
                <a:rPr lang="en-US" sz="800" dirty="0">
                  <a:solidFill>
                    <a:schemeClr val="accent1"/>
                  </a:solidFill>
                  <a:latin typeface="+mj-lt"/>
                </a:rPr>
                <a:t>ENGAGEMENT</a:t>
              </a:r>
            </a:p>
            <a:p>
              <a:pPr algn="ctr">
                <a:defRPr/>
              </a:pPr>
              <a:r>
                <a:rPr lang="en-US" sz="800" dirty="0">
                  <a:solidFill>
                    <a:schemeClr val="accent1"/>
                  </a:solidFill>
                  <a:latin typeface="+mj-lt"/>
                </a:rPr>
                <a:t>PROCESS</a:t>
              </a:r>
            </a:p>
            <a:p>
              <a:pPr algn="ctr">
                <a:defRPr/>
              </a:pPr>
              <a:r>
                <a:rPr lang="en-US" sz="800" dirty="0">
                  <a:solidFill>
                    <a:schemeClr val="accent1"/>
                  </a:solidFill>
                  <a:latin typeface="+mj-lt"/>
                </a:rPr>
                <a:t>GUIDANCE</a:t>
              </a:r>
            </a:p>
          </p:txBody>
        </p:sp>
        <p:sp>
          <p:nvSpPr>
            <p:cNvPr id="32" name="TextBox 31"/>
            <p:cNvSpPr txBox="1"/>
            <p:nvPr/>
          </p:nvSpPr>
          <p:spPr bwMode="gray">
            <a:xfrm rot="2516322">
              <a:off x="1675157" y="1836693"/>
              <a:ext cx="705092" cy="307698"/>
            </a:xfrm>
            <a:prstGeom prst="rect">
              <a:avLst/>
            </a:prstGeom>
            <a:noFill/>
          </p:spPr>
          <p:txBody>
            <a:bodyPr spcFirstLastPara="1" lIns="0" tIns="0" rIns="0" bIns="0">
              <a:prstTxWarp prst="textArchUp">
                <a:avLst/>
              </a:prstTxWarp>
              <a:spAutoFit/>
            </a:bodyPr>
            <a:lstStyle/>
            <a:p>
              <a:pPr algn="ctr">
                <a:defRPr/>
              </a:pPr>
              <a:r>
                <a:rPr lang="en-US" sz="800" dirty="0">
                  <a:solidFill>
                    <a:schemeClr val="accent1"/>
                  </a:solidFill>
                  <a:latin typeface="+mn-lt"/>
                </a:rPr>
                <a:t>FDD WORK</a:t>
              </a:r>
            </a:p>
            <a:p>
              <a:pPr algn="ctr">
                <a:defRPr/>
              </a:pPr>
              <a:r>
                <a:rPr lang="en-US" sz="800" dirty="0">
                  <a:solidFill>
                    <a:schemeClr val="accent1"/>
                  </a:solidFill>
                  <a:latin typeface="+mn-lt"/>
                </a:rPr>
                <a:t>AREAS</a:t>
              </a:r>
            </a:p>
          </p:txBody>
        </p:sp>
        <p:sp>
          <p:nvSpPr>
            <p:cNvPr id="33" name="TextBox 32"/>
            <p:cNvSpPr txBox="1"/>
            <p:nvPr/>
          </p:nvSpPr>
          <p:spPr bwMode="gray">
            <a:xfrm rot="2691548">
              <a:off x="1071717" y="2290718"/>
              <a:ext cx="879676" cy="459129"/>
            </a:xfrm>
            <a:prstGeom prst="rect">
              <a:avLst/>
            </a:prstGeom>
            <a:noFill/>
          </p:spPr>
          <p:txBody>
            <a:bodyPr spcFirstLastPara="1" lIns="0" tIns="0" rIns="0" bIns="0">
              <a:prstTxWarp prst="textArchDown">
                <a:avLst/>
              </a:prstTxWarp>
              <a:spAutoFit/>
            </a:bodyPr>
            <a:lstStyle/>
            <a:p>
              <a:pPr algn="ctr">
                <a:defRPr/>
              </a:pPr>
              <a:r>
                <a:rPr lang="en-US" sz="800" dirty="0">
                  <a:solidFill>
                    <a:schemeClr val="accent1"/>
                  </a:solidFill>
                  <a:latin typeface="+mj-lt"/>
                </a:rPr>
                <a:t>ENGAGEMENT</a:t>
              </a:r>
            </a:p>
            <a:p>
              <a:pPr algn="ctr">
                <a:defRPr/>
              </a:pPr>
              <a:r>
                <a:rPr lang="en-US" sz="800" dirty="0">
                  <a:solidFill>
                    <a:schemeClr val="accent1"/>
                  </a:solidFill>
                  <a:latin typeface="+mj-lt"/>
                </a:rPr>
                <a:t>ENABLERS</a:t>
              </a:r>
            </a:p>
          </p:txBody>
        </p:sp>
        <p:sp>
          <p:nvSpPr>
            <p:cNvPr id="34" name="TextBox 33"/>
            <p:cNvSpPr txBox="1"/>
            <p:nvPr/>
          </p:nvSpPr>
          <p:spPr bwMode="gray">
            <a:xfrm rot="18997325">
              <a:off x="1497519" y="2204468"/>
              <a:ext cx="879676" cy="459129"/>
            </a:xfrm>
            <a:prstGeom prst="rect">
              <a:avLst/>
            </a:prstGeom>
            <a:noFill/>
          </p:spPr>
          <p:txBody>
            <a:bodyPr spcFirstLastPara="1" lIns="0" tIns="0" rIns="0" bIns="0">
              <a:prstTxWarp prst="textArchDown">
                <a:avLst/>
              </a:prstTxWarp>
              <a:spAutoFit/>
            </a:bodyPr>
            <a:lstStyle/>
            <a:p>
              <a:pPr algn="ctr">
                <a:defRPr/>
              </a:pPr>
              <a:r>
                <a:rPr lang="en-US" sz="800" dirty="0">
                  <a:solidFill>
                    <a:schemeClr val="accent1"/>
                  </a:solidFill>
                  <a:latin typeface="+mj-lt"/>
                </a:rPr>
                <a:t>OFFSHORE</a:t>
              </a:r>
            </a:p>
            <a:p>
              <a:pPr algn="ctr">
                <a:defRPr/>
              </a:pPr>
              <a:r>
                <a:rPr lang="en-US" sz="800" dirty="0">
                  <a:solidFill>
                    <a:schemeClr val="accent1"/>
                  </a:solidFill>
                  <a:latin typeface="+mj-lt"/>
                </a:rPr>
                <a:t>SUPPORT</a:t>
              </a:r>
            </a:p>
            <a:p>
              <a:pPr algn="ctr">
                <a:defRPr/>
              </a:pPr>
              <a:r>
                <a:rPr lang="en-US" sz="800" dirty="0">
                  <a:solidFill>
                    <a:schemeClr val="accent1"/>
                  </a:solidFill>
                  <a:latin typeface="+mj-lt"/>
                </a:rPr>
                <a:t>OPPORTUNITIES</a:t>
              </a:r>
            </a:p>
          </p:txBody>
        </p:sp>
        <p:sp>
          <p:nvSpPr>
            <p:cNvPr id="35" name="Oval 34"/>
            <p:cNvSpPr/>
            <p:nvPr/>
          </p:nvSpPr>
          <p:spPr bwMode="gray">
            <a:xfrm>
              <a:off x="1476375" y="1980846"/>
              <a:ext cx="573088" cy="572897"/>
            </a:xfrm>
            <a:prstGeom prst="ellipse">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800" dirty="0">
                <a:latin typeface="+mj-lt"/>
              </a:endParaRPr>
            </a:p>
          </p:txBody>
        </p:sp>
        <p:sp>
          <p:nvSpPr>
            <p:cNvPr id="36" name="TextBox 35"/>
            <p:cNvSpPr txBox="1"/>
            <p:nvPr/>
          </p:nvSpPr>
          <p:spPr bwMode="gray">
            <a:xfrm>
              <a:off x="1497013" y="2085586"/>
              <a:ext cx="531812" cy="338025"/>
            </a:xfrm>
            <a:prstGeom prst="rect">
              <a:avLst/>
            </a:prstGeom>
            <a:noFill/>
          </p:spPr>
          <p:txBody>
            <a:bodyPr>
              <a:spAutoFit/>
            </a:bodyPr>
            <a:lstStyle/>
            <a:p>
              <a:pPr algn="ctr">
                <a:defRPr/>
              </a:pPr>
              <a:r>
                <a:rPr lang="en-US" sz="800" b="1" dirty="0">
                  <a:solidFill>
                    <a:schemeClr val="bg1"/>
                  </a:solidFill>
                  <a:effectLst>
                    <a:outerShdw blurRad="38100" dist="38100" dir="2700000" algn="tl">
                      <a:srgbClr val="000000">
                        <a:alpha val="43137"/>
                      </a:srgbClr>
                    </a:outerShdw>
                  </a:effectLst>
                  <a:latin typeface="+mj-lt"/>
                </a:rPr>
                <a:t>FDD </a:t>
              </a:r>
            </a:p>
            <a:p>
              <a:pPr algn="ctr">
                <a:defRPr/>
              </a:pPr>
              <a:r>
                <a:rPr lang="en-US" sz="800" b="1" dirty="0">
                  <a:solidFill>
                    <a:schemeClr val="bg1"/>
                  </a:solidFill>
                  <a:effectLst>
                    <a:outerShdw blurRad="38100" dist="38100" dir="2700000" algn="tl">
                      <a:srgbClr val="000000">
                        <a:alpha val="43137"/>
                      </a:srgbClr>
                    </a:outerShdw>
                  </a:effectLst>
                  <a:latin typeface="+mj-lt"/>
                </a:rPr>
                <a:t>Toolkit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bwMode="white"/>
        <p:txBody>
          <a:bodyPr lIns="91440" tIns="45720" rIns="91440" bIns="45720"/>
          <a:lstStyle/>
          <a:p>
            <a:r>
              <a:rPr lang="en-US" sz="1600" b="0" dirty="0" smtClean="0">
                <a:solidFill>
                  <a:srgbClr val="8AA5CB"/>
                </a:solidFill>
              </a:rPr>
              <a:t>Engagement Process: Debriefing Guidance</a:t>
            </a:r>
            <a:r>
              <a:rPr lang="en-US" sz="1600" b="0" dirty="0" smtClean="0"/>
              <a:t/>
            </a:r>
            <a:br>
              <a:rPr lang="en-US" sz="1600" b="0" dirty="0" smtClean="0"/>
            </a:br>
            <a:r>
              <a:rPr lang="en-US" altLang="en-US"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8"/>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32" y="2043120"/>
            <a:ext cx="5711825" cy="1421928"/>
          </a:xfrm>
          <a:prstGeom prst="rect">
            <a:avLst/>
          </a:prstGeom>
          <a:noFill/>
          <a:ln w="9525">
            <a:noFill/>
            <a:miter lim="800000"/>
            <a:headEnd/>
            <a:tailEnd/>
          </a:ln>
        </p:spPr>
        <p:txBody>
          <a:bodyPr>
            <a:spAutoFit/>
          </a:bodyPr>
          <a:lstStyle/>
          <a:p>
            <a:pPr marL="269875" indent="-269875">
              <a:lnSpc>
                <a:spcPct val="120000"/>
              </a:lnSpc>
              <a:buClr>
                <a:schemeClr val="accent1"/>
              </a:buClr>
              <a:buSzPct val="125000"/>
              <a:buFont typeface="Arial" pitchFamily="34" charset="0"/>
              <a:buChar char="▪"/>
            </a:pPr>
            <a:r>
              <a:rPr lang="en-US" dirty="0" smtClean="0"/>
              <a:t>What is completion?</a:t>
            </a:r>
          </a:p>
          <a:p>
            <a:pPr marL="269875" indent="-269875">
              <a:lnSpc>
                <a:spcPct val="120000"/>
              </a:lnSpc>
              <a:buClr>
                <a:schemeClr val="accent1"/>
              </a:buClr>
              <a:buSzPct val="125000"/>
              <a:buFont typeface="Arial" pitchFamily="34" charset="0"/>
              <a:buChar char="▪"/>
            </a:pPr>
            <a:r>
              <a:rPr lang="en-US" dirty="0" smtClean="0"/>
              <a:t>Debrief meetings</a:t>
            </a:r>
          </a:p>
          <a:p>
            <a:pPr marL="269875" indent="-269875">
              <a:lnSpc>
                <a:spcPct val="120000"/>
              </a:lnSpc>
              <a:buClr>
                <a:schemeClr val="accent1"/>
              </a:buClr>
              <a:buSzPct val="125000"/>
              <a:buFont typeface="Arial" pitchFamily="34" charset="0"/>
              <a:buChar char="▪"/>
            </a:pPr>
            <a:r>
              <a:rPr lang="en-US" dirty="0" smtClean="0"/>
              <a:t>Completion checklist</a:t>
            </a:r>
          </a:p>
          <a:p>
            <a:pPr>
              <a:lnSpc>
                <a:spcPct val="120000"/>
              </a:lnSpc>
            </a:pPr>
            <a:endParaRPr lang="en-US" sz="1800" dirty="0">
              <a:solidFill>
                <a:schemeClr val="tx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smtClean="0">
                <a:solidFill>
                  <a:srgbClr val="8AA5CB"/>
                </a:solidFill>
              </a:rPr>
              <a:t>Engagement Process: Debriefing Guidance</a:t>
            </a:r>
            <a:r>
              <a:rPr lang="en-US" sz="1600" b="0" dirty="0" smtClean="0"/>
              <a:t/>
            </a:r>
            <a:br>
              <a:rPr lang="en-US" sz="1600" b="0" dirty="0" smtClean="0"/>
            </a:br>
            <a:r>
              <a:rPr lang="en-US" dirty="0" smtClean="0"/>
              <a:t>What is completion?</a:t>
            </a:r>
            <a:endParaRPr lang="en-US" dirty="0"/>
          </a:p>
        </p:txBody>
      </p:sp>
      <p:sp>
        <p:nvSpPr>
          <p:cNvPr id="6" name="Rectangle 3"/>
          <p:cNvSpPr txBox="1">
            <a:spLocks noChangeArrowheads="1"/>
          </p:cNvSpPr>
          <p:nvPr/>
        </p:nvSpPr>
        <p:spPr bwMode="auto">
          <a:xfrm>
            <a:off x="253497" y="1269127"/>
            <a:ext cx="8564578" cy="5048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ts val="300"/>
              </a:spcAft>
              <a:buClr>
                <a:srgbClr val="00338D"/>
              </a:buClr>
              <a:buSzPct val="75000"/>
              <a:buFontTx/>
              <a:buNone/>
              <a:tabLst>
                <a:tab pos="0" algn="l"/>
              </a:tabLst>
              <a:defRPr/>
            </a:pPr>
            <a:r>
              <a:rPr kumimoji="0" lang="en-GB" sz="1200" b="1" i="0" u="none" strike="noStrike" kern="0" cap="none" spc="0" normalizeH="0" baseline="0" noProof="0" dirty="0" smtClean="0">
                <a:ln>
                  <a:noFill/>
                </a:ln>
                <a:solidFill>
                  <a:srgbClr val="8E258D"/>
                </a:solidFill>
                <a:effectLst/>
                <a:uLnTx/>
                <a:uFillTx/>
                <a:latin typeface="Arial"/>
                <a:ea typeface="+mn-ea"/>
                <a:cs typeface="Arial"/>
              </a:rPr>
              <a:t>Once our reporting has been issued to the client, and opportunities for further work explored, the following needs to be considered in order to complete the engagement:</a:t>
            </a:r>
          </a:p>
        </p:txBody>
      </p:sp>
      <p:sp>
        <p:nvSpPr>
          <p:cNvPr id="7" name="Rectangle 3"/>
          <p:cNvSpPr txBox="1">
            <a:spLocks noChangeArrowheads="1"/>
          </p:cNvSpPr>
          <p:nvPr/>
        </p:nvSpPr>
        <p:spPr bwMode="auto">
          <a:xfrm>
            <a:off x="262550" y="1738287"/>
            <a:ext cx="8464991" cy="398352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7C92"/>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ea typeface="+mn-ea"/>
                <a:cs typeface="Arial"/>
              </a:rPr>
              <a:t>Client deliverables</a:t>
            </a: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Is the client satisfied with our service?</a:t>
            </a: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What</a:t>
            </a:r>
            <a:r>
              <a:rPr kumimoji="0" lang="en-GB" sz="1200" b="0" i="0" u="none" strike="noStrike" kern="0" cap="none" spc="0" normalizeH="0" noProof="0" dirty="0" smtClean="0">
                <a:ln>
                  <a:noFill/>
                </a:ln>
                <a:solidFill>
                  <a:srgbClr val="00338D"/>
                </a:solidFill>
                <a:effectLst/>
                <a:uLnTx/>
                <a:uFillTx/>
                <a:latin typeface="Arial"/>
                <a:cs typeface="Arial"/>
              </a:rPr>
              <a:t> is the client’s feedback, how does it impact future engagements?</a:t>
            </a: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Are there other ways in which we can help?</a:t>
            </a:r>
            <a:endParaRPr kumimoji="0" lang="en-GB" sz="1200" b="0" i="0" u="none" strike="noStrike" kern="0" cap="none" spc="0" normalizeH="0" baseline="0" noProof="0" dirty="0" smtClean="0">
              <a:ln>
                <a:noFill/>
              </a:ln>
              <a:solidFill>
                <a:srgbClr val="00338D"/>
              </a:solidFill>
              <a:effectLst/>
              <a:uLnTx/>
              <a:uFillTx/>
              <a:latin typeface="Arial"/>
              <a:ea typeface="+mn-ea"/>
              <a:cs typeface="Arial"/>
            </a:endParaRPr>
          </a:p>
          <a:p>
            <a:pPr marL="231775" marR="0" lvl="0" indent="-231775" defTabSz="914400" eaLnBrk="1" fontAlgn="auto" latinLnBrk="0" hangingPunct="1">
              <a:lnSpc>
                <a:spcPct val="100000"/>
              </a:lnSpc>
              <a:spcBef>
                <a:spcPts val="600"/>
              </a:spcBef>
              <a:spcAft>
                <a:spcPts val="0"/>
              </a:spcAft>
              <a:buClr>
                <a:srgbClr val="007C92"/>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Fees and billing</a:t>
            </a: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Negotiating final fees and any overruns with the client (hopefully we have already made the client aware of overruns and the reasons behind these, avoiding any surprises)</a:t>
            </a: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Follow local financial reporting and billing procedures to raise and issue fees and finalize engagement code</a:t>
            </a:r>
          </a:p>
          <a:p>
            <a:pPr marL="231775" marR="0" lvl="0" indent="-231775" defTabSz="914400" eaLnBrk="1" fontAlgn="auto" latinLnBrk="0" hangingPunct="1">
              <a:lnSpc>
                <a:spcPct val="100000"/>
              </a:lnSpc>
              <a:spcBef>
                <a:spcPts val="600"/>
              </a:spcBef>
              <a:spcAft>
                <a:spcPts val="0"/>
              </a:spcAft>
              <a:buClr>
                <a:srgbClr val="007C92"/>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Risk management procedures</a:t>
            </a: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Follow local risk management guidance and financial reporting requirements in order to finalize/retain working papers supporting final report</a:t>
            </a:r>
          </a:p>
          <a:p>
            <a:pPr marL="231775" marR="0" lvl="0" indent="-231775" defTabSz="914400" eaLnBrk="1" fontAlgn="auto" latinLnBrk="0" hangingPunct="1">
              <a:lnSpc>
                <a:spcPct val="100000"/>
              </a:lnSpc>
              <a:spcBef>
                <a:spcPts val="600"/>
              </a:spcBef>
              <a:spcAft>
                <a:spcPts val="0"/>
              </a:spcAft>
              <a:buClr>
                <a:srgbClr val="007C92"/>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Debrief</a:t>
            </a: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Share and capture the learnings from the engagement with the team</a:t>
            </a: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Provide feedback to individuals against their objectives</a:t>
            </a:r>
          </a:p>
        </p:txBody>
      </p:sp>
      <p:sp>
        <p:nvSpPr>
          <p:cNvPr id="8" name="Rectangle 3"/>
          <p:cNvSpPr txBox="1">
            <a:spLocks noChangeArrowheads="1"/>
          </p:cNvSpPr>
          <p:nvPr/>
        </p:nvSpPr>
        <p:spPr bwMode="auto">
          <a:xfrm>
            <a:off x="297261" y="5649377"/>
            <a:ext cx="8564578" cy="53141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50000"/>
              </a:spcBef>
              <a:spcAft>
                <a:spcPts val="300"/>
              </a:spcAft>
              <a:buClr>
                <a:srgbClr val="00338D"/>
              </a:buClr>
              <a:buSzPct val="75000"/>
              <a:buFontTx/>
              <a:buNone/>
              <a:tabLst>
                <a:tab pos="0" algn="l"/>
              </a:tabLst>
              <a:defRPr/>
            </a:pPr>
            <a:r>
              <a:rPr lang="en-GB" sz="1200" b="1" kern="0" dirty="0" smtClean="0">
                <a:solidFill>
                  <a:srgbClr val="8E258D"/>
                </a:solidFill>
                <a:latin typeface="Arial"/>
                <a:cs typeface="Arial"/>
              </a:rPr>
              <a:t>R</a:t>
            </a:r>
            <a:r>
              <a:rPr kumimoji="0" lang="en-GB" sz="1200" b="1" i="0" u="none" strike="noStrike" kern="0" cap="none" spc="0" normalizeH="0" baseline="0" noProof="0" dirty="0" err="1" smtClean="0">
                <a:ln>
                  <a:noFill/>
                </a:ln>
                <a:solidFill>
                  <a:srgbClr val="8E258D"/>
                </a:solidFill>
                <a:effectLst/>
                <a:uLnTx/>
                <a:uFillTx/>
                <a:latin typeface="Arial"/>
                <a:ea typeface="+mn-ea"/>
                <a:cs typeface="Arial"/>
              </a:rPr>
              <a:t>emember</a:t>
            </a:r>
            <a:r>
              <a:rPr kumimoji="0" lang="en-GB" sz="1200" b="1" i="0" u="none" strike="noStrike" kern="0" cap="none" spc="0" normalizeH="0" baseline="0" noProof="0" dirty="0" smtClean="0">
                <a:ln>
                  <a:noFill/>
                </a:ln>
                <a:solidFill>
                  <a:srgbClr val="8E258D"/>
                </a:solidFill>
                <a:effectLst/>
                <a:uLnTx/>
                <a:uFillTx/>
                <a:latin typeface="Arial"/>
                <a:ea typeface="+mn-ea"/>
                <a:cs typeface="Arial"/>
              </a:rPr>
              <a:t> that while our engagement may have completed, we need to continue to build on the relationships we have developed, both at the client and possibly with target management and other advisors.  A plan should be discussed and agreed during the debrief meeting as to how these relationships will be taken forward.</a:t>
            </a:r>
          </a:p>
        </p:txBody>
      </p:sp>
      <p:pic>
        <p:nvPicPr>
          <p:cNvPr id="9" name="Picture 4"/>
          <p:cNvPicPr>
            <a:picLocks noChangeAspect="1" noChangeArrowheads="1"/>
          </p:cNvPicPr>
          <p:nvPr/>
        </p:nvPicPr>
        <p:blipFill>
          <a:blip r:embed="rId3" cstate="print"/>
          <a:srcRect/>
          <a:stretch>
            <a:fillRect/>
          </a:stretch>
        </p:blipFill>
        <p:spPr bwMode="auto">
          <a:xfrm>
            <a:off x="7801086" y="175489"/>
            <a:ext cx="819266"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smtClean="0">
                <a:solidFill>
                  <a:srgbClr val="8AA5CB"/>
                </a:solidFill>
              </a:rPr>
              <a:t>Engagement Process: Debriefing Guidance</a:t>
            </a:r>
            <a:r>
              <a:rPr lang="en-US" b="0" dirty="0" smtClean="0"/>
              <a:t/>
            </a:r>
            <a:br>
              <a:rPr lang="en-US" b="0" dirty="0" smtClean="0"/>
            </a:br>
            <a:r>
              <a:rPr lang="en-US" dirty="0" smtClean="0"/>
              <a:t>Debrief meetings</a:t>
            </a:r>
            <a:endParaRPr lang="en-US" dirty="0"/>
          </a:p>
        </p:txBody>
      </p:sp>
      <p:sp>
        <p:nvSpPr>
          <p:cNvPr id="12" name="Rectangle 3"/>
          <p:cNvSpPr txBox="1">
            <a:spLocks noChangeArrowheads="1"/>
          </p:cNvSpPr>
          <p:nvPr/>
        </p:nvSpPr>
        <p:spPr bwMode="auto">
          <a:xfrm>
            <a:off x="281039" y="1301744"/>
            <a:ext cx="4191373" cy="143240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ea typeface="+mn-ea"/>
                <a:cs typeface="Arial"/>
              </a:rPr>
              <a:t>Typical contents</a:t>
            </a:r>
          </a:p>
          <a:p>
            <a:pPr marL="231775" marR="0" lvl="1" indent="-231775" defTabSz="914400" eaLnBrk="1"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Tools to run and facilitate debrief meetings are included in the FDD Toolkit, including:</a:t>
            </a: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lang="en-GB" sz="1200" kern="0" noProof="0" dirty="0" smtClean="0">
                <a:solidFill>
                  <a:srgbClr val="00338D"/>
                </a:solidFill>
                <a:latin typeface="Arial"/>
                <a:cs typeface="Arial"/>
              </a:rPr>
              <a:t>D</a:t>
            </a:r>
            <a:r>
              <a:rPr kumimoji="0" lang="en-GB" sz="1200" b="0" i="0" u="none" strike="noStrike" kern="0" cap="none" spc="0" normalizeH="0" baseline="0" noProof="0" dirty="0" smtClean="0">
                <a:ln>
                  <a:noFill/>
                </a:ln>
                <a:solidFill>
                  <a:srgbClr val="00338D"/>
                </a:solidFill>
                <a:effectLst/>
                <a:uLnTx/>
                <a:uFillTx/>
                <a:latin typeface="Arial"/>
                <a:cs typeface="Arial"/>
              </a:rPr>
              <a:t>ebrief interaction agenda</a:t>
            </a:r>
          </a:p>
          <a:p>
            <a:pPr marL="442913" marR="0" lvl="1" indent="-171450" defTabSz="914400" eaLnBrk="1" fontAlgn="auto"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‘Empowered to deliver’ leaders guide to facilitate debrief meetings</a:t>
            </a:r>
          </a:p>
          <a:p>
            <a:pPr marL="231775" marR="0" lvl="1" indent="-231775" defTabSz="914400" eaLnBrk="1" latinLnBrk="0" hangingPunct="1">
              <a:lnSpc>
                <a:spcPct val="100000"/>
              </a:lnSpc>
              <a:spcBef>
                <a:spcPts val="600"/>
              </a:spcBef>
              <a:spcAft>
                <a:spcPts val="0"/>
              </a:spcAft>
              <a:buClr>
                <a:srgbClr val="00338D"/>
              </a:buClr>
              <a:buSzPct val="100000"/>
              <a:buFont typeface="Arial" pitchFamily="34" charset="0"/>
              <a:buChar char="▪"/>
              <a:tabLst>
                <a:tab pos="231775" algn="l"/>
              </a:tabLst>
              <a:defRPr/>
            </a:pPr>
            <a:r>
              <a:rPr lang="en-GB" sz="1200" kern="0" dirty="0" smtClean="0">
                <a:solidFill>
                  <a:srgbClr val="00338D"/>
                </a:solidFill>
                <a:latin typeface="Arial"/>
                <a:cs typeface="Arial"/>
              </a:rPr>
              <a:t>Generally, debrief meetings should cover the following topics...</a:t>
            </a:r>
          </a:p>
          <a:p>
            <a:pPr marL="231775" marR="0" lvl="1" indent="-231775" algn="l" defTabSz="914400" rtl="0" eaLnBrk="1" fontAlgn="base"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13" name="Text Placeholder 3"/>
          <p:cNvSpPr txBox="1">
            <a:spLocks/>
          </p:cNvSpPr>
          <p:nvPr/>
        </p:nvSpPr>
        <p:spPr>
          <a:xfrm>
            <a:off x="263430" y="3711825"/>
            <a:ext cx="2832856" cy="1918185"/>
          </a:xfrm>
          <a:prstGeom prst="rect">
            <a:avLst/>
          </a:prstGeom>
          <a:solidFill>
            <a:srgbClr val="E5F2F4"/>
          </a:solidFill>
        </p:spPr>
        <p:txBody>
          <a:bodyPr>
            <a:noAutofit/>
          </a:bodyPr>
          <a:lstStyle/>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rPr>
              <a:t>What was the value added to the client, and what was the </a:t>
            </a:r>
            <a:r>
              <a:rPr lang="en-GB" sz="1200" kern="0" dirty="0" smtClean="0">
                <a:solidFill>
                  <a:srgbClr val="00338D"/>
                </a:solidFill>
                <a:latin typeface="Arial"/>
                <a:cs typeface="Arial"/>
              </a:rPr>
              <a:t>feedback from them (positive and negative)?</a:t>
            </a:r>
          </a:p>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What relationships did we develop? What is the relationship plan going forward?</a:t>
            </a:r>
          </a:p>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What knowledge and learnings can we share more widely across TS / KPMG?</a:t>
            </a:r>
          </a:p>
        </p:txBody>
      </p:sp>
      <p:sp>
        <p:nvSpPr>
          <p:cNvPr id="14" name="Text Placeholder 4"/>
          <p:cNvSpPr txBox="1">
            <a:spLocks/>
          </p:cNvSpPr>
          <p:nvPr/>
        </p:nvSpPr>
        <p:spPr>
          <a:xfrm>
            <a:off x="3178655" y="3697550"/>
            <a:ext cx="2841392" cy="1915565"/>
          </a:xfrm>
          <a:prstGeom prst="rect">
            <a:avLst/>
          </a:prstGeom>
          <a:solidFill>
            <a:srgbClr val="E5F2F4"/>
          </a:solidFill>
        </p:spPr>
        <p:txBody>
          <a:bodyPr>
            <a:noAutofit/>
          </a:bodyPr>
          <a:lstStyle/>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What was our profitability on the engagement and how could it have been improved?</a:t>
            </a:r>
          </a:p>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How did the team work together?  What could have been better?</a:t>
            </a:r>
          </a:p>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How could coaching have worked better on the engagement?</a:t>
            </a:r>
          </a:p>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How will we celebrate our success?</a:t>
            </a:r>
          </a:p>
        </p:txBody>
      </p:sp>
      <p:sp>
        <p:nvSpPr>
          <p:cNvPr id="15" name="Text Placeholder 6"/>
          <p:cNvSpPr txBox="1">
            <a:spLocks/>
          </p:cNvSpPr>
          <p:nvPr/>
        </p:nvSpPr>
        <p:spPr>
          <a:xfrm>
            <a:off x="6099878" y="3706281"/>
            <a:ext cx="2844270" cy="1903412"/>
          </a:xfrm>
          <a:prstGeom prst="rect">
            <a:avLst/>
          </a:prstGeom>
          <a:solidFill>
            <a:srgbClr val="E5F2F4"/>
          </a:solidFill>
        </p:spPr>
        <p:txBody>
          <a:bodyPr>
            <a:noAutofit/>
          </a:bodyPr>
          <a:lstStyle/>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To what extent have individuals achieved their objectives?</a:t>
            </a:r>
          </a:p>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Have individuals been developed/ stretched on the engagement?</a:t>
            </a:r>
          </a:p>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Has individual feedback been sought and provided?</a:t>
            </a:r>
          </a:p>
          <a:p>
            <a:pPr marL="231775" lvl="1" indent="-231775">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How could this have been improved?</a:t>
            </a:r>
          </a:p>
        </p:txBody>
      </p:sp>
      <p:sp>
        <p:nvSpPr>
          <p:cNvPr id="16" name="Text Placeholder 7"/>
          <p:cNvSpPr txBox="1">
            <a:spLocks/>
          </p:cNvSpPr>
          <p:nvPr/>
        </p:nvSpPr>
        <p:spPr>
          <a:xfrm>
            <a:off x="263430" y="3351785"/>
            <a:ext cx="2832856" cy="359817"/>
          </a:xfrm>
          <a:prstGeom prst="rect">
            <a:avLst/>
          </a:prstGeom>
          <a:solidFill>
            <a:srgbClr val="007C92"/>
          </a:solidFill>
        </p:spPr>
        <p:txBody>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Clients and relationships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17" name="Text Placeholder 9"/>
          <p:cNvSpPr txBox="1">
            <a:spLocks/>
          </p:cNvSpPr>
          <p:nvPr/>
        </p:nvSpPr>
        <p:spPr>
          <a:xfrm>
            <a:off x="3178655" y="3337513"/>
            <a:ext cx="2840990" cy="359817"/>
          </a:xfrm>
          <a:prstGeom prst="rect">
            <a:avLst/>
          </a:prstGeom>
          <a:solidFill>
            <a:srgbClr val="007C92"/>
          </a:solidFill>
        </p:spPr>
        <p:txBody>
          <a:bodyPr/>
          <a:lstStyle/>
          <a:p>
            <a:pPr marL="0" marR="0" lvl="0" indent="0" defTabSz="914400" eaLnBrk="1" fontAlgn="auto" latinLnBrk="0" hangingPunct="1">
              <a:lnSpc>
                <a:spcPct val="100000"/>
              </a:lnSpc>
              <a:spcBef>
                <a:spcPts val="300"/>
              </a:spcBef>
              <a:spcAft>
                <a:spcPts val="30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cs typeface="Arial"/>
              </a:rPr>
              <a:t>Team</a:t>
            </a:r>
            <a:endParaRPr kumimoji="0" lang="en-GB" sz="1200" b="1" i="0" u="none" strike="noStrike" kern="0" cap="none" spc="0" normalizeH="0" baseline="0" noProof="0" dirty="0">
              <a:ln>
                <a:noFill/>
              </a:ln>
              <a:solidFill>
                <a:srgbClr val="FFFFFF"/>
              </a:solidFill>
              <a:effectLst/>
              <a:uLnTx/>
              <a:uFillTx/>
              <a:latin typeface="Arial"/>
              <a:cs typeface="Arial"/>
            </a:endParaRPr>
          </a:p>
        </p:txBody>
      </p:sp>
      <p:sp>
        <p:nvSpPr>
          <p:cNvPr id="18" name="Text Placeholder 10"/>
          <p:cNvSpPr txBox="1">
            <a:spLocks/>
          </p:cNvSpPr>
          <p:nvPr/>
        </p:nvSpPr>
        <p:spPr>
          <a:xfrm>
            <a:off x="6099878" y="3346242"/>
            <a:ext cx="2844270" cy="359817"/>
          </a:xfrm>
          <a:prstGeom prst="rect">
            <a:avLst/>
          </a:prstGeom>
          <a:solidFill>
            <a:srgbClr val="007C92"/>
          </a:solidFill>
        </p:spPr>
        <p:txBody>
          <a:bodyPr/>
          <a:lstStyle/>
          <a:p>
            <a:pPr marL="0" marR="0" lvl="0" indent="0" defTabSz="914400" eaLnBrk="1" fontAlgn="auto" latinLnBrk="0" hangingPunct="1">
              <a:lnSpc>
                <a:spcPct val="100000"/>
              </a:lnSpc>
              <a:spcBef>
                <a:spcPts val="300"/>
              </a:spcBef>
              <a:spcAft>
                <a:spcPts val="30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cs typeface="Arial"/>
              </a:rPr>
              <a:t>Individuals</a:t>
            </a:r>
            <a:endParaRPr kumimoji="0" lang="en-GB" sz="1200" b="1" i="0" u="none" strike="noStrike" kern="0" cap="none" spc="0" normalizeH="0" baseline="0" noProof="0" dirty="0">
              <a:ln>
                <a:noFill/>
              </a:ln>
              <a:solidFill>
                <a:srgbClr val="FFFFFF"/>
              </a:solidFill>
              <a:effectLst/>
              <a:uLnTx/>
              <a:uFillTx/>
              <a:latin typeface="Arial"/>
              <a:cs typeface="Arial"/>
            </a:endParaRPr>
          </a:p>
        </p:txBody>
      </p:sp>
      <p:sp>
        <p:nvSpPr>
          <p:cNvPr id="19" name="Rectangle 3"/>
          <p:cNvSpPr txBox="1">
            <a:spLocks noChangeArrowheads="1"/>
          </p:cNvSpPr>
          <p:nvPr/>
        </p:nvSpPr>
        <p:spPr bwMode="auto">
          <a:xfrm>
            <a:off x="4662535" y="1204116"/>
            <a:ext cx="4200808" cy="2027971"/>
          </a:xfrm>
          <a:prstGeom prst="rect">
            <a:avLst/>
          </a:prstGeom>
          <a:solidFill>
            <a:srgbClr val="F3E9F3"/>
          </a:solidFill>
          <a:ln w="9525" algn="ctr">
            <a:noFill/>
            <a:miter lim="800000"/>
            <a:headEnd/>
            <a:tailEnd/>
          </a:ln>
        </p:spPr>
        <p:txBody>
          <a:bodyPr lIns="72000" tIns="72000" rIns="72000" bIns="72000"/>
          <a:lstStyle/>
          <a:p>
            <a:pPr marL="231775" marR="0" lvl="1" indent="-230188" defTabSz="914400" eaLnBrk="1" fontAlgn="auto" latinLnBrk="0" hangingPunct="1">
              <a:lnSpc>
                <a:spcPct val="100000"/>
              </a:lnSpc>
              <a:spcBef>
                <a:spcPct val="40000"/>
              </a:spcBef>
              <a:spcAft>
                <a:spcPts val="0"/>
              </a:spcAft>
              <a:buClr>
                <a:srgbClr val="00338D"/>
              </a:buClr>
              <a:buSzPct val="8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Why hold debrief meetings?</a:t>
            </a: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To identify, share, develop and capture what we have learned – if we do the same thing next time, we will never improve!</a:t>
            </a:r>
          </a:p>
          <a:p>
            <a:pPr marL="231775" marR="0" lvl="1" indent="-231775" defTabSz="914400" eaLnBrk="1"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To provide emotional closure and enhance individual relationships where misunderstandings arose</a:t>
            </a:r>
          </a:p>
          <a:p>
            <a:pPr marL="231775" marR="0" lvl="1" indent="-231775" defTabSz="914400" eaLnBrk="1"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lang="en-GB" sz="1200" kern="0" dirty="0" smtClean="0">
                <a:solidFill>
                  <a:srgbClr val="00338D"/>
                </a:solidFill>
                <a:latin typeface="Arial"/>
                <a:cs typeface="Arial"/>
              </a:rPr>
              <a:t>To celebrate success and acknowledge what we do well - maximizes team morale (holding drinks or dinner after the debrief is recommended!)</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p:txBody>
      </p:sp>
      <p:sp>
        <p:nvSpPr>
          <p:cNvPr id="20" name="Rectangle 3"/>
          <p:cNvSpPr txBox="1">
            <a:spLocks noChangeArrowheads="1"/>
          </p:cNvSpPr>
          <p:nvPr/>
        </p:nvSpPr>
        <p:spPr bwMode="auto">
          <a:xfrm>
            <a:off x="297261" y="5767057"/>
            <a:ext cx="8564578" cy="4137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50000"/>
              </a:spcBef>
              <a:spcAft>
                <a:spcPts val="300"/>
              </a:spcAft>
              <a:buClr>
                <a:srgbClr val="00338D"/>
              </a:buClr>
              <a:buSzPct val="75000"/>
              <a:buFontTx/>
              <a:buNone/>
              <a:tabLst>
                <a:tab pos="0" algn="l"/>
              </a:tabLst>
              <a:defRPr/>
            </a:pPr>
            <a:r>
              <a:rPr lang="en-US" sz="1200" b="1" kern="0" dirty="0" smtClean="0">
                <a:solidFill>
                  <a:srgbClr val="8E258D"/>
                </a:solidFill>
                <a:latin typeface="Arial"/>
                <a:cs typeface="Arial"/>
              </a:rPr>
              <a:t>I</a:t>
            </a:r>
            <a:r>
              <a:rPr kumimoji="0" lang="en-US" sz="1200" b="1" i="0" u="none" strike="noStrike" kern="0" cap="none" spc="0" normalizeH="0" baseline="0" noProof="0" dirty="0" err="1" smtClean="0">
                <a:ln>
                  <a:noFill/>
                </a:ln>
                <a:solidFill>
                  <a:srgbClr val="8E258D"/>
                </a:solidFill>
                <a:effectLst/>
                <a:uLnTx/>
                <a:uFillTx/>
                <a:latin typeface="Arial"/>
                <a:ea typeface="+mn-ea"/>
                <a:cs typeface="Arial"/>
              </a:rPr>
              <a:t>nvolve</a:t>
            </a:r>
            <a:r>
              <a:rPr kumimoji="0" lang="en-US" sz="1200" b="1" i="0" u="none" strike="noStrike" kern="0" cap="none" spc="0" normalizeH="0" baseline="0" noProof="0" dirty="0" smtClean="0">
                <a:ln>
                  <a:noFill/>
                </a:ln>
                <a:solidFill>
                  <a:srgbClr val="8E258D"/>
                </a:solidFill>
                <a:effectLst/>
                <a:uLnTx/>
                <a:uFillTx/>
                <a:latin typeface="Arial"/>
                <a:ea typeface="+mn-ea"/>
                <a:cs typeface="Arial"/>
              </a:rPr>
              <a:t> the whole team in the debrief, including specialists and overseas offices.  This will bring different perspectives and ideas to the table!</a:t>
            </a:r>
          </a:p>
        </p:txBody>
      </p:sp>
      <p:pic>
        <p:nvPicPr>
          <p:cNvPr id="21" name="Picture 4"/>
          <p:cNvPicPr>
            <a:picLocks noChangeAspect="1" noChangeArrowheads="1"/>
          </p:cNvPicPr>
          <p:nvPr/>
        </p:nvPicPr>
        <p:blipFill>
          <a:blip r:embed="rId3" cstate="print"/>
          <a:srcRect/>
          <a:stretch>
            <a:fillRect/>
          </a:stretch>
        </p:blipFill>
        <p:spPr bwMode="auto">
          <a:xfrm>
            <a:off x="7821637" y="154942"/>
            <a:ext cx="819266"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hangingPunct="0">
              <a:defRPr/>
            </a:pPr>
            <a:r>
              <a:rPr lang="en-GB" sz="1600" b="0" kern="0" dirty="0" smtClean="0">
                <a:solidFill>
                  <a:srgbClr val="8AA5CB"/>
                </a:solidFill>
                <a:latin typeface="Arial" pitchFamily="34" charset="0"/>
                <a:ea typeface="+mn-ea"/>
                <a:cs typeface="Arial" pitchFamily="34" charset="0"/>
              </a:rPr>
              <a:t>Engagement Process: Debriefing Guidance</a:t>
            </a:r>
            <a:br>
              <a:rPr lang="en-GB" sz="1600" b="0" kern="0" dirty="0" smtClean="0">
                <a:solidFill>
                  <a:srgbClr val="8AA5CB"/>
                </a:solidFill>
                <a:latin typeface="Arial" pitchFamily="34" charset="0"/>
                <a:ea typeface="+mn-ea"/>
                <a:cs typeface="Arial" pitchFamily="34" charset="0"/>
              </a:rPr>
            </a:br>
            <a:r>
              <a:rPr lang="en-GB" kern="0" dirty="0" smtClean="0">
                <a:solidFill>
                  <a:srgbClr val="E7EDF5"/>
                </a:solidFill>
                <a:latin typeface="Arial" charset="0"/>
                <a:ea typeface="+mn-ea"/>
                <a:cs typeface="Arial" charset="0"/>
              </a:rPr>
              <a:t>Completion checklist</a:t>
            </a:r>
            <a:endParaRPr lang="en-US" altLang="en-US" kern="0" dirty="0" smtClean="0">
              <a:solidFill>
                <a:srgbClr val="E7EDF5"/>
              </a:solidFill>
              <a:latin typeface="Arial" charset="0"/>
              <a:ea typeface="+mn-ea"/>
              <a:cs typeface="Arial" charset="0"/>
            </a:endParaRPr>
          </a:p>
        </p:txBody>
      </p:sp>
      <p:graphicFrame>
        <p:nvGraphicFramePr>
          <p:cNvPr id="4" name="Table 3"/>
          <p:cNvGraphicFramePr>
            <a:graphicFrameLocks noGrp="1"/>
          </p:cNvGraphicFramePr>
          <p:nvPr/>
        </p:nvGraphicFramePr>
        <p:xfrm>
          <a:off x="336320" y="1234041"/>
          <a:ext cx="4611237" cy="3648202"/>
        </p:xfrm>
        <a:graphic>
          <a:graphicData uri="http://schemas.openxmlformats.org/drawingml/2006/table">
            <a:tbl>
              <a:tblPr/>
              <a:tblGrid>
                <a:gridCol w="3707704"/>
                <a:gridCol w="903533"/>
              </a:tblGrid>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1" i="0" u="none" strike="noStrike" dirty="0" smtClean="0">
                          <a:solidFill>
                            <a:srgbClr val="FFFFFF"/>
                          </a:solidFill>
                          <a:latin typeface="Arial" pitchFamily="34" charset="0"/>
                          <a:cs typeface="Arial" pitchFamily="34" charset="0"/>
                        </a:rPr>
                        <a:t>Completion task</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1" i="0" u="none" strike="noStrike" dirty="0">
                          <a:solidFill>
                            <a:srgbClr val="FFFFFF"/>
                          </a:solidFill>
                          <a:latin typeface="Arial" pitchFamily="34" charset="0"/>
                          <a:cs typeface="Arial" pitchFamily="34" charset="0"/>
                        </a:rPr>
                        <a:t> </a:t>
                      </a:r>
                      <a:r>
                        <a:rPr lang="en-GB" sz="800" b="1" i="0" u="none" strike="noStrike" dirty="0" smtClean="0">
                          <a:solidFill>
                            <a:srgbClr val="FFFFFF"/>
                          </a:solidFill>
                          <a:latin typeface="Arial" pitchFamily="34" charset="0"/>
                          <a:cs typeface="Arial" pitchFamily="34" charset="0"/>
                        </a:rPr>
                        <a:t>Completed?</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solidFill>
                            <a:srgbClr val="E7EDF5"/>
                          </a:solidFill>
                          <a:latin typeface="Arial" pitchFamily="34" charset="0"/>
                          <a:cs typeface="Arial" pitchFamily="34" charset="0"/>
                        </a:rPr>
                        <a:t>1. </a:t>
                      </a:r>
                      <a:r>
                        <a:rPr lang="en-GB" sz="800" b="0" i="0" u="none" strike="noStrike" dirty="0" smtClean="0">
                          <a:solidFill>
                            <a:srgbClr val="FFFFFF"/>
                          </a:solidFill>
                          <a:latin typeface="Arial" pitchFamily="34" charset="0"/>
                          <a:cs typeface="Arial" pitchFamily="34" charset="0"/>
                        </a:rPr>
                        <a:t>Client deliverables</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kern="1200" noProof="0" dirty="0" smtClean="0">
                          <a:solidFill>
                            <a:schemeClr val="tx1"/>
                          </a:solidFill>
                          <a:latin typeface="Arial" pitchFamily="34" charset="0"/>
                          <a:ea typeface="+mn-ea"/>
                          <a:cs typeface="Arial" pitchFamily="34" charset="0"/>
                        </a:rPr>
                        <a:t>Agreed client deliverables</a:t>
                      </a:r>
                      <a:r>
                        <a:rPr lang="en-GB" sz="800" b="0" i="0" u="none" strike="noStrike" kern="1200" baseline="0" noProof="0" dirty="0" smtClean="0">
                          <a:solidFill>
                            <a:schemeClr val="tx1"/>
                          </a:solidFill>
                          <a:latin typeface="Arial" pitchFamily="34" charset="0"/>
                          <a:ea typeface="+mn-ea"/>
                          <a:cs typeface="Arial" pitchFamily="34" charset="0"/>
                        </a:rPr>
                        <a:t> finalized and issued</a:t>
                      </a:r>
                      <a:endParaRPr lang="en-GB" sz="800" b="0" i="0" u="none" strike="noStrike" kern="1200" dirty="0" smtClean="0">
                        <a:solidFill>
                          <a:schemeClr val="tx1"/>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solidFill>
                            <a:srgbClr val="E7EDF5"/>
                          </a:solidFill>
                          <a:latin typeface="Arial" pitchFamily="34" charset="0"/>
                          <a:cs typeface="Arial" pitchFamily="34" charset="0"/>
                        </a:rPr>
                        <a:t>2. </a:t>
                      </a:r>
                      <a:r>
                        <a:rPr lang="en-GB" sz="800" b="0" i="0" u="none" strike="noStrike" dirty="0" smtClean="0">
                          <a:solidFill>
                            <a:srgbClr val="FFFFFF"/>
                          </a:solidFill>
                          <a:latin typeface="Arial" pitchFamily="34" charset="0"/>
                          <a:cs typeface="Arial" pitchFamily="34" charset="0"/>
                        </a:rPr>
                        <a:t>Fees and billing</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Final costs</a:t>
                      </a:r>
                      <a:r>
                        <a:rPr lang="en-GB" sz="800" b="0" i="0" u="none" strike="noStrike" baseline="0" dirty="0" smtClean="0">
                          <a:latin typeface="Arial" pitchFamily="34" charset="0"/>
                          <a:cs typeface="Arial" pitchFamily="34" charset="0"/>
                        </a:rPr>
                        <a:t> and overruns communicated to client</a:t>
                      </a:r>
                      <a:endParaRPr lang="en-GB" sz="800" b="0" i="0" u="none" strike="noStrike" dirty="0" smtClean="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Final fees negotiated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Final</a:t>
                      </a:r>
                      <a:r>
                        <a:rPr lang="en-GB" sz="800" b="0" i="0" u="none" strike="noStrike" baseline="0" dirty="0" smtClean="0">
                          <a:latin typeface="Arial" pitchFamily="34" charset="0"/>
                          <a:cs typeface="Arial" pitchFamily="34" charset="0"/>
                        </a:rPr>
                        <a:t> fees issued</a:t>
                      </a:r>
                      <a:endParaRPr lang="en-GB" sz="800" b="0" i="0" u="none" strike="noStrike" dirty="0" smtClean="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389441">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Engagement code closed and other local financial reporting procedures completed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solidFill>
                            <a:srgbClr val="E7EDF5"/>
                          </a:solidFill>
                          <a:latin typeface="Arial" pitchFamily="34" charset="0"/>
                          <a:cs typeface="Arial" pitchFamily="34" charset="0"/>
                        </a:rPr>
                        <a:t>3. Risk</a:t>
                      </a:r>
                      <a:r>
                        <a:rPr lang="en-GB" sz="800" b="0" i="0" u="none" strike="noStrike" baseline="0" dirty="0" smtClean="0">
                          <a:solidFill>
                            <a:srgbClr val="E7EDF5"/>
                          </a:solidFill>
                          <a:latin typeface="Arial" pitchFamily="34" charset="0"/>
                          <a:cs typeface="Arial" pitchFamily="34" charset="0"/>
                        </a:rPr>
                        <a:t> management procedures</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389441">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KPMG</a:t>
                      </a:r>
                      <a:r>
                        <a:rPr lang="en-GB" sz="800" b="0" i="0" u="none" strike="noStrike" baseline="0" dirty="0" smtClean="0">
                          <a:latin typeface="Arial" pitchFamily="34" charset="0"/>
                          <a:cs typeface="Arial" pitchFamily="34" charset="0"/>
                        </a:rPr>
                        <a:t> global and local risk management guidance consulted and other required engagement completion procedures completed</a:t>
                      </a:r>
                      <a:endParaRPr lang="en-GB" sz="800" b="0" i="0" u="none" strike="noStrike" dirty="0" smtClean="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solidFill>
                            <a:srgbClr val="E7EDF5"/>
                          </a:solidFill>
                          <a:latin typeface="Arial" pitchFamily="34" charset="0"/>
                          <a:cs typeface="Arial" pitchFamily="34" charset="0"/>
                        </a:rPr>
                        <a:t>4. Debrief</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kern="1200" dirty="0" smtClean="0">
                          <a:solidFill>
                            <a:schemeClr val="tx1"/>
                          </a:solidFill>
                          <a:latin typeface="Arial" pitchFamily="34" charset="0"/>
                          <a:ea typeface="+mn-ea"/>
                          <a:cs typeface="Arial" pitchFamily="34" charset="0"/>
                        </a:rPr>
                        <a:t>Debrief meeting completed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kern="1200" dirty="0" smtClean="0">
                          <a:solidFill>
                            <a:schemeClr val="tx1"/>
                          </a:solidFill>
                          <a:latin typeface="Arial" pitchFamily="34" charset="0"/>
                          <a:ea typeface="+mn-ea"/>
                          <a:cs typeface="Arial" pitchFamily="34" charset="0"/>
                        </a:rPr>
                        <a:t>Feedback delivered</a:t>
                      </a:r>
                      <a:r>
                        <a:rPr lang="en-GB" sz="800" b="0" i="0" u="none" strike="noStrike" kern="1200" baseline="0" dirty="0" smtClean="0">
                          <a:solidFill>
                            <a:schemeClr val="tx1"/>
                          </a:solidFill>
                          <a:latin typeface="Arial" pitchFamily="34" charset="0"/>
                          <a:ea typeface="+mn-ea"/>
                          <a:cs typeface="Arial" pitchFamily="34" charset="0"/>
                        </a:rPr>
                        <a:t> to individuals against objectives</a:t>
                      </a:r>
                      <a:endParaRPr lang="en-GB" sz="800" b="0" i="0" u="none" strike="noStrike" kern="1200" dirty="0" smtClean="0">
                        <a:solidFill>
                          <a:schemeClr val="tx1"/>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239110">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kern="1200" dirty="0" smtClean="0">
                          <a:solidFill>
                            <a:schemeClr val="tx1"/>
                          </a:solidFill>
                          <a:latin typeface="Arial" pitchFamily="34" charset="0"/>
                          <a:ea typeface="+mn-ea"/>
                          <a:cs typeface="Arial" pitchFamily="34" charset="0"/>
                        </a:rPr>
                        <a:t>End of project dinner/drinks arranged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Picture 4"/>
          <p:cNvPicPr>
            <a:picLocks noChangeAspect="1" noChangeArrowheads="1"/>
          </p:cNvPicPr>
          <p:nvPr/>
        </p:nvPicPr>
        <p:blipFill>
          <a:blip r:embed="rId3" cstate="print"/>
          <a:srcRect/>
          <a:stretch>
            <a:fillRect/>
          </a:stretch>
        </p:blipFill>
        <p:spPr bwMode="auto">
          <a:xfrm>
            <a:off x="7759990" y="154940"/>
            <a:ext cx="819266" cy="82296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eaLnBrk="0" hangingPunct="0">
              <a:defRPr/>
            </a:pPr>
            <a:r>
              <a:rPr lang="en-US" dirty="0">
                <a:solidFill>
                  <a:srgbClr val="000000"/>
                </a:solidFill>
              </a:rPr>
              <a:t>© </a:t>
            </a:r>
            <a:r>
              <a:rPr lang="en-US" dirty="0" smtClean="0">
                <a:solidFill>
                  <a:srgbClr val="000000"/>
                </a:solidFill>
              </a:rPr>
              <a:t>2012 </a:t>
            </a:r>
            <a:r>
              <a:rPr lang="en-US" dirty="0">
                <a:solidFill>
                  <a:srgbClr val="000000"/>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eaLnBrk="0" hangingPunct="0">
              <a:defRPr/>
            </a:pPr>
            <a:endParaRPr lang="en-GB" dirty="0">
              <a:solidFill>
                <a:srgbClr val="000000"/>
              </a:solidFill>
            </a:endParaRPr>
          </a:p>
          <a:p>
            <a:pPr>
              <a:defRPr/>
            </a:pPr>
            <a:r>
              <a:rPr lang="en-GB" dirty="0">
                <a:solidFill>
                  <a:srgbClr val="000000"/>
                </a:solidFill>
              </a:rPr>
              <a:t>The KPMG name, logo and "cutting through complexity" are registered trademarks or trademarks of KPMG International Cooperative ("KPMG International"). </a:t>
            </a:r>
          </a:p>
          <a:p>
            <a:endParaRPr lang="en-US" dirty="0"/>
          </a:p>
        </p:txBody>
      </p:sp>
    </p:spTree>
  </p:cSld>
  <p:clrMapOvr>
    <a:masterClrMapping/>
  </p:clrMapOvr>
</p:sld>
</file>

<file path=ppt/theme/theme1.xml><?xml version="1.0" encoding="utf-8"?>
<a:theme xmlns:a="http://schemas.openxmlformats.org/drawingml/2006/main" name="CREATE TALKBOOK LETTER">
  <a:themeElements>
    <a:clrScheme name="KPMG Colors">
      <a:dk1>
        <a:srgbClr val="000000"/>
      </a:dk1>
      <a:lt1>
        <a:srgbClr val="FFFFFF"/>
      </a:lt1>
      <a:dk2>
        <a:srgbClr val="007C92"/>
      </a:dk2>
      <a:lt2>
        <a:srgbClr val="747678"/>
      </a:lt2>
      <a:accent1>
        <a:srgbClr val="00338D"/>
      </a:accent1>
      <a:accent2>
        <a:srgbClr val="A79E70"/>
      </a:accent2>
      <a:accent3>
        <a:srgbClr val="7AB800"/>
      </a:accent3>
      <a:accent4>
        <a:srgbClr val="8E25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professionals when completing financial due diligence engagements.</Abstract>
    <Category_x002f_DocumentType xmlns="be912a0f-871e-4bc8-abfc-ad9b3a1cba72">Methodology &amp; Tools | Leading Guidance</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FDD_EP_Complete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0195116-92AE-4BE4-B415-D03E26D6AC93}"/>
</file>

<file path=customXml/itemProps2.xml><?xml version="1.0" encoding="utf-8"?>
<ds:datastoreItem xmlns:ds="http://schemas.openxmlformats.org/officeDocument/2006/customXml" ds:itemID="{94F758B4-DD17-46D5-828B-977F06738ED4}"/>
</file>

<file path=customXml/itemProps3.xml><?xml version="1.0" encoding="utf-8"?>
<ds:datastoreItem xmlns:ds="http://schemas.openxmlformats.org/officeDocument/2006/customXml" ds:itemID="{BA10F49E-32C7-4519-AC31-AAB09C4DA572}"/>
</file>

<file path=customXml/itemProps4.xml><?xml version="1.0" encoding="utf-8"?>
<ds:datastoreItem xmlns:ds="http://schemas.openxmlformats.org/officeDocument/2006/customXml" ds:itemID="{0FAC8D38-CCC3-4231-ABEB-394B6AB1B35E}"/>
</file>

<file path=docProps/app.xml><?xml version="1.0" encoding="utf-8"?>
<Properties xmlns="http://schemas.openxmlformats.org/officeDocument/2006/extended-properties" xmlns:vt="http://schemas.openxmlformats.org/officeDocument/2006/docPropsVTypes">
  <Template>KPMG Template 2007</Template>
  <TotalTime>0</TotalTime>
  <Words>953</Words>
  <Application>Microsoft Office PowerPoint</Application>
  <PresentationFormat>Letter Paper (8.5x11 in)</PresentationFormat>
  <Paragraphs>95</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CREATE TALKBOOK LETTER</vt:lpstr>
      <vt:lpstr>Slide 0</vt:lpstr>
      <vt:lpstr>Slide 1</vt:lpstr>
      <vt:lpstr>Engagement Process: Debriefing Guidance Contents </vt:lpstr>
      <vt:lpstr>Engagement Process: Debriefing Guidance What is completion?</vt:lpstr>
      <vt:lpstr>Engagement Process: Debriefing Guidance Debrief meetings</vt:lpstr>
      <vt:lpstr>Engagement Process: Debriefing Guidance Completion checklist</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Debriefing guidance</dc:title>
  <dc:creator>Ramaswarmy, K.</dc:creator>
  <cp:keywords/>
  <dc:description/>
  <cp:lastModifiedBy/>
  <cp:revision>1</cp:revision>
  <dcterms:created xsi:type="dcterms:W3CDTF">2012-10-11T03:35:01Z</dcterms:created>
  <dcterms:modified xsi:type="dcterms:W3CDTF">2012-10-11T03:35:03Z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712000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professionals when completing financial due diligence engagements.</vt:lpwstr>
  </property>
  <property fmtid="{D5CDD505-2E9C-101B-9397-08002B2CF9AE}" pid="7" name="Keyword">
    <vt:lpwstr>FDD_EP_Complete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7</vt:lpwstr>
  </property>
  <property fmtid="{D5CDD505-2E9C-101B-9397-08002B2CF9AE}" pid="22" name="Primary Language">
    <vt:lpwstr>19</vt:lpwstr>
  </property>
  <property fmtid="{D5CDD505-2E9C-101B-9397-08002B2CF9AE}" pid="25" name="Category/DocumentType">
    <vt:lpwstr>24</vt:lpwstr>
  </property>
  <property fmtid="{D5CDD505-2E9C-101B-9397-08002B2CF9AE}" pid="26"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professionals when completing financial due diligence engagements.</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24</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FDD_EP_Complete</vt:lpwstr>
  </property>
  <property fmtid="{D5CDD505-2E9C-101B-9397-08002B2CF9AE}" pid="102" name="AdvRiskReviewer">
    <vt:lpwstr/>
  </property>
</Properties>
</file>