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712" r:id="rId5"/>
  </p:sldMasterIdLst>
  <p:notesMasterIdLst>
    <p:notesMasterId r:id="rId23"/>
  </p:notesMasterIdLst>
  <p:sldIdLst>
    <p:sldId id="418" r:id="rId6"/>
    <p:sldId id="429" r:id="rId7"/>
    <p:sldId id="427" r:id="rId8"/>
    <p:sldId id="405" r:id="rId9"/>
    <p:sldId id="406" r:id="rId10"/>
    <p:sldId id="408" r:id="rId11"/>
    <p:sldId id="410" r:id="rId12"/>
    <p:sldId id="411" r:id="rId13"/>
    <p:sldId id="412" r:id="rId14"/>
    <p:sldId id="413" r:id="rId15"/>
    <p:sldId id="414" r:id="rId16"/>
    <p:sldId id="415" r:id="rId17"/>
    <p:sldId id="416" r:id="rId18"/>
    <p:sldId id="419" r:id="rId19"/>
    <p:sldId id="425" r:id="rId20"/>
    <p:sldId id="426" r:id="rId21"/>
    <p:sldId id="428" r:id="rId22"/>
  </p:sldIdLst>
  <p:sldSz cx="9144000" cy="6858000" type="letter"/>
  <p:notesSz cx="6669088" cy="9928225"/>
  <p:custDataLst>
    <p:tags r:id="rId24"/>
  </p:custDataLst>
  <p:defaultTextStyle>
    <a:defPPr>
      <a:defRPr lang="en-GB"/>
    </a:defPPr>
    <a:lvl1pPr algn="l" rtl="0" fontAlgn="base">
      <a:spcBef>
        <a:spcPct val="0"/>
      </a:spcBef>
      <a:spcAft>
        <a:spcPct val="0"/>
      </a:spcAft>
      <a:defRPr sz="1000" kern="1200">
        <a:solidFill>
          <a:schemeClr val="tx1"/>
        </a:solidFill>
        <a:latin typeface="Univers 45 Light" pitchFamily="2" charset="0"/>
        <a:ea typeface="+mn-ea"/>
        <a:cs typeface="+mn-cs"/>
      </a:defRPr>
    </a:lvl1pPr>
    <a:lvl2pPr marL="457200" algn="l" rtl="0" fontAlgn="base">
      <a:spcBef>
        <a:spcPct val="0"/>
      </a:spcBef>
      <a:spcAft>
        <a:spcPct val="0"/>
      </a:spcAft>
      <a:defRPr sz="1000" kern="1200">
        <a:solidFill>
          <a:schemeClr val="tx1"/>
        </a:solidFill>
        <a:latin typeface="Univers 45 Light" pitchFamily="2" charset="0"/>
        <a:ea typeface="+mn-ea"/>
        <a:cs typeface="+mn-cs"/>
      </a:defRPr>
    </a:lvl2pPr>
    <a:lvl3pPr marL="914400" algn="l" rtl="0" fontAlgn="base">
      <a:spcBef>
        <a:spcPct val="0"/>
      </a:spcBef>
      <a:spcAft>
        <a:spcPct val="0"/>
      </a:spcAft>
      <a:defRPr sz="1000" kern="1200">
        <a:solidFill>
          <a:schemeClr val="tx1"/>
        </a:solidFill>
        <a:latin typeface="Univers 45 Light" pitchFamily="2" charset="0"/>
        <a:ea typeface="+mn-ea"/>
        <a:cs typeface="+mn-cs"/>
      </a:defRPr>
    </a:lvl3pPr>
    <a:lvl4pPr marL="1371600" algn="l" rtl="0" fontAlgn="base">
      <a:spcBef>
        <a:spcPct val="0"/>
      </a:spcBef>
      <a:spcAft>
        <a:spcPct val="0"/>
      </a:spcAft>
      <a:defRPr sz="1000" kern="1200">
        <a:solidFill>
          <a:schemeClr val="tx1"/>
        </a:solidFill>
        <a:latin typeface="Univers 45 Light" pitchFamily="2" charset="0"/>
        <a:ea typeface="+mn-ea"/>
        <a:cs typeface="+mn-cs"/>
      </a:defRPr>
    </a:lvl4pPr>
    <a:lvl5pPr marL="1828800" algn="l" rtl="0" fontAlgn="base">
      <a:spcBef>
        <a:spcPct val="0"/>
      </a:spcBef>
      <a:spcAft>
        <a:spcPct val="0"/>
      </a:spcAft>
      <a:defRPr sz="1000" kern="1200">
        <a:solidFill>
          <a:schemeClr val="tx1"/>
        </a:solidFill>
        <a:latin typeface="Univers 45 Light" pitchFamily="2" charset="0"/>
        <a:ea typeface="+mn-ea"/>
        <a:cs typeface="+mn-cs"/>
      </a:defRPr>
    </a:lvl5pPr>
    <a:lvl6pPr marL="2286000" algn="l" defTabSz="914400" rtl="0" eaLnBrk="1" latinLnBrk="0" hangingPunct="1">
      <a:defRPr sz="1000" kern="1200">
        <a:solidFill>
          <a:schemeClr val="tx1"/>
        </a:solidFill>
        <a:latin typeface="Univers 45 Light" pitchFamily="2" charset="0"/>
        <a:ea typeface="+mn-ea"/>
        <a:cs typeface="+mn-cs"/>
      </a:defRPr>
    </a:lvl6pPr>
    <a:lvl7pPr marL="2743200" algn="l" defTabSz="914400" rtl="0" eaLnBrk="1" latinLnBrk="0" hangingPunct="1">
      <a:defRPr sz="1000" kern="1200">
        <a:solidFill>
          <a:schemeClr val="tx1"/>
        </a:solidFill>
        <a:latin typeface="Univers 45 Light" pitchFamily="2" charset="0"/>
        <a:ea typeface="+mn-ea"/>
        <a:cs typeface="+mn-cs"/>
      </a:defRPr>
    </a:lvl7pPr>
    <a:lvl8pPr marL="3200400" algn="l" defTabSz="914400" rtl="0" eaLnBrk="1" latinLnBrk="0" hangingPunct="1">
      <a:defRPr sz="1000" kern="1200">
        <a:solidFill>
          <a:schemeClr val="tx1"/>
        </a:solidFill>
        <a:latin typeface="Univers 45 Light" pitchFamily="2" charset="0"/>
        <a:ea typeface="+mn-ea"/>
        <a:cs typeface="+mn-cs"/>
      </a:defRPr>
    </a:lvl8pPr>
    <a:lvl9pPr marL="3657600" algn="l" defTabSz="914400" rtl="0" eaLnBrk="1" latinLnBrk="0" hangingPunct="1">
      <a:defRPr sz="1000" kern="1200">
        <a:solidFill>
          <a:schemeClr val="tx1"/>
        </a:solidFill>
        <a:latin typeface="Univers 45 Light" pitchFamily="2" charset="0"/>
        <a:ea typeface="+mn-ea"/>
        <a:cs typeface="+mn-cs"/>
      </a:defRPr>
    </a:lvl9pPr>
  </p:defaultTextStyle>
  <p:extLst>
    <p:ext uri="{EFAFB233-063F-42B5-8137-9DF3F51BA10A}">
      <p15:sldGuideLst xmlns:p15="http://schemas.microsoft.com/office/powerpoint/2012/main">
        <p15:guide id="1" orient="horz" pos="799">
          <p15:clr>
            <a:srgbClr val="A4A3A4"/>
          </p15:clr>
        </p15:guide>
        <p15:guide id="2" orient="horz" pos="2678">
          <p15:clr>
            <a:srgbClr val="A4A3A4"/>
          </p15:clr>
        </p15:guide>
        <p15:guide id="3" orient="horz" pos="1486">
          <p15:clr>
            <a:srgbClr val="A4A3A4"/>
          </p15:clr>
        </p15:guide>
        <p15:guide id="4" pos="159">
          <p15:clr>
            <a:srgbClr val="A4A3A4"/>
          </p15:clr>
        </p15:guide>
        <p15:guide id="5" pos="5607">
          <p15:clr>
            <a:srgbClr val="A4A3A4"/>
          </p15:clr>
        </p15:guide>
        <p15:guide id="6" pos="2840">
          <p15:clr>
            <a:srgbClr val="A4A3A4"/>
          </p15:clr>
        </p15:guide>
        <p15:guide id="7" pos="2922">
          <p15:clr>
            <a:srgbClr val="A4A3A4"/>
          </p15:clr>
        </p15:guide>
        <p15:guide id="8" pos="705">
          <p15:clr>
            <a:srgbClr val="A4A3A4"/>
          </p15:clr>
        </p15:guide>
        <p15:guide id="9" pos="315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AA5CB"/>
    <a:srgbClr val="CCD6D9"/>
    <a:srgbClr val="ACACAC"/>
    <a:srgbClr val="D7DFB4"/>
    <a:srgbClr val="B21107"/>
    <a:srgbClr val="68820B"/>
    <a:srgbClr val="F38E31"/>
    <a:srgbClr val="F06A00"/>
    <a:srgbClr val="C5DEE1"/>
    <a:srgbClr val="87BD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7" autoAdjust="0"/>
    <p:restoredTop sz="92067" autoAdjust="0"/>
  </p:normalViewPr>
  <p:slideViewPr>
    <p:cSldViewPr snapToGrid="0">
      <p:cViewPr varScale="1">
        <p:scale>
          <a:sx n="71" d="100"/>
          <a:sy n="71" d="100"/>
        </p:scale>
        <p:origin x="1446" y="60"/>
      </p:cViewPr>
      <p:guideLst>
        <p:guide orient="horz" pos="799"/>
        <p:guide orient="horz" pos="2678"/>
        <p:guide orient="horz" pos="1486"/>
        <p:guide pos="159"/>
        <p:guide pos="5607"/>
        <p:guide pos="2840"/>
        <p:guide pos="2922"/>
        <p:guide pos="705"/>
        <p:guide pos="3158"/>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gs" Target="tags/tag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27" Type="http://schemas.openxmlformats.org/officeDocument/2006/relationships/viewProps" Target="viewProps.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854C97-6F54-464A-A603-9B6E2C20CE2E}" type="doc">
      <dgm:prSet loTypeId="urn:microsoft.com/office/officeart/2005/8/layout/venn1" loCatId="relationship" qsTypeId="urn:microsoft.com/office/officeart/2005/8/quickstyle/simple1#1" qsCatId="simple" csTypeId="urn:microsoft.com/office/officeart/2005/8/colors/accent1_2#1" csCatId="accent1" phldr="1"/>
      <dgm:spPr/>
    </dgm:pt>
    <dgm:pt modelId="{DB683029-3801-401A-A337-0B316CEEEF95}">
      <dgm:prSet phldrT="[Text]" custT="1"/>
      <dgm:spPr>
        <a:xfrm>
          <a:off x="1368409" y="56501"/>
          <a:ext cx="2712066" cy="2712066"/>
        </a:xfrm>
        <a:prstGeom prst="ellipse">
          <a:avLst/>
        </a:prstGeom>
        <a:solidFill>
          <a:srgbClr val="8AA5CB">
            <a:alpha val="50000"/>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en-GB" sz="2000" cap="all" baseline="0" dirty="0" smtClean="0">
              <a:solidFill>
                <a:srgbClr val="0C2D83"/>
              </a:solidFill>
              <a:latin typeface="Arial" pitchFamily="34" charset="0"/>
              <a:ea typeface="+mn-ea"/>
              <a:cs typeface="Arial" pitchFamily="34" charset="0"/>
            </a:rPr>
            <a:t>Brief</a:t>
          </a:r>
          <a:endParaRPr lang="en-GB" sz="2000" cap="all" baseline="0" dirty="0">
            <a:solidFill>
              <a:srgbClr val="0C2D83"/>
            </a:solidFill>
            <a:latin typeface="Arial" pitchFamily="34" charset="0"/>
            <a:ea typeface="+mn-ea"/>
            <a:cs typeface="Arial" pitchFamily="34" charset="0"/>
          </a:endParaRPr>
        </a:p>
      </dgm:t>
    </dgm:pt>
    <dgm:pt modelId="{41D7BFD7-6773-4B8D-B488-B3C911869A2C}" type="parTrans" cxnId="{7F4CA68F-50A7-4442-8B9A-B681C49F0C39}">
      <dgm:prSet/>
      <dgm:spPr/>
      <dgm:t>
        <a:bodyPr/>
        <a:lstStyle/>
        <a:p>
          <a:endParaRPr lang="en-GB"/>
        </a:p>
      </dgm:t>
    </dgm:pt>
    <dgm:pt modelId="{64688D10-0CE5-4AC8-BDC7-4757BD69A89F}" type="sibTrans" cxnId="{7F4CA68F-50A7-4442-8B9A-B681C49F0C39}">
      <dgm:prSet/>
      <dgm:spPr/>
      <dgm:t>
        <a:bodyPr/>
        <a:lstStyle/>
        <a:p>
          <a:endParaRPr lang="en-GB"/>
        </a:p>
      </dgm:t>
    </dgm:pt>
    <dgm:pt modelId="{7F555ECD-8514-42C8-A1FB-1A5577EC790C}">
      <dgm:prSet phldrT="[Text]" custT="1"/>
      <dgm:spPr>
        <a:xfrm>
          <a:off x="2347013" y="1751543"/>
          <a:ext cx="2712066" cy="2712066"/>
        </a:xfrm>
        <a:prstGeom prst="ellipse">
          <a:avLst/>
        </a:prstGeom>
        <a:solidFill>
          <a:srgbClr val="8AA5CB">
            <a:alpha val="50000"/>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en-GB" sz="2000" cap="all" baseline="0" dirty="0" smtClean="0">
              <a:solidFill>
                <a:srgbClr val="0C2D83"/>
              </a:solidFill>
              <a:latin typeface="Arial" pitchFamily="34" charset="0"/>
              <a:ea typeface="+mn-ea"/>
              <a:cs typeface="Arial" pitchFamily="34" charset="0"/>
            </a:rPr>
            <a:t>deliver</a:t>
          </a:r>
          <a:endParaRPr lang="en-GB" sz="2000" cap="all" baseline="0" dirty="0">
            <a:solidFill>
              <a:srgbClr val="0C2D83"/>
            </a:solidFill>
            <a:latin typeface="Arial" pitchFamily="34" charset="0"/>
            <a:ea typeface="+mn-ea"/>
            <a:cs typeface="Arial" pitchFamily="34" charset="0"/>
          </a:endParaRPr>
        </a:p>
      </dgm:t>
    </dgm:pt>
    <dgm:pt modelId="{B9F3A02A-3301-4312-9636-87DB2C07BB7D}" type="parTrans" cxnId="{040AB6E4-E93F-418E-BF23-C9AD6A29515D}">
      <dgm:prSet/>
      <dgm:spPr/>
      <dgm:t>
        <a:bodyPr/>
        <a:lstStyle/>
        <a:p>
          <a:endParaRPr lang="en-GB"/>
        </a:p>
      </dgm:t>
    </dgm:pt>
    <dgm:pt modelId="{96A94540-0DC5-41E1-902A-0C2AC1E67ECC}" type="sibTrans" cxnId="{040AB6E4-E93F-418E-BF23-C9AD6A29515D}">
      <dgm:prSet/>
      <dgm:spPr/>
      <dgm:t>
        <a:bodyPr/>
        <a:lstStyle/>
        <a:p>
          <a:endParaRPr lang="en-GB"/>
        </a:p>
      </dgm:t>
    </dgm:pt>
    <dgm:pt modelId="{CD828A72-B53C-47F1-AC99-326691022FAE}">
      <dgm:prSet phldrT="[Text]" custT="1"/>
      <dgm:spPr>
        <a:xfrm>
          <a:off x="365559" y="1739420"/>
          <a:ext cx="2712066" cy="2712066"/>
        </a:xfrm>
        <a:prstGeom prst="ellipse">
          <a:avLst/>
        </a:prstGeom>
        <a:solidFill>
          <a:srgbClr val="8AA5CB">
            <a:alpha val="50000"/>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en-GB" sz="2000" cap="all" baseline="0" dirty="0" smtClean="0">
              <a:solidFill>
                <a:srgbClr val="0C2D83"/>
              </a:solidFill>
              <a:latin typeface="Arial" pitchFamily="34" charset="0"/>
              <a:ea typeface="+mn-ea"/>
              <a:cs typeface="Arial" pitchFamily="34" charset="0"/>
            </a:rPr>
            <a:t>Debrief</a:t>
          </a:r>
          <a:endParaRPr lang="en-GB" sz="2000" cap="all" baseline="0" dirty="0">
            <a:solidFill>
              <a:srgbClr val="0C2D83"/>
            </a:solidFill>
            <a:latin typeface="Arial" pitchFamily="34" charset="0"/>
            <a:ea typeface="+mn-ea"/>
            <a:cs typeface="Arial" pitchFamily="34" charset="0"/>
          </a:endParaRPr>
        </a:p>
      </dgm:t>
    </dgm:pt>
    <dgm:pt modelId="{08307024-7AE7-45A9-A579-6C79F47A87CB}" type="parTrans" cxnId="{D97BF2B4-8C3F-4984-88A4-14707CF65EAD}">
      <dgm:prSet/>
      <dgm:spPr/>
      <dgm:t>
        <a:bodyPr/>
        <a:lstStyle/>
        <a:p>
          <a:endParaRPr lang="en-GB"/>
        </a:p>
      </dgm:t>
    </dgm:pt>
    <dgm:pt modelId="{58D5A5CC-A24A-432A-A669-82389F9F754A}" type="sibTrans" cxnId="{D97BF2B4-8C3F-4984-88A4-14707CF65EAD}">
      <dgm:prSet/>
      <dgm:spPr/>
      <dgm:t>
        <a:bodyPr/>
        <a:lstStyle/>
        <a:p>
          <a:endParaRPr lang="en-GB"/>
        </a:p>
      </dgm:t>
    </dgm:pt>
    <dgm:pt modelId="{D3FDB041-E86B-4F91-94E2-6CA8292548F1}" type="pres">
      <dgm:prSet presAssocID="{19854C97-6F54-464A-A603-9B6E2C20CE2E}" presName="compositeShape" presStyleCnt="0">
        <dgm:presLayoutVars>
          <dgm:chMax val="7"/>
          <dgm:dir/>
          <dgm:resizeHandles val="exact"/>
        </dgm:presLayoutVars>
      </dgm:prSet>
      <dgm:spPr/>
    </dgm:pt>
    <dgm:pt modelId="{325819D0-EE63-4378-994C-526A2D80A743}" type="pres">
      <dgm:prSet presAssocID="{DB683029-3801-401A-A337-0B316CEEEF95}" presName="circ1" presStyleLbl="vennNode1" presStyleIdx="0" presStyleCnt="3"/>
      <dgm:spPr/>
      <dgm:t>
        <a:bodyPr/>
        <a:lstStyle/>
        <a:p>
          <a:endParaRPr lang="en-GB"/>
        </a:p>
      </dgm:t>
    </dgm:pt>
    <dgm:pt modelId="{C60A951E-E04F-4943-AF79-94F7D37EF475}" type="pres">
      <dgm:prSet presAssocID="{DB683029-3801-401A-A337-0B316CEEEF95}" presName="circ1Tx" presStyleLbl="revTx" presStyleIdx="0" presStyleCnt="0">
        <dgm:presLayoutVars>
          <dgm:chMax val="0"/>
          <dgm:chPref val="0"/>
          <dgm:bulletEnabled val="1"/>
        </dgm:presLayoutVars>
      </dgm:prSet>
      <dgm:spPr/>
      <dgm:t>
        <a:bodyPr/>
        <a:lstStyle/>
        <a:p>
          <a:endParaRPr lang="en-GB"/>
        </a:p>
      </dgm:t>
    </dgm:pt>
    <dgm:pt modelId="{C51CBB94-35C1-4DE4-8113-8DFDBE39324B}" type="pres">
      <dgm:prSet presAssocID="{7F555ECD-8514-42C8-A1FB-1A5577EC790C}" presName="circ2" presStyleLbl="vennNode1" presStyleIdx="1" presStyleCnt="3"/>
      <dgm:spPr/>
      <dgm:t>
        <a:bodyPr/>
        <a:lstStyle/>
        <a:p>
          <a:endParaRPr lang="en-GB"/>
        </a:p>
      </dgm:t>
    </dgm:pt>
    <dgm:pt modelId="{3B7AE0FC-47DB-4A84-9A75-F088F35042FF}" type="pres">
      <dgm:prSet presAssocID="{7F555ECD-8514-42C8-A1FB-1A5577EC790C}" presName="circ2Tx" presStyleLbl="revTx" presStyleIdx="0" presStyleCnt="0">
        <dgm:presLayoutVars>
          <dgm:chMax val="0"/>
          <dgm:chPref val="0"/>
          <dgm:bulletEnabled val="1"/>
        </dgm:presLayoutVars>
      </dgm:prSet>
      <dgm:spPr/>
      <dgm:t>
        <a:bodyPr/>
        <a:lstStyle/>
        <a:p>
          <a:endParaRPr lang="en-GB"/>
        </a:p>
      </dgm:t>
    </dgm:pt>
    <dgm:pt modelId="{A355D73F-1F3C-4F03-BE93-21B5E4FF4A1E}" type="pres">
      <dgm:prSet presAssocID="{CD828A72-B53C-47F1-AC99-326691022FAE}" presName="circ3" presStyleLbl="vennNode1" presStyleIdx="2" presStyleCnt="3" custScaleX="101518" custLinFactNeighborX="-894" custLinFactNeighborY="-447"/>
      <dgm:spPr/>
      <dgm:t>
        <a:bodyPr/>
        <a:lstStyle/>
        <a:p>
          <a:endParaRPr lang="en-GB"/>
        </a:p>
      </dgm:t>
    </dgm:pt>
    <dgm:pt modelId="{5CBD7426-ADC3-4218-9794-D122CB851095}" type="pres">
      <dgm:prSet presAssocID="{CD828A72-B53C-47F1-AC99-326691022FAE}" presName="circ3Tx" presStyleLbl="revTx" presStyleIdx="0" presStyleCnt="0">
        <dgm:presLayoutVars>
          <dgm:chMax val="0"/>
          <dgm:chPref val="0"/>
          <dgm:bulletEnabled val="1"/>
        </dgm:presLayoutVars>
      </dgm:prSet>
      <dgm:spPr/>
      <dgm:t>
        <a:bodyPr/>
        <a:lstStyle/>
        <a:p>
          <a:endParaRPr lang="en-GB"/>
        </a:p>
      </dgm:t>
    </dgm:pt>
  </dgm:ptLst>
  <dgm:cxnLst>
    <dgm:cxn modelId="{1205C339-F7B1-4604-B8C4-249DA7AC8F9C}" type="presOf" srcId="{CD828A72-B53C-47F1-AC99-326691022FAE}" destId="{A355D73F-1F3C-4F03-BE93-21B5E4FF4A1E}" srcOrd="0" destOrd="0" presId="urn:microsoft.com/office/officeart/2005/8/layout/venn1"/>
    <dgm:cxn modelId="{D97BF2B4-8C3F-4984-88A4-14707CF65EAD}" srcId="{19854C97-6F54-464A-A603-9B6E2C20CE2E}" destId="{CD828A72-B53C-47F1-AC99-326691022FAE}" srcOrd="2" destOrd="0" parTransId="{08307024-7AE7-45A9-A579-6C79F47A87CB}" sibTransId="{58D5A5CC-A24A-432A-A669-82389F9F754A}"/>
    <dgm:cxn modelId="{D574AEBB-3BA0-47FC-9B68-B6CA0CA2EAC7}" type="presOf" srcId="{19854C97-6F54-464A-A603-9B6E2C20CE2E}" destId="{D3FDB041-E86B-4F91-94E2-6CA8292548F1}" srcOrd="0" destOrd="0" presId="urn:microsoft.com/office/officeart/2005/8/layout/venn1"/>
    <dgm:cxn modelId="{7F4CA68F-50A7-4442-8B9A-B681C49F0C39}" srcId="{19854C97-6F54-464A-A603-9B6E2C20CE2E}" destId="{DB683029-3801-401A-A337-0B316CEEEF95}" srcOrd="0" destOrd="0" parTransId="{41D7BFD7-6773-4B8D-B488-B3C911869A2C}" sibTransId="{64688D10-0CE5-4AC8-BDC7-4757BD69A89F}"/>
    <dgm:cxn modelId="{F28D479A-E9FF-4882-8F78-A0D7E30BB77A}" type="presOf" srcId="{DB683029-3801-401A-A337-0B316CEEEF95}" destId="{C60A951E-E04F-4943-AF79-94F7D37EF475}" srcOrd="1" destOrd="0" presId="urn:microsoft.com/office/officeart/2005/8/layout/venn1"/>
    <dgm:cxn modelId="{0E75E395-0559-4840-AE9B-1F5EA809B983}" type="presOf" srcId="{CD828A72-B53C-47F1-AC99-326691022FAE}" destId="{5CBD7426-ADC3-4218-9794-D122CB851095}" srcOrd="1" destOrd="0" presId="urn:microsoft.com/office/officeart/2005/8/layout/venn1"/>
    <dgm:cxn modelId="{EA2B37FB-C7D1-4F6C-9F58-506A8FF90070}" type="presOf" srcId="{7F555ECD-8514-42C8-A1FB-1A5577EC790C}" destId="{C51CBB94-35C1-4DE4-8113-8DFDBE39324B}" srcOrd="0" destOrd="0" presId="urn:microsoft.com/office/officeart/2005/8/layout/venn1"/>
    <dgm:cxn modelId="{80455342-09B7-4BBE-923C-AC4266DADB37}" type="presOf" srcId="{DB683029-3801-401A-A337-0B316CEEEF95}" destId="{325819D0-EE63-4378-994C-526A2D80A743}" srcOrd="0" destOrd="0" presId="urn:microsoft.com/office/officeart/2005/8/layout/venn1"/>
    <dgm:cxn modelId="{040AB6E4-E93F-418E-BF23-C9AD6A29515D}" srcId="{19854C97-6F54-464A-A603-9B6E2C20CE2E}" destId="{7F555ECD-8514-42C8-A1FB-1A5577EC790C}" srcOrd="1" destOrd="0" parTransId="{B9F3A02A-3301-4312-9636-87DB2C07BB7D}" sibTransId="{96A94540-0DC5-41E1-902A-0C2AC1E67ECC}"/>
    <dgm:cxn modelId="{98C01B42-4588-44E9-AA93-08F06D24EE4A}" type="presOf" srcId="{7F555ECD-8514-42C8-A1FB-1A5577EC790C}" destId="{3B7AE0FC-47DB-4A84-9A75-F088F35042FF}" srcOrd="1" destOrd="0" presId="urn:microsoft.com/office/officeart/2005/8/layout/venn1"/>
    <dgm:cxn modelId="{C64A5981-6955-4B9E-B7C8-3D462378C96F}" type="presParOf" srcId="{D3FDB041-E86B-4F91-94E2-6CA8292548F1}" destId="{325819D0-EE63-4378-994C-526A2D80A743}" srcOrd="0" destOrd="0" presId="urn:microsoft.com/office/officeart/2005/8/layout/venn1"/>
    <dgm:cxn modelId="{4AEFC3F5-02A7-4743-910E-98DACC8764D7}" type="presParOf" srcId="{D3FDB041-E86B-4F91-94E2-6CA8292548F1}" destId="{C60A951E-E04F-4943-AF79-94F7D37EF475}" srcOrd="1" destOrd="0" presId="urn:microsoft.com/office/officeart/2005/8/layout/venn1"/>
    <dgm:cxn modelId="{451F995C-7DA2-46E3-BDD2-EDC260D7B08F}" type="presParOf" srcId="{D3FDB041-E86B-4F91-94E2-6CA8292548F1}" destId="{C51CBB94-35C1-4DE4-8113-8DFDBE39324B}" srcOrd="2" destOrd="0" presId="urn:microsoft.com/office/officeart/2005/8/layout/venn1"/>
    <dgm:cxn modelId="{E04F9C87-4C65-4CAF-9829-62F07E3EA451}" type="presParOf" srcId="{D3FDB041-E86B-4F91-94E2-6CA8292548F1}" destId="{3B7AE0FC-47DB-4A84-9A75-F088F35042FF}" srcOrd="3" destOrd="0" presId="urn:microsoft.com/office/officeart/2005/8/layout/venn1"/>
    <dgm:cxn modelId="{67A90CDD-DB40-474A-8238-8BDDD11718D7}" type="presParOf" srcId="{D3FDB041-E86B-4F91-94E2-6CA8292548F1}" destId="{A355D73F-1F3C-4F03-BE93-21B5E4FF4A1E}" srcOrd="4" destOrd="0" presId="urn:microsoft.com/office/officeart/2005/8/layout/venn1"/>
    <dgm:cxn modelId="{BA2F9C9A-4B48-4D24-9FB5-A592EACADDC7}" type="presParOf" srcId="{D3FDB041-E86B-4F91-94E2-6CA8292548F1}" destId="{5CBD7426-ADC3-4218-9794-D122CB851095}"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GB" dirty="0"/>
          </a:p>
        </p:txBody>
      </p:sp>
      <p:sp>
        <p:nvSpPr>
          <p:cNvPr id="37891" name="Rectangle 3"/>
          <p:cNvSpPr>
            <a:spLocks noGrp="1" noChangeArrowheads="1"/>
          </p:cNvSpPr>
          <p:nvPr>
            <p:ph type="dt"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GB" dirty="0"/>
          </a:p>
        </p:txBody>
      </p:sp>
      <p:sp>
        <p:nvSpPr>
          <p:cNvPr id="51204"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66750" y="4716464"/>
            <a:ext cx="53355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37894" name="Rectangle 6"/>
          <p:cNvSpPr>
            <a:spLocks noGrp="1" noChangeArrowheads="1"/>
          </p:cNvSpPr>
          <p:nvPr>
            <p:ph type="ftr" sz="quarter" idx="4"/>
          </p:nvPr>
        </p:nvSpPr>
        <p:spPr bwMode="auto">
          <a:xfrm>
            <a:off x="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GB" dirty="0"/>
          </a:p>
        </p:txBody>
      </p:sp>
      <p:sp>
        <p:nvSpPr>
          <p:cNvPr id="37895" name="Rectangle 7"/>
          <p:cNvSpPr>
            <a:spLocks noGrp="1" noChangeArrowheads="1"/>
          </p:cNvSpPr>
          <p:nvPr>
            <p:ph type="sldNum" sz="quarter" idx="5"/>
          </p:nvPr>
        </p:nvSpPr>
        <p:spPr bwMode="auto">
          <a:xfrm>
            <a:off x="377825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569AF785-29AA-41AE-944E-94BD256AF91D}" type="slidenum">
              <a:rPr lang="en-GB"/>
              <a:pPr>
                <a:defRPr/>
              </a:pPr>
              <a:t>‹#›</a:t>
            </a:fld>
            <a:endParaRPr lang="en-GB" dirty="0"/>
          </a:p>
        </p:txBody>
      </p:sp>
    </p:spTree>
    <p:extLst>
      <p:ext uri="{BB962C8B-B14F-4D97-AF65-F5344CB8AC3E}">
        <p14:creationId xmlns:p14="http://schemas.microsoft.com/office/powerpoint/2010/main" val="14022385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9AF785-29AA-41AE-944E-94BD256AF91D}" type="slidenum">
              <a:rPr lang="en-GB" smtClean="0"/>
              <a:pPr>
                <a:defRPr/>
              </a:pPr>
              <a:t>0</a:t>
            </a:fld>
            <a:endParaRPr lang="en-GB" dirty="0"/>
          </a:p>
        </p:txBody>
      </p:sp>
    </p:spTree>
    <p:extLst>
      <p:ext uri="{BB962C8B-B14F-4D97-AF65-F5344CB8AC3E}">
        <p14:creationId xmlns:p14="http://schemas.microsoft.com/office/powerpoint/2010/main" val="958405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2488" y="744538"/>
            <a:ext cx="4964112" cy="3722687"/>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569AF785-29AA-41AE-944E-94BD256AF91D}" type="slidenum">
              <a:rPr lang="en-GB" smtClean="0"/>
              <a:pPr>
                <a:defRPr/>
              </a:pPr>
              <a:t>9</a:t>
            </a:fld>
            <a:endParaRPr lang="en-GB" dirty="0"/>
          </a:p>
        </p:txBody>
      </p:sp>
    </p:spTree>
    <p:extLst>
      <p:ext uri="{BB962C8B-B14F-4D97-AF65-F5344CB8AC3E}">
        <p14:creationId xmlns:p14="http://schemas.microsoft.com/office/powerpoint/2010/main" val="2681022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9AF785-29AA-41AE-944E-94BD256AF91D}" type="slidenum">
              <a:rPr lang="en-GB" smtClean="0"/>
              <a:pPr>
                <a:defRPr/>
              </a:pPr>
              <a:t>10</a:t>
            </a:fld>
            <a:endParaRPr lang="en-GB" dirty="0"/>
          </a:p>
        </p:txBody>
      </p:sp>
    </p:spTree>
    <p:extLst>
      <p:ext uri="{BB962C8B-B14F-4D97-AF65-F5344CB8AC3E}">
        <p14:creationId xmlns:p14="http://schemas.microsoft.com/office/powerpoint/2010/main" val="2715285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9AF785-29AA-41AE-944E-94BD256AF91D}" type="slidenum">
              <a:rPr lang="en-GB" smtClean="0"/>
              <a:pPr>
                <a:defRPr/>
              </a:pPr>
              <a:t>11</a:t>
            </a:fld>
            <a:endParaRPr lang="en-GB" dirty="0"/>
          </a:p>
        </p:txBody>
      </p:sp>
    </p:spTree>
    <p:extLst>
      <p:ext uri="{BB962C8B-B14F-4D97-AF65-F5344CB8AC3E}">
        <p14:creationId xmlns:p14="http://schemas.microsoft.com/office/powerpoint/2010/main" val="853159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9AF785-29AA-41AE-944E-94BD256AF91D}" type="slidenum">
              <a:rPr lang="en-GB" smtClean="0"/>
              <a:pPr>
                <a:defRPr/>
              </a:pPr>
              <a:t>12</a:t>
            </a:fld>
            <a:endParaRPr lang="en-GB" dirty="0"/>
          </a:p>
        </p:txBody>
      </p:sp>
    </p:spTree>
    <p:extLst>
      <p:ext uri="{BB962C8B-B14F-4D97-AF65-F5344CB8AC3E}">
        <p14:creationId xmlns:p14="http://schemas.microsoft.com/office/powerpoint/2010/main" val="1154732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9AF785-29AA-41AE-944E-94BD256AF91D}" type="slidenum">
              <a:rPr lang="en-GB" smtClean="0"/>
              <a:pPr>
                <a:defRPr/>
              </a:pPr>
              <a:t>13</a:t>
            </a:fld>
            <a:endParaRPr lang="en-GB" dirty="0"/>
          </a:p>
        </p:txBody>
      </p:sp>
    </p:spTree>
    <p:extLst>
      <p:ext uri="{BB962C8B-B14F-4D97-AF65-F5344CB8AC3E}">
        <p14:creationId xmlns:p14="http://schemas.microsoft.com/office/powerpoint/2010/main" val="1781943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9AF785-29AA-41AE-944E-94BD256AF91D}" type="slidenum">
              <a:rPr lang="en-GB" smtClean="0"/>
              <a:pPr>
                <a:defRPr/>
              </a:pPr>
              <a:t>14</a:t>
            </a:fld>
            <a:endParaRPr lang="en-GB" dirty="0"/>
          </a:p>
        </p:txBody>
      </p:sp>
    </p:spTree>
    <p:extLst>
      <p:ext uri="{BB962C8B-B14F-4D97-AF65-F5344CB8AC3E}">
        <p14:creationId xmlns:p14="http://schemas.microsoft.com/office/powerpoint/2010/main" val="4294635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9AF785-29AA-41AE-944E-94BD256AF91D}" type="slidenum">
              <a:rPr lang="en-GB" smtClean="0"/>
              <a:pPr>
                <a:defRPr/>
              </a:pPr>
              <a:t>15</a:t>
            </a:fld>
            <a:endParaRPr lang="en-GB" dirty="0"/>
          </a:p>
        </p:txBody>
      </p:sp>
    </p:spTree>
    <p:extLst>
      <p:ext uri="{BB962C8B-B14F-4D97-AF65-F5344CB8AC3E}">
        <p14:creationId xmlns:p14="http://schemas.microsoft.com/office/powerpoint/2010/main" val="1613717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9AF785-29AA-41AE-944E-94BD256AF91D}" type="slidenum">
              <a:rPr lang="en-GB" smtClean="0"/>
              <a:pPr>
                <a:defRPr/>
              </a:pPr>
              <a:t>16</a:t>
            </a:fld>
            <a:endParaRPr lang="en-GB" dirty="0"/>
          </a:p>
        </p:txBody>
      </p:sp>
    </p:spTree>
    <p:extLst>
      <p:ext uri="{BB962C8B-B14F-4D97-AF65-F5344CB8AC3E}">
        <p14:creationId xmlns:p14="http://schemas.microsoft.com/office/powerpoint/2010/main" val="999222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9AF785-29AA-41AE-944E-94BD256AF91D}" type="slidenum">
              <a:rPr lang="en-GB" smtClean="0"/>
              <a:pPr>
                <a:defRPr/>
              </a:pPr>
              <a:t>1</a:t>
            </a:fld>
            <a:endParaRPr lang="en-GB" dirty="0"/>
          </a:p>
        </p:txBody>
      </p:sp>
    </p:spTree>
    <p:extLst>
      <p:ext uri="{BB962C8B-B14F-4D97-AF65-F5344CB8AC3E}">
        <p14:creationId xmlns:p14="http://schemas.microsoft.com/office/powerpoint/2010/main" val="719218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9AF785-29AA-41AE-944E-94BD256AF91D}" type="slidenum">
              <a:rPr lang="en-GB" smtClean="0"/>
              <a:pPr>
                <a:defRPr/>
              </a:pPr>
              <a:t>2</a:t>
            </a:fld>
            <a:endParaRPr lang="en-GB" dirty="0"/>
          </a:p>
        </p:txBody>
      </p:sp>
    </p:spTree>
    <p:extLst>
      <p:ext uri="{BB962C8B-B14F-4D97-AF65-F5344CB8AC3E}">
        <p14:creationId xmlns:p14="http://schemas.microsoft.com/office/powerpoint/2010/main" val="41852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p:spPr>
        <p:txBody>
          <a:bodyPr/>
          <a:lstStyle/>
          <a:p>
            <a:fld id="{64C7A1C4-D39D-4B90-8495-6A7F79EC7BC9}" type="slidenum">
              <a:rPr lang="en-GB" smtClean="0"/>
              <a:pPr/>
              <a:t>3</a:t>
            </a:fld>
            <a:endParaRPr lang="en-GB" dirty="0" smtClean="0"/>
          </a:p>
        </p:txBody>
      </p:sp>
      <p:sp>
        <p:nvSpPr>
          <p:cNvPr id="55298" name="Rectangle 2"/>
          <p:cNvSpPr>
            <a:spLocks noGrp="1" noRot="1" noChangeAspect="1" noChangeArrowheads="1" noTextEdit="1"/>
          </p:cNvSpPr>
          <p:nvPr>
            <p:ph type="sldImg"/>
          </p:nvPr>
        </p:nvSpPr>
        <p:spPr>
          <a:xfrm>
            <a:off x="852488" y="744538"/>
            <a:ext cx="4964112" cy="3722687"/>
          </a:xfrm>
          <a:ln/>
        </p:spPr>
      </p:sp>
      <p:sp>
        <p:nvSpPr>
          <p:cNvPr id="55299"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626238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9AF785-29AA-41AE-944E-94BD256AF91D}" type="slidenum">
              <a:rPr lang="en-GB" smtClean="0"/>
              <a:pPr>
                <a:defRPr/>
              </a:pPr>
              <a:t>4</a:t>
            </a:fld>
            <a:endParaRPr lang="en-GB" dirty="0"/>
          </a:p>
        </p:txBody>
      </p:sp>
    </p:spTree>
    <p:extLst>
      <p:ext uri="{BB962C8B-B14F-4D97-AF65-F5344CB8AC3E}">
        <p14:creationId xmlns:p14="http://schemas.microsoft.com/office/powerpoint/2010/main" val="2237857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9AF785-29AA-41AE-944E-94BD256AF91D}" type="slidenum">
              <a:rPr lang="en-GB" smtClean="0"/>
              <a:pPr>
                <a:defRPr/>
              </a:pPr>
              <a:t>5</a:t>
            </a:fld>
            <a:endParaRPr lang="en-GB" dirty="0"/>
          </a:p>
        </p:txBody>
      </p:sp>
    </p:spTree>
    <p:extLst>
      <p:ext uri="{BB962C8B-B14F-4D97-AF65-F5344CB8AC3E}">
        <p14:creationId xmlns:p14="http://schemas.microsoft.com/office/powerpoint/2010/main" val="3349506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9AF785-29AA-41AE-944E-94BD256AF91D}" type="slidenum">
              <a:rPr lang="en-GB" smtClean="0"/>
              <a:pPr>
                <a:defRPr/>
              </a:pPr>
              <a:t>6</a:t>
            </a:fld>
            <a:endParaRPr lang="en-GB" dirty="0"/>
          </a:p>
        </p:txBody>
      </p:sp>
    </p:spTree>
    <p:extLst>
      <p:ext uri="{BB962C8B-B14F-4D97-AF65-F5344CB8AC3E}">
        <p14:creationId xmlns:p14="http://schemas.microsoft.com/office/powerpoint/2010/main" val="1319116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9AF785-29AA-41AE-944E-94BD256AF91D}" type="slidenum">
              <a:rPr lang="en-GB" smtClean="0"/>
              <a:pPr>
                <a:defRPr/>
              </a:pPr>
              <a:t>7</a:t>
            </a:fld>
            <a:endParaRPr lang="en-GB" dirty="0"/>
          </a:p>
        </p:txBody>
      </p:sp>
    </p:spTree>
    <p:extLst>
      <p:ext uri="{BB962C8B-B14F-4D97-AF65-F5344CB8AC3E}">
        <p14:creationId xmlns:p14="http://schemas.microsoft.com/office/powerpoint/2010/main" val="3773158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9AF785-29AA-41AE-944E-94BD256AF91D}" type="slidenum">
              <a:rPr lang="en-GB" smtClean="0"/>
              <a:pPr>
                <a:defRPr/>
              </a:pPr>
              <a:t>8</a:t>
            </a:fld>
            <a:endParaRPr lang="en-GB" dirty="0"/>
          </a:p>
        </p:txBody>
      </p:sp>
    </p:spTree>
    <p:extLst>
      <p:ext uri="{BB962C8B-B14F-4D97-AF65-F5344CB8AC3E}">
        <p14:creationId xmlns:p14="http://schemas.microsoft.com/office/powerpoint/2010/main" val="2627058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13" name="Picture 12" descr="OFFICE LADY compressed.jpg"/>
          <p:cNvPicPr>
            <a:picLocks noChangeAspect="1"/>
          </p:cNvPicPr>
          <p:nvPr userDrawn="1"/>
        </p:nvPicPr>
        <p:blipFill>
          <a:blip r:embed="rId2" cstate="print"/>
          <a:srcRect l="1169" t="1199"/>
          <a:stretch>
            <a:fillRect/>
          </a:stretch>
        </p:blipFill>
        <p:spPr>
          <a:xfrm>
            <a:off x="0" y="0"/>
            <a:ext cx="9144000" cy="6858000"/>
          </a:xfrm>
          <a:prstGeom prst="rect">
            <a:avLst/>
          </a:prstGeom>
        </p:spPr>
      </p:pic>
      <p:sp>
        <p:nvSpPr>
          <p:cNvPr id="12" name="Freeform 9"/>
          <p:cNvSpPr>
            <a:spLocks noChangeAspect="1"/>
          </p:cNvSpPr>
          <p:nvPr userDrawn="1"/>
        </p:nvSpPr>
        <p:spPr bwMode="white">
          <a:xfrm>
            <a:off x="0" y="0"/>
            <a:ext cx="4816720" cy="5399088"/>
          </a:xfrm>
          <a:custGeom>
            <a:avLst/>
            <a:gdLst/>
            <a:ahLst/>
            <a:cxnLst>
              <a:cxn ang="0">
                <a:pos x="0" y="0"/>
              </a:cxn>
              <a:cxn ang="0">
                <a:pos x="0" y="5505"/>
              </a:cxn>
              <a:cxn ang="0">
                <a:pos x="3691" y="5505"/>
              </a:cxn>
              <a:cxn ang="0">
                <a:pos x="5321" y="0"/>
              </a:cxn>
              <a:cxn ang="0">
                <a:pos x="0" y="0"/>
              </a:cxn>
            </a:cxnLst>
            <a:rect l="0" t="0" r="r" b="b"/>
            <a:pathLst>
              <a:path w="5321" h="5505">
                <a:moveTo>
                  <a:pt x="0" y="0"/>
                </a:moveTo>
                <a:lnTo>
                  <a:pt x="0" y="5505"/>
                </a:lnTo>
                <a:lnTo>
                  <a:pt x="3691" y="5505"/>
                </a:lnTo>
                <a:lnTo>
                  <a:pt x="5321"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sz="1800" dirty="0">
              <a:solidFill>
                <a:srgbClr val="000000"/>
              </a:solidFill>
              <a:latin typeface="Arial"/>
            </a:endParaRPr>
          </a:p>
        </p:txBody>
      </p:sp>
      <p:sp>
        <p:nvSpPr>
          <p:cNvPr id="10" name="Title 9"/>
          <p:cNvSpPr>
            <a:spLocks noGrp="1"/>
          </p:cNvSpPr>
          <p:nvPr>
            <p:ph type="title"/>
          </p:nvPr>
        </p:nvSpPr>
        <p:spPr>
          <a:xfrm>
            <a:off x="317989" y="1412776"/>
            <a:ext cx="3522853" cy="2160240"/>
          </a:xfr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r>
              <a:rPr lang="en-US" dirty="0" smtClean="0"/>
              <a:t>Click to edit Master title style</a:t>
            </a:r>
            <a:endParaRPr lang="en-GB" dirty="0"/>
          </a:p>
        </p:txBody>
      </p:sp>
      <p:sp>
        <p:nvSpPr>
          <p:cNvPr id="17" name="Text Placeholder 16"/>
          <p:cNvSpPr>
            <a:spLocks noGrp="1"/>
          </p:cNvSpPr>
          <p:nvPr>
            <p:ph type="body" sz="quarter" idx="10"/>
          </p:nvPr>
        </p:nvSpPr>
        <p:spPr>
          <a:xfrm>
            <a:off x="317989" y="3789363"/>
            <a:ext cx="3124200"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dirty="0" smtClean="0"/>
              <a:t>Click to edit Master text styles</a:t>
            </a:r>
          </a:p>
        </p:txBody>
      </p:sp>
      <p:pic>
        <p:nvPicPr>
          <p:cNvPr id="11" name="Picture 10"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wo Charts One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9" name="Text Placeholder 6"/>
          <p:cNvSpPr>
            <a:spLocks noGrp="1"/>
          </p:cNvSpPr>
          <p:nvPr>
            <p:ph type="body" sz="quarter" idx="11"/>
          </p:nvPr>
        </p:nvSpPr>
        <p:spPr bwMode="gray">
          <a:xfrm>
            <a:off x="4637416" y="1268760"/>
            <a:ext cx="4254538" cy="4896544"/>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8" name="Chart Placeholder 7"/>
          <p:cNvSpPr>
            <a:spLocks noGrp="1"/>
          </p:cNvSpPr>
          <p:nvPr>
            <p:ph type="chart" sz="quarter" idx="12"/>
          </p:nvPr>
        </p:nvSpPr>
        <p:spPr bwMode="gray">
          <a:xfrm>
            <a:off x="252047" y="1268414"/>
            <a:ext cx="4254012" cy="2376487"/>
          </a:xfrm>
        </p:spPr>
        <p:txBody>
          <a:bodyPr anchor="ctr"/>
          <a:lstStyle>
            <a:lvl1pPr algn="ctr">
              <a:defRPr/>
            </a:lvl1pPr>
          </a:lstStyle>
          <a:p>
            <a:endParaRPr lang="en-GB" dirty="0"/>
          </a:p>
        </p:txBody>
      </p:sp>
      <p:sp>
        <p:nvSpPr>
          <p:cNvPr id="10" name="Chart Placeholder 7"/>
          <p:cNvSpPr>
            <a:spLocks noGrp="1"/>
          </p:cNvSpPr>
          <p:nvPr>
            <p:ph type="chart" sz="quarter" idx="13"/>
          </p:nvPr>
        </p:nvSpPr>
        <p:spPr bwMode="gray">
          <a:xfrm>
            <a:off x="252047" y="3789364"/>
            <a:ext cx="4254012" cy="2376487"/>
          </a:xfrm>
        </p:spPr>
        <p:txBody>
          <a:bodyPr anchor="ctr"/>
          <a:lstStyle>
            <a:lvl1pPr algn="ctr">
              <a:defRPr/>
            </a:lvl1pPr>
          </a:lstStyle>
          <a:p>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wo Tables One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9" name="Text Placeholder 6"/>
          <p:cNvSpPr>
            <a:spLocks noGrp="1"/>
          </p:cNvSpPr>
          <p:nvPr>
            <p:ph type="body" sz="quarter" idx="11"/>
          </p:nvPr>
        </p:nvSpPr>
        <p:spPr bwMode="gray">
          <a:xfrm>
            <a:off x="4637416" y="1268760"/>
            <a:ext cx="4254538" cy="4896544"/>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11" name="Table Placeholder 10"/>
          <p:cNvSpPr>
            <a:spLocks noGrp="1"/>
          </p:cNvSpPr>
          <p:nvPr>
            <p:ph type="tbl" sz="quarter" idx="12"/>
          </p:nvPr>
        </p:nvSpPr>
        <p:spPr bwMode="gray">
          <a:xfrm>
            <a:off x="252047" y="1268414"/>
            <a:ext cx="4254012" cy="2376487"/>
          </a:xfrm>
        </p:spPr>
        <p:txBody>
          <a:bodyPr anchor="ctr"/>
          <a:lstStyle>
            <a:lvl1pPr algn="ctr">
              <a:defRPr/>
            </a:lvl1pPr>
          </a:lstStyle>
          <a:p>
            <a:endParaRPr lang="en-GB" dirty="0"/>
          </a:p>
        </p:txBody>
      </p:sp>
      <p:sp>
        <p:nvSpPr>
          <p:cNvPr id="12" name="Table Placeholder 10"/>
          <p:cNvSpPr>
            <a:spLocks noGrp="1"/>
          </p:cNvSpPr>
          <p:nvPr>
            <p:ph type="tbl" sz="quarter" idx="13"/>
          </p:nvPr>
        </p:nvSpPr>
        <p:spPr bwMode="gray">
          <a:xfrm>
            <a:off x="252047" y="3789364"/>
            <a:ext cx="4254012" cy="2376487"/>
          </a:xfrm>
        </p:spPr>
        <p:txBody>
          <a:bodyPr anchor="ctr"/>
          <a:lstStyle>
            <a:lvl1pPr algn="ctr">
              <a:defRPr/>
            </a:lvl1pPr>
          </a:lstStyle>
          <a:p>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wo Rows Text">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251520" y="1268760"/>
            <a:ext cx="8640960" cy="2376140"/>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6" name="Text Placeholder 6"/>
          <p:cNvSpPr>
            <a:spLocks noGrp="1"/>
          </p:cNvSpPr>
          <p:nvPr>
            <p:ph type="body" sz="quarter" idx="11"/>
          </p:nvPr>
        </p:nvSpPr>
        <p:spPr bwMode="gray">
          <a:xfrm>
            <a:off x="251520" y="3789710"/>
            <a:ext cx="8640960" cy="2376140"/>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One Chart One Row Text">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6" name="Text Placeholder 6"/>
          <p:cNvSpPr>
            <a:spLocks noGrp="1"/>
          </p:cNvSpPr>
          <p:nvPr>
            <p:ph type="body" sz="quarter" idx="11"/>
          </p:nvPr>
        </p:nvSpPr>
        <p:spPr bwMode="gray">
          <a:xfrm>
            <a:off x="251520" y="3789710"/>
            <a:ext cx="8640960" cy="2376140"/>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8" name="Chart Placeholder 7"/>
          <p:cNvSpPr>
            <a:spLocks noGrp="1"/>
          </p:cNvSpPr>
          <p:nvPr>
            <p:ph type="chart" sz="quarter" idx="12"/>
          </p:nvPr>
        </p:nvSpPr>
        <p:spPr bwMode="gray">
          <a:xfrm>
            <a:off x="251520" y="1268414"/>
            <a:ext cx="8639908" cy="2376487"/>
          </a:xfrm>
        </p:spPr>
        <p:txBody>
          <a:bodyPr anchor="ctr"/>
          <a:lstStyle>
            <a:lvl1pPr algn="ctr">
              <a:defRPr/>
            </a:lvl1pPr>
          </a:lstStyle>
          <a:p>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bwMode="gray"/>
        <p:txBody>
          <a:bodyPr/>
          <a:lstStyle/>
          <a:p>
            <a:r>
              <a:rPr lang="en-US" smtClean="0"/>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Four Chevrons">
    <p:spTree>
      <p:nvGrpSpPr>
        <p:cNvPr id="1" name=""/>
        <p:cNvGrpSpPr/>
        <p:nvPr/>
      </p:nvGrpSpPr>
      <p:grpSpPr>
        <a:xfrm>
          <a:off x="0" y="0"/>
          <a:ext cx="0" cy="0"/>
          <a:chOff x="0" y="0"/>
          <a:chExt cx="0" cy="0"/>
        </a:xfrm>
      </p:grpSpPr>
      <p:sp>
        <p:nvSpPr>
          <p:cNvPr id="12" name="Text Placeholder 20"/>
          <p:cNvSpPr>
            <a:spLocks noGrp="1"/>
          </p:cNvSpPr>
          <p:nvPr>
            <p:ph type="body" sz="quarter" idx="27"/>
          </p:nvPr>
        </p:nvSpPr>
        <p:spPr bwMode="gray">
          <a:xfrm>
            <a:off x="2445728" y="1268414"/>
            <a:ext cx="2060331"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1" name="Text Placeholder 20"/>
          <p:cNvSpPr>
            <a:spLocks noGrp="1"/>
          </p:cNvSpPr>
          <p:nvPr>
            <p:ph type="body" sz="quarter" idx="26"/>
          </p:nvPr>
        </p:nvSpPr>
        <p:spPr bwMode="gray">
          <a:xfrm>
            <a:off x="252046" y="1268414"/>
            <a:ext cx="2060331"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3" name="Text Placeholder 20"/>
          <p:cNvSpPr>
            <a:spLocks noGrp="1"/>
          </p:cNvSpPr>
          <p:nvPr>
            <p:ph type="body" sz="quarter" idx="28"/>
          </p:nvPr>
        </p:nvSpPr>
        <p:spPr bwMode="gray">
          <a:xfrm>
            <a:off x="4637943" y="1268414"/>
            <a:ext cx="2060331"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4" name="Text Placeholder 20"/>
          <p:cNvSpPr>
            <a:spLocks noGrp="1"/>
          </p:cNvSpPr>
          <p:nvPr>
            <p:ph type="body" sz="quarter" idx="29"/>
          </p:nvPr>
        </p:nvSpPr>
        <p:spPr bwMode="gray">
          <a:xfrm>
            <a:off x="6831623" y="1268414"/>
            <a:ext cx="2060331"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6" name="Title 5"/>
          <p:cNvSpPr>
            <a:spLocks noGrp="1"/>
          </p:cNvSpPr>
          <p:nvPr>
            <p:ph type="title"/>
          </p:nvPr>
        </p:nvSpPr>
        <p:spPr bwMode="gray"/>
        <p:txBody>
          <a:bodyPr/>
          <a:lstStyle/>
          <a:p>
            <a:r>
              <a:rPr lang="en-US" smtClean="0"/>
              <a:t>Click to edit Master title style</a:t>
            </a:r>
            <a:endParaRPr lang="en-GB"/>
          </a:p>
        </p:txBody>
      </p:sp>
      <p:sp>
        <p:nvSpPr>
          <p:cNvPr id="30" name="Text Placeholder 29"/>
          <p:cNvSpPr>
            <a:spLocks noGrp="1"/>
          </p:cNvSpPr>
          <p:nvPr>
            <p:ph type="body" sz="quarter" idx="13"/>
          </p:nvPr>
        </p:nvSpPr>
        <p:spPr bwMode="gray">
          <a:xfrm>
            <a:off x="252046" y="1989138"/>
            <a:ext cx="2060331"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31" name="Text Placeholder 29"/>
          <p:cNvSpPr>
            <a:spLocks noGrp="1"/>
          </p:cNvSpPr>
          <p:nvPr>
            <p:ph type="body" sz="quarter" idx="14"/>
          </p:nvPr>
        </p:nvSpPr>
        <p:spPr bwMode="gray">
          <a:xfrm>
            <a:off x="2445728" y="1989138"/>
            <a:ext cx="2060331"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32" name="Text Placeholder 29"/>
          <p:cNvSpPr>
            <a:spLocks noGrp="1"/>
          </p:cNvSpPr>
          <p:nvPr>
            <p:ph type="body" sz="quarter" idx="15"/>
          </p:nvPr>
        </p:nvSpPr>
        <p:spPr bwMode="gray">
          <a:xfrm>
            <a:off x="4637943" y="1989138"/>
            <a:ext cx="2060331"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33" name="Text Placeholder 29"/>
          <p:cNvSpPr>
            <a:spLocks noGrp="1"/>
          </p:cNvSpPr>
          <p:nvPr>
            <p:ph type="body" sz="quarter" idx="16"/>
          </p:nvPr>
        </p:nvSpPr>
        <p:spPr bwMode="gray">
          <a:xfrm>
            <a:off x="6831623" y="1989138"/>
            <a:ext cx="2060331"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Five Chevrons">
    <p:spTree>
      <p:nvGrpSpPr>
        <p:cNvPr id="1" name=""/>
        <p:cNvGrpSpPr/>
        <p:nvPr/>
      </p:nvGrpSpPr>
      <p:grpSpPr>
        <a:xfrm>
          <a:off x="0" y="0"/>
          <a:ext cx="0" cy="0"/>
          <a:chOff x="0" y="0"/>
          <a:chExt cx="0" cy="0"/>
        </a:xfrm>
      </p:grpSpPr>
      <p:sp>
        <p:nvSpPr>
          <p:cNvPr id="14" name="Text Placeholder 20"/>
          <p:cNvSpPr>
            <a:spLocks noGrp="1"/>
          </p:cNvSpPr>
          <p:nvPr>
            <p:ph type="body" sz="quarter" idx="27"/>
          </p:nvPr>
        </p:nvSpPr>
        <p:spPr bwMode="gray">
          <a:xfrm>
            <a:off x="2013130" y="1268414"/>
            <a:ext cx="1594729"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5" name="Text Placeholder 20"/>
          <p:cNvSpPr>
            <a:spLocks noGrp="1"/>
          </p:cNvSpPr>
          <p:nvPr>
            <p:ph type="body" sz="quarter" idx="26"/>
          </p:nvPr>
        </p:nvSpPr>
        <p:spPr bwMode="gray">
          <a:xfrm>
            <a:off x="252046" y="1268414"/>
            <a:ext cx="1594729"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6" name="Text Placeholder 20"/>
          <p:cNvSpPr>
            <a:spLocks noGrp="1"/>
          </p:cNvSpPr>
          <p:nvPr>
            <p:ph type="body" sz="quarter" idx="28"/>
          </p:nvPr>
        </p:nvSpPr>
        <p:spPr bwMode="gray">
          <a:xfrm>
            <a:off x="3774213" y="1268414"/>
            <a:ext cx="1594729"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7" name="Text Placeholder 20"/>
          <p:cNvSpPr>
            <a:spLocks noGrp="1"/>
          </p:cNvSpPr>
          <p:nvPr>
            <p:ph type="body" sz="quarter" idx="29"/>
          </p:nvPr>
        </p:nvSpPr>
        <p:spPr bwMode="gray">
          <a:xfrm>
            <a:off x="5569034" y="1268414"/>
            <a:ext cx="1594729"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9" name="Text Placeholder 20"/>
          <p:cNvSpPr>
            <a:spLocks noGrp="1"/>
          </p:cNvSpPr>
          <p:nvPr>
            <p:ph type="body" sz="quarter" idx="30"/>
          </p:nvPr>
        </p:nvSpPr>
        <p:spPr bwMode="gray">
          <a:xfrm>
            <a:off x="7297225" y="1268414"/>
            <a:ext cx="1594729"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6" name="Title 5"/>
          <p:cNvSpPr>
            <a:spLocks noGrp="1"/>
          </p:cNvSpPr>
          <p:nvPr>
            <p:ph type="title"/>
          </p:nvPr>
        </p:nvSpPr>
        <p:spPr bwMode="gray"/>
        <p:txBody>
          <a:bodyPr/>
          <a:lstStyle/>
          <a:p>
            <a:r>
              <a:rPr lang="en-US" dirty="0" smtClean="0"/>
              <a:t>Click to edit Master title style</a:t>
            </a:r>
            <a:endParaRPr lang="en-GB" dirty="0"/>
          </a:p>
        </p:txBody>
      </p:sp>
      <p:sp>
        <p:nvSpPr>
          <p:cNvPr id="26" name="Text Placeholder 29"/>
          <p:cNvSpPr>
            <a:spLocks noGrp="1"/>
          </p:cNvSpPr>
          <p:nvPr>
            <p:ph type="body" sz="quarter" idx="13"/>
          </p:nvPr>
        </p:nvSpPr>
        <p:spPr bwMode="gray">
          <a:xfrm>
            <a:off x="252046" y="1989138"/>
            <a:ext cx="1595575"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27" name="Text Placeholder 29"/>
          <p:cNvSpPr>
            <a:spLocks noGrp="1"/>
          </p:cNvSpPr>
          <p:nvPr>
            <p:ph type="body" sz="quarter" idx="14"/>
          </p:nvPr>
        </p:nvSpPr>
        <p:spPr bwMode="gray">
          <a:xfrm>
            <a:off x="2013129" y="1989138"/>
            <a:ext cx="1595575"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28" name="Text Placeholder 29"/>
          <p:cNvSpPr>
            <a:spLocks noGrp="1"/>
          </p:cNvSpPr>
          <p:nvPr>
            <p:ph type="body" sz="quarter" idx="15"/>
          </p:nvPr>
        </p:nvSpPr>
        <p:spPr bwMode="gray">
          <a:xfrm>
            <a:off x="3774213" y="1989138"/>
            <a:ext cx="1595575"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30" name="Text Placeholder 29"/>
          <p:cNvSpPr>
            <a:spLocks noGrp="1"/>
          </p:cNvSpPr>
          <p:nvPr>
            <p:ph type="body" sz="quarter" idx="16"/>
          </p:nvPr>
        </p:nvSpPr>
        <p:spPr bwMode="gray">
          <a:xfrm>
            <a:off x="5535296" y="1989138"/>
            <a:ext cx="1595575"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37" name="Text Placeholder 29"/>
          <p:cNvSpPr>
            <a:spLocks noGrp="1"/>
          </p:cNvSpPr>
          <p:nvPr>
            <p:ph type="body" sz="quarter" idx="17"/>
          </p:nvPr>
        </p:nvSpPr>
        <p:spPr bwMode="gray">
          <a:xfrm>
            <a:off x="7296379" y="1989138"/>
            <a:ext cx="1595575"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ands and drivers">
    <p:spTree>
      <p:nvGrpSpPr>
        <p:cNvPr id="1" name=""/>
        <p:cNvGrpSpPr/>
        <p:nvPr/>
      </p:nvGrpSpPr>
      <p:grpSpPr>
        <a:xfrm>
          <a:off x="0" y="0"/>
          <a:ext cx="0" cy="0"/>
          <a:chOff x="0" y="0"/>
          <a:chExt cx="0" cy="0"/>
        </a:xfrm>
      </p:grpSpPr>
      <p:sp>
        <p:nvSpPr>
          <p:cNvPr id="33" name="AutoShape 20"/>
          <p:cNvSpPr>
            <a:spLocks noChangeArrowheads="1"/>
          </p:cNvSpPr>
          <p:nvPr userDrawn="1"/>
        </p:nvSpPr>
        <p:spPr bwMode="gray">
          <a:xfrm rot="19080000" flipH="1">
            <a:off x="4743630" y="2497138"/>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fontAlgn="auto">
              <a:spcBef>
                <a:spcPts val="0"/>
              </a:spcBef>
              <a:spcAft>
                <a:spcPts val="0"/>
              </a:spcAft>
            </a:pPr>
            <a:endParaRPr lang="en-CA" sz="1800" dirty="0">
              <a:solidFill>
                <a:srgbClr val="000000"/>
              </a:solidFill>
              <a:latin typeface="Arial"/>
            </a:endParaRPr>
          </a:p>
        </p:txBody>
      </p:sp>
      <p:sp>
        <p:nvSpPr>
          <p:cNvPr id="34" name="AutoShape 17"/>
          <p:cNvSpPr>
            <a:spLocks noChangeArrowheads="1"/>
          </p:cNvSpPr>
          <p:nvPr userDrawn="1"/>
        </p:nvSpPr>
        <p:spPr bwMode="gray">
          <a:xfrm rot="2520000" flipH="1">
            <a:off x="4743630" y="4564595"/>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fontAlgn="auto">
              <a:spcBef>
                <a:spcPts val="0"/>
              </a:spcBef>
              <a:spcAft>
                <a:spcPts val="0"/>
              </a:spcAft>
            </a:pPr>
            <a:endParaRPr lang="en-CA" sz="1800" dirty="0">
              <a:solidFill>
                <a:srgbClr val="000000"/>
              </a:solidFill>
              <a:latin typeface="Arial"/>
            </a:endParaRPr>
          </a:p>
        </p:txBody>
      </p:sp>
      <p:sp>
        <p:nvSpPr>
          <p:cNvPr id="10" name="Title 9"/>
          <p:cNvSpPr>
            <a:spLocks noGrp="1"/>
          </p:cNvSpPr>
          <p:nvPr>
            <p:ph type="title"/>
          </p:nvPr>
        </p:nvSpPr>
        <p:spPr bwMode="gray"/>
        <p:txBody>
          <a:bodyPr/>
          <a:lstStyle/>
          <a:p>
            <a:r>
              <a:rPr lang="en-US" smtClean="0"/>
              <a:t>Click to edit Master title style</a:t>
            </a:r>
            <a:endParaRPr lang="en-GB"/>
          </a:p>
        </p:txBody>
      </p:sp>
      <p:sp>
        <p:nvSpPr>
          <p:cNvPr id="22" name="AutoShape 20"/>
          <p:cNvSpPr>
            <a:spLocks noChangeArrowheads="1"/>
          </p:cNvSpPr>
          <p:nvPr userDrawn="1"/>
        </p:nvSpPr>
        <p:spPr bwMode="gray">
          <a:xfrm rot="2520000">
            <a:off x="2902075" y="2497138"/>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fontAlgn="auto">
              <a:spcBef>
                <a:spcPts val="0"/>
              </a:spcBef>
              <a:spcAft>
                <a:spcPts val="0"/>
              </a:spcAft>
            </a:pPr>
            <a:endParaRPr lang="en-CA" sz="1800" dirty="0">
              <a:solidFill>
                <a:srgbClr val="000000"/>
              </a:solidFill>
              <a:latin typeface="Arial"/>
            </a:endParaRPr>
          </a:p>
        </p:txBody>
      </p:sp>
      <p:sp>
        <p:nvSpPr>
          <p:cNvPr id="23" name="AutoShape 17"/>
          <p:cNvSpPr>
            <a:spLocks noChangeArrowheads="1"/>
          </p:cNvSpPr>
          <p:nvPr userDrawn="1"/>
        </p:nvSpPr>
        <p:spPr bwMode="gray">
          <a:xfrm rot="19080000">
            <a:off x="2902075" y="4564595"/>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fontAlgn="auto">
              <a:spcBef>
                <a:spcPts val="0"/>
              </a:spcBef>
              <a:spcAft>
                <a:spcPts val="0"/>
              </a:spcAft>
            </a:pPr>
            <a:endParaRPr lang="en-CA" sz="1800" dirty="0">
              <a:solidFill>
                <a:srgbClr val="000000"/>
              </a:solidFill>
              <a:latin typeface="Arial"/>
            </a:endParaRPr>
          </a:p>
        </p:txBody>
      </p:sp>
      <p:sp>
        <p:nvSpPr>
          <p:cNvPr id="25" name="Text Placeholder 10"/>
          <p:cNvSpPr>
            <a:spLocks noGrp="1"/>
          </p:cNvSpPr>
          <p:nvPr userDrawn="1">
            <p:ph type="body" sz="quarter" idx="21"/>
          </p:nvPr>
        </p:nvSpPr>
        <p:spPr bwMode="gray">
          <a:xfrm>
            <a:off x="4019828" y="3395663"/>
            <a:ext cx="1093292" cy="622800"/>
          </a:xfrm>
          <a:prstGeom prst="ellipse">
            <a:avLst/>
          </a:prstGeom>
          <a:solidFill>
            <a:srgbClr val="AA5CAA"/>
          </a:solidFill>
          <a:ln>
            <a:noFill/>
          </a:ln>
        </p:spPr>
        <p:txBody>
          <a:bodyPr lIns="54000" tIns="54000" rIns="54000" bIns="54000" anchor="ctr" anchorCtr="1"/>
          <a:lstStyle>
            <a:lvl1pPr algn="ctr">
              <a:defRPr>
                <a:solidFill>
                  <a:schemeClr val="bg1"/>
                </a:solidFill>
              </a:defRPr>
            </a:lvl1pPr>
          </a:lstStyle>
          <a:p>
            <a:r>
              <a:rPr lang="en-GB" dirty="0" smtClean="0"/>
              <a:t>Text</a:t>
            </a:r>
            <a:endParaRPr lang="en-GB" dirty="0"/>
          </a:p>
        </p:txBody>
      </p:sp>
      <p:sp>
        <p:nvSpPr>
          <p:cNvPr id="29" name="Text Placeholder 20"/>
          <p:cNvSpPr>
            <a:spLocks noGrp="1"/>
          </p:cNvSpPr>
          <p:nvPr>
            <p:ph type="body" sz="quarter" idx="22"/>
          </p:nvPr>
        </p:nvSpPr>
        <p:spPr bwMode="gray">
          <a:xfrm>
            <a:off x="252047" y="1700213"/>
            <a:ext cx="332302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endParaRPr lang="en-GB" dirty="0"/>
          </a:p>
        </p:txBody>
      </p:sp>
      <p:sp>
        <p:nvSpPr>
          <p:cNvPr id="30" name="Text Placeholder 20"/>
          <p:cNvSpPr>
            <a:spLocks noGrp="1"/>
          </p:cNvSpPr>
          <p:nvPr>
            <p:ph type="body" sz="quarter" idx="23"/>
          </p:nvPr>
        </p:nvSpPr>
        <p:spPr bwMode="gray">
          <a:xfrm>
            <a:off x="252047" y="4219575"/>
            <a:ext cx="332302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endParaRPr lang="en-GB" dirty="0"/>
          </a:p>
        </p:txBody>
      </p:sp>
      <p:sp>
        <p:nvSpPr>
          <p:cNvPr id="31" name="Text Placeholder 20"/>
          <p:cNvSpPr>
            <a:spLocks noGrp="1"/>
          </p:cNvSpPr>
          <p:nvPr>
            <p:ph type="body" sz="quarter" idx="24"/>
          </p:nvPr>
        </p:nvSpPr>
        <p:spPr bwMode="gray">
          <a:xfrm>
            <a:off x="5568932" y="1700213"/>
            <a:ext cx="332302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endParaRPr lang="en-GB" dirty="0"/>
          </a:p>
        </p:txBody>
      </p:sp>
      <p:sp>
        <p:nvSpPr>
          <p:cNvPr id="32" name="Text Placeholder 20"/>
          <p:cNvSpPr>
            <a:spLocks noGrp="1"/>
          </p:cNvSpPr>
          <p:nvPr>
            <p:ph type="body" sz="quarter" idx="25"/>
          </p:nvPr>
        </p:nvSpPr>
        <p:spPr bwMode="gray">
          <a:xfrm>
            <a:off x="5568932" y="4219575"/>
            <a:ext cx="332302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endParaRPr lang="en-GB" dirty="0"/>
          </a:p>
        </p:txBody>
      </p:sp>
      <p:sp>
        <p:nvSpPr>
          <p:cNvPr id="35" name="Text Placeholder 20"/>
          <p:cNvSpPr>
            <a:spLocks noGrp="1"/>
          </p:cNvSpPr>
          <p:nvPr>
            <p:ph type="body" sz="quarter" idx="26"/>
          </p:nvPr>
        </p:nvSpPr>
        <p:spPr bwMode="gray">
          <a:xfrm>
            <a:off x="252047" y="1268414"/>
            <a:ext cx="3323022" cy="359817"/>
          </a:xfrm>
          <a:solidFill>
            <a:srgbClr val="409DAD"/>
          </a:solidFill>
          <a:ln w="6350">
            <a:solidFill>
              <a:srgbClr val="007C92"/>
            </a:solidFill>
          </a:ln>
        </p:spPr>
        <p:txBody>
          <a:bodyPr vert="horz" lIns="0" tIns="0" rIns="0" bIns="0" rtlCol="0" anchor="ctr" anchorCtr="1">
            <a:normAutofit/>
          </a:bodyPr>
          <a:lstStyle>
            <a:lvl1pPr>
              <a:defRPr lang="en-US" sz="10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6" name="Text Placeholder 20"/>
          <p:cNvSpPr>
            <a:spLocks noGrp="1"/>
          </p:cNvSpPr>
          <p:nvPr>
            <p:ph type="body" sz="quarter" idx="27"/>
          </p:nvPr>
        </p:nvSpPr>
        <p:spPr bwMode="gray">
          <a:xfrm>
            <a:off x="5568932" y="1268414"/>
            <a:ext cx="3323022" cy="359817"/>
          </a:xfrm>
          <a:solidFill>
            <a:srgbClr val="409DAD"/>
          </a:solidFill>
          <a:ln w="6350">
            <a:solidFill>
              <a:srgbClr val="007C92"/>
            </a:solidFill>
          </a:ln>
        </p:spPr>
        <p:txBody>
          <a:bodyPr vert="horz" lIns="0" tIns="0" rIns="0" bIns="0" rtlCol="0" anchor="ctr" anchorCtr="1">
            <a:normAutofit/>
          </a:bodyPr>
          <a:lstStyle>
            <a:lvl1pPr>
              <a:defRPr lang="en-US" sz="10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7" name="Text Placeholder 20"/>
          <p:cNvSpPr>
            <a:spLocks noGrp="1"/>
          </p:cNvSpPr>
          <p:nvPr>
            <p:ph type="body" sz="quarter" idx="28"/>
          </p:nvPr>
        </p:nvSpPr>
        <p:spPr bwMode="gray">
          <a:xfrm>
            <a:off x="252047" y="3787777"/>
            <a:ext cx="3323022" cy="359817"/>
          </a:xfrm>
          <a:solidFill>
            <a:srgbClr val="409DAD"/>
          </a:solidFill>
          <a:ln w="6350">
            <a:solidFill>
              <a:srgbClr val="007C92"/>
            </a:solidFill>
          </a:ln>
        </p:spPr>
        <p:txBody>
          <a:bodyPr vert="horz" lIns="0" tIns="0" rIns="0" bIns="0" rtlCol="0" anchor="ctr" anchorCtr="1">
            <a:normAutofit/>
          </a:bodyPr>
          <a:lstStyle>
            <a:lvl1pPr>
              <a:defRPr lang="en-US" sz="10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8" name="Text Placeholder 20"/>
          <p:cNvSpPr>
            <a:spLocks noGrp="1"/>
          </p:cNvSpPr>
          <p:nvPr>
            <p:ph type="body" sz="quarter" idx="29"/>
          </p:nvPr>
        </p:nvSpPr>
        <p:spPr bwMode="gray">
          <a:xfrm>
            <a:off x="5568932" y="3787777"/>
            <a:ext cx="3323022" cy="359817"/>
          </a:xfrm>
          <a:solidFill>
            <a:srgbClr val="409DAD"/>
          </a:solidFill>
          <a:ln w="6350">
            <a:solidFill>
              <a:srgbClr val="007C92"/>
            </a:solidFill>
          </a:ln>
        </p:spPr>
        <p:txBody>
          <a:bodyPr vert="horz" lIns="0" tIns="0" rIns="0" bIns="0" rtlCol="0" anchor="ctr" anchorCtr="1">
            <a:normAutofit/>
          </a:bodyPr>
          <a:lstStyle>
            <a:lvl1pPr>
              <a:defRPr lang="en-US" sz="10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utline">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21" name="Text Placeholder 20"/>
          <p:cNvSpPr>
            <a:spLocks noGrp="1"/>
          </p:cNvSpPr>
          <p:nvPr>
            <p:ph type="body" sz="quarter" idx="21"/>
          </p:nvPr>
        </p:nvSpPr>
        <p:spPr bwMode="gray">
          <a:xfrm>
            <a:off x="252046" y="1701800"/>
            <a:ext cx="425401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endParaRPr lang="en-GB" dirty="0"/>
          </a:p>
        </p:txBody>
      </p:sp>
      <p:sp>
        <p:nvSpPr>
          <p:cNvPr id="23" name="Text Placeholder 20"/>
          <p:cNvSpPr>
            <a:spLocks noGrp="1"/>
          </p:cNvSpPr>
          <p:nvPr>
            <p:ph type="body" sz="quarter" idx="22"/>
          </p:nvPr>
        </p:nvSpPr>
        <p:spPr bwMode="gray">
          <a:xfrm>
            <a:off x="4637942" y="1701800"/>
            <a:ext cx="425401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endParaRPr lang="en-GB" dirty="0"/>
          </a:p>
        </p:txBody>
      </p:sp>
      <p:sp>
        <p:nvSpPr>
          <p:cNvPr id="25" name="Text Placeholder 20"/>
          <p:cNvSpPr>
            <a:spLocks noGrp="1"/>
          </p:cNvSpPr>
          <p:nvPr>
            <p:ph type="body" sz="quarter" idx="23"/>
          </p:nvPr>
        </p:nvSpPr>
        <p:spPr bwMode="gray">
          <a:xfrm>
            <a:off x="252046" y="4221162"/>
            <a:ext cx="4254012" cy="1944688"/>
          </a:xfrm>
          <a:solidFill>
            <a:srgbClr val="BFDEE4"/>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endParaRPr lang="en-GB" dirty="0"/>
          </a:p>
        </p:txBody>
      </p:sp>
      <p:sp>
        <p:nvSpPr>
          <p:cNvPr id="26" name="Text Placeholder 20"/>
          <p:cNvSpPr>
            <a:spLocks noGrp="1"/>
          </p:cNvSpPr>
          <p:nvPr>
            <p:ph type="body" sz="quarter" idx="24"/>
          </p:nvPr>
        </p:nvSpPr>
        <p:spPr bwMode="gray">
          <a:xfrm>
            <a:off x="4637942" y="4221162"/>
            <a:ext cx="4254012" cy="1944688"/>
          </a:xfrm>
          <a:solidFill>
            <a:srgbClr val="BFDEE4"/>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endParaRPr lang="en-GB" dirty="0"/>
          </a:p>
        </p:txBody>
      </p:sp>
      <p:sp>
        <p:nvSpPr>
          <p:cNvPr id="29" name="Text Placeholder 20"/>
          <p:cNvSpPr>
            <a:spLocks noGrp="1"/>
          </p:cNvSpPr>
          <p:nvPr>
            <p:ph type="body" sz="quarter" idx="26"/>
          </p:nvPr>
        </p:nvSpPr>
        <p:spPr bwMode="gray">
          <a:xfrm>
            <a:off x="252046" y="1270001"/>
            <a:ext cx="4254012" cy="359817"/>
          </a:xfrm>
          <a:solidFill>
            <a:srgbClr val="409DAD"/>
          </a:solidFill>
          <a:ln w="6350">
            <a:solidFill>
              <a:srgbClr val="409DAD"/>
            </a:solidFill>
          </a:ln>
        </p:spPr>
        <p:txBody>
          <a:bodyPr vert="horz" lIns="0" tIns="0" rIns="0" bIns="0" rtlCol="0" anchor="ctr" anchorCtr="1">
            <a:normAutofit/>
          </a:bodyPr>
          <a:lstStyle>
            <a:lvl1pPr>
              <a:defRPr lang="en-US" sz="10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0" name="Text Placeholder 20"/>
          <p:cNvSpPr>
            <a:spLocks noGrp="1"/>
          </p:cNvSpPr>
          <p:nvPr>
            <p:ph type="body" sz="quarter" idx="27"/>
          </p:nvPr>
        </p:nvSpPr>
        <p:spPr bwMode="gray">
          <a:xfrm>
            <a:off x="4637943" y="1270001"/>
            <a:ext cx="4254012" cy="359817"/>
          </a:xfrm>
          <a:solidFill>
            <a:srgbClr val="409DAD"/>
          </a:solidFill>
          <a:ln w="6350">
            <a:solidFill>
              <a:srgbClr val="409DAD"/>
            </a:solidFill>
          </a:ln>
        </p:spPr>
        <p:txBody>
          <a:bodyPr vert="horz" lIns="0" tIns="0" rIns="0" bIns="0" rtlCol="0" anchor="ctr" anchorCtr="1">
            <a:normAutofit/>
          </a:bodyPr>
          <a:lstStyle>
            <a:lvl1pPr>
              <a:defRPr lang="en-US" sz="10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1" name="Text Placeholder 20"/>
          <p:cNvSpPr>
            <a:spLocks noGrp="1"/>
          </p:cNvSpPr>
          <p:nvPr>
            <p:ph type="body" sz="quarter" idx="28"/>
          </p:nvPr>
        </p:nvSpPr>
        <p:spPr bwMode="gray">
          <a:xfrm>
            <a:off x="252046" y="3789364"/>
            <a:ext cx="4254012" cy="359817"/>
          </a:xfrm>
          <a:solidFill>
            <a:srgbClr val="409DAD"/>
          </a:solidFill>
          <a:ln w="6350">
            <a:solidFill>
              <a:srgbClr val="409DAD"/>
            </a:solidFill>
          </a:ln>
        </p:spPr>
        <p:txBody>
          <a:bodyPr vert="horz" lIns="0" tIns="0" rIns="0" bIns="0" rtlCol="0" anchor="ctr" anchorCtr="1">
            <a:normAutofit/>
          </a:bodyPr>
          <a:lstStyle>
            <a:lvl1pPr>
              <a:defRPr lang="en-US" sz="10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2" name="Text Placeholder 20"/>
          <p:cNvSpPr>
            <a:spLocks noGrp="1"/>
          </p:cNvSpPr>
          <p:nvPr>
            <p:ph type="body" sz="quarter" idx="29"/>
          </p:nvPr>
        </p:nvSpPr>
        <p:spPr bwMode="gray">
          <a:xfrm>
            <a:off x="4637943" y="3789364"/>
            <a:ext cx="4254012" cy="359817"/>
          </a:xfrm>
          <a:solidFill>
            <a:srgbClr val="409DAD"/>
          </a:solidFill>
          <a:ln w="6350">
            <a:solidFill>
              <a:srgbClr val="409DAD"/>
            </a:solidFill>
          </a:ln>
        </p:spPr>
        <p:txBody>
          <a:bodyPr vert="horz" lIns="0" tIns="0" rIns="0" bIns="0" rtlCol="0" anchor="ctr" anchorCtr="1">
            <a:normAutofit/>
          </a:bodyPr>
          <a:lstStyle>
            <a:lvl1pPr>
              <a:defRPr lang="en-US" sz="10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12" name="Freeform 9"/>
          <p:cNvSpPr>
            <a:spLocks noChangeAspect="1"/>
          </p:cNvSpPr>
          <p:nvPr userDrawn="1"/>
        </p:nvSpPr>
        <p:spPr bwMode="gray">
          <a:xfrm>
            <a:off x="0" y="0"/>
            <a:ext cx="4816720" cy="5399088"/>
          </a:xfrm>
          <a:custGeom>
            <a:avLst/>
            <a:gdLst/>
            <a:ahLst/>
            <a:cxnLst>
              <a:cxn ang="0">
                <a:pos x="0" y="0"/>
              </a:cxn>
              <a:cxn ang="0">
                <a:pos x="0" y="5505"/>
              </a:cxn>
              <a:cxn ang="0">
                <a:pos x="3691" y="5505"/>
              </a:cxn>
              <a:cxn ang="0">
                <a:pos x="5321" y="0"/>
              </a:cxn>
              <a:cxn ang="0">
                <a:pos x="0" y="0"/>
              </a:cxn>
            </a:cxnLst>
            <a:rect l="0" t="0" r="r" b="b"/>
            <a:pathLst>
              <a:path w="5321" h="5505">
                <a:moveTo>
                  <a:pt x="0" y="0"/>
                </a:moveTo>
                <a:lnTo>
                  <a:pt x="0" y="5505"/>
                </a:lnTo>
                <a:lnTo>
                  <a:pt x="3691" y="5505"/>
                </a:lnTo>
                <a:lnTo>
                  <a:pt x="5321"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sz="1800" dirty="0">
              <a:solidFill>
                <a:srgbClr val="000000"/>
              </a:solidFill>
              <a:latin typeface="Arial"/>
            </a:endParaRPr>
          </a:p>
        </p:txBody>
      </p:sp>
      <p:sp>
        <p:nvSpPr>
          <p:cNvPr id="6" name="Title 9"/>
          <p:cNvSpPr>
            <a:spLocks noGrp="1"/>
          </p:cNvSpPr>
          <p:nvPr>
            <p:ph type="title"/>
          </p:nvPr>
        </p:nvSpPr>
        <p:spPr bwMode="gray">
          <a:xfrm>
            <a:off x="317989" y="1412776"/>
            <a:ext cx="3522853" cy="2160240"/>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dirty="0" smtClean="0"/>
              <a:t>Click to edit Master title style</a:t>
            </a:r>
            <a:endParaRPr lang="en-GB" dirty="0"/>
          </a:p>
        </p:txBody>
      </p:sp>
      <p:sp>
        <p:nvSpPr>
          <p:cNvPr id="7" name="Text Placeholder 16"/>
          <p:cNvSpPr>
            <a:spLocks noGrp="1"/>
          </p:cNvSpPr>
          <p:nvPr>
            <p:ph type="body" sz="quarter" idx="10"/>
          </p:nvPr>
        </p:nvSpPr>
        <p:spPr bwMode="gray">
          <a:xfrm>
            <a:off x="317989" y="3789363"/>
            <a:ext cx="3124200"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dirty="0" smtClean="0"/>
              <a:t>Click to edit Master text styles</a:t>
            </a:r>
          </a:p>
        </p:txBody>
      </p:sp>
      <p:pic>
        <p:nvPicPr>
          <p:cNvPr id="8" name="Picture 7" descr="KPMG_Plus_Strapline_White no tm.emf"/>
          <p:cNvPicPr>
            <a:picLocks noChangeAspect="1"/>
          </p:cNvPicPr>
          <p:nvPr userDrawn="1"/>
        </p:nvPicPr>
        <p:blipFill>
          <a:blip r:embed="rId2" cstate="print"/>
          <a:stretch>
            <a:fillRect/>
          </a:stretch>
        </p:blipFill>
        <p:spPr>
          <a:xfrm>
            <a:off x="345141" y="407894"/>
            <a:ext cx="2120881" cy="775447"/>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ny profile">
    <p:spTree>
      <p:nvGrpSpPr>
        <p:cNvPr id="1" name=""/>
        <p:cNvGrpSpPr/>
        <p:nvPr/>
      </p:nvGrpSpPr>
      <p:grpSpPr>
        <a:xfrm>
          <a:off x="0" y="0"/>
          <a:ext cx="0" cy="0"/>
          <a:chOff x="0" y="0"/>
          <a:chExt cx="0" cy="0"/>
        </a:xfrm>
      </p:grpSpPr>
      <p:sp>
        <p:nvSpPr>
          <p:cNvPr id="33" name="Chart Placeholder 31"/>
          <p:cNvSpPr>
            <a:spLocks noGrp="1"/>
          </p:cNvSpPr>
          <p:nvPr>
            <p:ph type="chart" sz="quarter" idx="22"/>
          </p:nvPr>
        </p:nvSpPr>
        <p:spPr bwMode="gray">
          <a:xfrm>
            <a:off x="3208902" y="1270000"/>
            <a:ext cx="2724700" cy="2376488"/>
          </a:xfrm>
        </p:spPr>
        <p:txBody>
          <a:bodyPr anchor="ctr"/>
          <a:lstStyle>
            <a:lvl1pPr algn="ctr">
              <a:defRPr/>
            </a:lvl1pPr>
          </a:lstStyle>
          <a:p>
            <a:endParaRPr lang="en-GB" dirty="0"/>
          </a:p>
        </p:txBody>
      </p:sp>
      <p:sp>
        <p:nvSpPr>
          <p:cNvPr id="28" name="Text Placeholder 17"/>
          <p:cNvSpPr>
            <a:spLocks noGrp="1"/>
          </p:cNvSpPr>
          <p:nvPr>
            <p:ph type="body" sz="quarter" idx="20"/>
          </p:nvPr>
        </p:nvSpPr>
        <p:spPr bwMode="gray">
          <a:xfrm>
            <a:off x="6168751" y="3789364"/>
            <a:ext cx="2723204" cy="23764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32" name="Chart Placeholder 31"/>
          <p:cNvSpPr>
            <a:spLocks noGrp="1"/>
          </p:cNvSpPr>
          <p:nvPr>
            <p:ph type="chart" sz="quarter" idx="21"/>
          </p:nvPr>
        </p:nvSpPr>
        <p:spPr bwMode="gray">
          <a:xfrm>
            <a:off x="6167254" y="1270000"/>
            <a:ext cx="2724700" cy="2376488"/>
          </a:xfrm>
        </p:spPr>
        <p:txBody>
          <a:bodyPr anchor="ctr"/>
          <a:lstStyle>
            <a:lvl1pPr algn="ctr">
              <a:defRPr/>
            </a:lvl1pPr>
          </a:lstStyle>
          <a:p>
            <a:endParaRPr lang="en-GB" dirty="0"/>
          </a:p>
        </p:txBody>
      </p:sp>
      <p:sp>
        <p:nvSpPr>
          <p:cNvPr id="10" name="Title 9"/>
          <p:cNvSpPr>
            <a:spLocks noGrp="1"/>
          </p:cNvSpPr>
          <p:nvPr>
            <p:ph type="title"/>
          </p:nvPr>
        </p:nvSpPr>
        <p:spPr bwMode="gray"/>
        <p:txBody>
          <a:bodyPr/>
          <a:lstStyle/>
          <a:p>
            <a:r>
              <a:rPr lang="en-US" smtClean="0"/>
              <a:t>Click to edit Master title style</a:t>
            </a:r>
            <a:endParaRPr lang="en-GB"/>
          </a:p>
        </p:txBody>
      </p:sp>
      <p:sp>
        <p:nvSpPr>
          <p:cNvPr id="13" name="Table Placeholder 12"/>
          <p:cNvSpPr>
            <a:spLocks noGrp="1"/>
          </p:cNvSpPr>
          <p:nvPr>
            <p:ph type="tbl" sz="quarter" idx="14"/>
          </p:nvPr>
        </p:nvSpPr>
        <p:spPr bwMode="gray">
          <a:xfrm>
            <a:off x="252046" y="1270000"/>
            <a:ext cx="2723204" cy="2376488"/>
          </a:xfrm>
        </p:spPr>
        <p:txBody>
          <a:bodyPr anchor="ctr"/>
          <a:lstStyle>
            <a:lvl1pPr algn="ctr">
              <a:defRPr/>
            </a:lvl1pPr>
          </a:lstStyle>
          <a:p>
            <a:endParaRPr lang="en-GB" dirty="0"/>
          </a:p>
        </p:txBody>
      </p:sp>
      <p:sp>
        <p:nvSpPr>
          <p:cNvPr id="18" name="Text Placeholder 17"/>
          <p:cNvSpPr>
            <a:spLocks noGrp="1"/>
          </p:cNvSpPr>
          <p:nvPr>
            <p:ph type="body" sz="quarter" idx="16"/>
          </p:nvPr>
        </p:nvSpPr>
        <p:spPr bwMode="gray">
          <a:xfrm>
            <a:off x="252046" y="3789364"/>
            <a:ext cx="2723204" cy="23764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26" name="Text Placeholder 17"/>
          <p:cNvSpPr>
            <a:spLocks noGrp="1"/>
          </p:cNvSpPr>
          <p:nvPr>
            <p:ph type="body" sz="quarter" idx="18"/>
          </p:nvPr>
        </p:nvSpPr>
        <p:spPr bwMode="gray">
          <a:xfrm>
            <a:off x="3210398" y="3789364"/>
            <a:ext cx="2723204" cy="23764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sp>
        <p:nvSpPr>
          <p:cNvPr id="2" name="Freeform 7"/>
          <p:cNvSpPr>
            <a:spLocks noChangeAspect="1"/>
          </p:cNvSpPr>
          <p:nvPr userDrawn="1"/>
        </p:nvSpPr>
        <p:spPr bwMode="gray">
          <a:xfrm>
            <a:off x="0" y="0"/>
            <a:ext cx="6330462" cy="6858000"/>
          </a:xfrm>
          <a:custGeom>
            <a:avLst/>
            <a:gdLst/>
            <a:ahLst/>
            <a:cxnLst>
              <a:cxn ang="0">
                <a:pos x="0" y="0"/>
              </a:cxn>
              <a:cxn ang="0">
                <a:pos x="0" y="26215"/>
              </a:cxn>
              <a:cxn ang="0">
                <a:pos x="18451" y="26215"/>
              </a:cxn>
              <a:cxn ang="0">
                <a:pos x="26215" y="0"/>
              </a:cxn>
              <a:cxn ang="0">
                <a:pos x="0" y="0"/>
              </a:cxn>
            </a:cxnLst>
            <a:rect l="0" t="0" r="r" b="b"/>
            <a:pathLst>
              <a:path w="26215" h="26215">
                <a:moveTo>
                  <a:pt x="0" y="0"/>
                </a:moveTo>
                <a:lnTo>
                  <a:pt x="0" y="26215"/>
                </a:lnTo>
                <a:lnTo>
                  <a:pt x="18451" y="26215"/>
                </a:lnTo>
                <a:lnTo>
                  <a:pt x="26215"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sz="1800" dirty="0">
              <a:solidFill>
                <a:srgbClr val="000000"/>
              </a:solidFill>
              <a:latin typeface="Arial"/>
            </a:endParaRPr>
          </a:p>
        </p:txBody>
      </p:sp>
      <p:sp>
        <p:nvSpPr>
          <p:cNvPr id="5" name="Title 4"/>
          <p:cNvSpPr>
            <a:spLocks noGrp="1"/>
          </p:cNvSpPr>
          <p:nvPr>
            <p:ph type="title"/>
          </p:nvPr>
        </p:nvSpPr>
        <p:spPr bwMode="gray">
          <a:xfrm>
            <a:off x="317989" y="1268760"/>
            <a:ext cx="5118107" cy="1872208"/>
          </a:xfrm>
          <a:noFill/>
          <a:ln w="9525">
            <a:noFill/>
            <a:miter lim="800000"/>
            <a:headEnd/>
            <a:tailEnd/>
          </a:ln>
        </p:spPr>
        <p:txBody>
          <a:bodyPr vert="horz" wrap="square" lIns="0" tIns="0" rIns="0" bIns="0" numCol="1" anchor="b" anchorCtr="0" compatLnSpc="1">
            <a:prstTxWarp prst="textNoShape">
              <a:avLst/>
            </a:prstTxWarp>
          </a:bodyPr>
          <a:lstStyle>
            <a:lvl1pPr>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lgn="l" rtl="0" eaLnBrk="1" fontAlgn="base" hangingPunct="1">
              <a:spcBef>
                <a:spcPct val="40000"/>
              </a:spcBef>
              <a:spcAft>
                <a:spcPct val="0"/>
              </a:spcAft>
            </a:pPr>
            <a:r>
              <a:rPr lang="en-US" dirty="0" smtClean="0"/>
              <a:t>Click to edit Master title style</a:t>
            </a:r>
            <a:endParaRPr lang="en-GB" dirty="0"/>
          </a:p>
        </p:txBody>
      </p:sp>
      <p:sp>
        <p:nvSpPr>
          <p:cNvPr id="7" name="Text Placeholder 6"/>
          <p:cNvSpPr>
            <a:spLocks noGrp="1"/>
          </p:cNvSpPr>
          <p:nvPr>
            <p:ph type="body" sz="quarter" idx="10"/>
          </p:nvPr>
        </p:nvSpPr>
        <p:spPr bwMode="gray">
          <a:xfrm>
            <a:off x="317989" y="3356993"/>
            <a:ext cx="4785762" cy="1080120"/>
          </a:xfrm>
          <a:noFill/>
          <a:ln w="9525">
            <a:noFill/>
            <a:miter lim="800000"/>
            <a:headEnd/>
            <a:tailEnd/>
          </a:ln>
        </p:spPr>
        <p:txBody>
          <a:bodyPr vert="horz" wrap="square" lIns="0" tIns="0" rIns="0" bIns="0" numCol="1" anchor="t" anchorCtr="0" compatLnSpc="1">
            <a:prstTxWarp prst="textNoShape">
              <a:avLst/>
            </a:prstTxWarp>
            <a:normAutofit/>
          </a:bodyPr>
          <a:lstStyle>
            <a:lvl1pPr>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marL="342900" lvl="0" indent="-342900" algn="l" rtl="0" eaLnBrk="1" fontAlgn="base" hangingPunct="1">
              <a:lnSpc>
                <a:spcPct val="110000"/>
              </a:lnSpc>
              <a:spcBef>
                <a:spcPts val="600"/>
              </a:spcBef>
              <a:spcAft>
                <a:spcPct val="0"/>
              </a:spcAft>
            </a:pPr>
            <a:r>
              <a:rPr lang="en-US" dirty="0"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pSp>
        <p:nvGrpSpPr>
          <p:cNvPr id="2" name="Group 8"/>
          <p:cNvGrpSpPr/>
          <p:nvPr userDrawn="1"/>
        </p:nvGrpSpPr>
        <p:grpSpPr bwMode="gray">
          <a:xfrm>
            <a:off x="-10257" y="-1"/>
            <a:ext cx="9154257" cy="6858001"/>
            <a:chOff x="-11112" y="-1"/>
            <a:chExt cx="9917112" cy="6858001"/>
          </a:xfrm>
        </p:grpSpPr>
        <p:sp>
          <p:nvSpPr>
            <p:cNvPr id="10" name="Freeform 12"/>
            <p:cNvSpPr>
              <a:spLocks/>
            </p:cNvSpPr>
            <p:nvPr userDrawn="1"/>
          </p:nvSpPr>
          <p:spPr bwMode="gray">
            <a:xfrm>
              <a:off x="-11112" y="-1"/>
              <a:ext cx="5397500" cy="3236913"/>
            </a:xfrm>
            <a:custGeom>
              <a:avLst/>
              <a:gdLst/>
              <a:ahLst/>
              <a:cxnLst>
                <a:cxn ang="0">
                  <a:pos x="0" y="0"/>
                </a:cxn>
                <a:cxn ang="0">
                  <a:pos x="0" y="2039"/>
                </a:cxn>
                <a:cxn ang="0">
                  <a:pos x="2796" y="2039"/>
                </a:cxn>
                <a:cxn ang="0">
                  <a:pos x="3400" y="0"/>
                </a:cxn>
                <a:cxn ang="0">
                  <a:pos x="0" y="0"/>
                </a:cxn>
              </a:cxnLst>
              <a:rect l="0" t="0" r="r" b="b"/>
              <a:pathLst>
                <a:path w="3400" h="2039">
                  <a:moveTo>
                    <a:pt x="0" y="0"/>
                  </a:moveTo>
                  <a:lnTo>
                    <a:pt x="0" y="2039"/>
                  </a:lnTo>
                  <a:lnTo>
                    <a:pt x="2796" y="2039"/>
                  </a:lnTo>
                  <a:lnTo>
                    <a:pt x="3400"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sz="1800" dirty="0">
                <a:solidFill>
                  <a:srgbClr val="000000"/>
                </a:solidFill>
                <a:latin typeface="Arial"/>
              </a:endParaRPr>
            </a:p>
          </p:txBody>
        </p:sp>
        <p:sp>
          <p:nvSpPr>
            <p:cNvPr id="12" name="Freeform 10"/>
            <p:cNvSpPr>
              <a:spLocks/>
            </p:cNvSpPr>
            <p:nvPr userDrawn="1"/>
          </p:nvSpPr>
          <p:spPr bwMode="gray">
            <a:xfrm>
              <a:off x="2349500" y="1819274"/>
              <a:ext cx="7556500" cy="5038726"/>
            </a:xfrm>
            <a:custGeom>
              <a:avLst/>
              <a:gdLst/>
              <a:ahLst/>
              <a:cxnLst>
                <a:cxn ang="0">
                  <a:pos x="940" y="0"/>
                </a:cxn>
                <a:cxn ang="0">
                  <a:pos x="0" y="3174"/>
                </a:cxn>
                <a:cxn ang="0">
                  <a:pos x="4760" y="3174"/>
                </a:cxn>
                <a:cxn ang="0">
                  <a:pos x="4760" y="0"/>
                </a:cxn>
                <a:cxn ang="0">
                  <a:pos x="940" y="0"/>
                </a:cxn>
              </a:cxnLst>
              <a:rect l="0" t="0" r="r" b="b"/>
              <a:pathLst>
                <a:path w="4760" h="3174">
                  <a:moveTo>
                    <a:pt x="940" y="0"/>
                  </a:moveTo>
                  <a:lnTo>
                    <a:pt x="0" y="3174"/>
                  </a:lnTo>
                  <a:lnTo>
                    <a:pt x="4760" y="3174"/>
                  </a:lnTo>
                  <a:lnTo>
                    <a:pt x="4760" y="0"/>
                  </a:lnTo>
                  <a:lnTo>
                    <a:pt x="94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sz="1800" dirty="0">
                <a:solidFill>
                  <a:srgbClr val="000000"/>
                </a:solidFill>
                <a:latin typeface="Arial"/>
              </a:endParaRPr>
            </a:p>
          </p:txBody>
        </p:sp>
        <p:sp>
          <p:nvSpPr>
            <p:cNvPr id="13" name="Freeform 14"/>
            <p:cNvSpPr>
              <a:spLocks/>
            </p:cNvSpPr>
            <p:nvPr userDrawn="1"/>
          </p:nvSpPr>
          <p:spPr bwMode="gray">
            <a:xfrm>
              <a:off x="3421063" y="1819274"/>
              <a:ext cx="1425575" cy="1417638"/>
            </a:xfrm>
            <a:custGeom>
              <a:avLst/>
              <a:gdLst/>
              <a:ahLst/>
              <a:cxnLst>
                <a:cxn ang="0">
                  <a:pos x="898" y="0"/>
                </a:cxn>
                <a:cxn ang="0">
                  <a:pos x="265" y="0"/>
                </a:cxn>
                <a:cxn ang="0">
                  <a:pos x="0" y="893"/>
                </a:cxn>
                <a:cxn ang="0">
                  <a:pos x="633" y="893"/>
                </a:cxn>
                <a:cxn ang="0">
                  <a:pos x="898" y="0"/>
                </a:cxn>
              </a:cxnLst>
              <a:rect l="0" t="0" r="r" b="b"/>
              <a:pathLst>
                <a:path w="898" h="893">
                  <a:moveTo>
                    <a:pt x="898" y="0"/>
                  </a:moveTo>
                  <a:lnTo>
                    <a:pt x="265" y="0"/>
                  </a:lnTo>
                  <a:lnTo>
                    <a:pt x="0" y="893"/>
                  </a:lnTo>
                  <a:lnTo>
                    <a:pt x="633" y="893"/>
                  </a:lnTo>
                  <a:lnTo>
                    <a:pt x="898" y="0"/>
                  </a:lnTo>
                  <a:close/>
                </a:path>
              </a:pathLst>
            </a:custGeom>
            <a:solidFill>
              <a:srgbClr val="00257A"/>
            </a:soli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sz="1800" dirty="0">
                <a:solidFill>
                  <a:srgbClr val="000000"/>
                </a:solidFill>
                <a:latin typeface="Arial"/>
              </a:endParaRPr>
            </a:p>
          </p:txBody>
        </p:sp>
      </p:grpSp>
      <p:sp>
        <p:nvSpPr>
          <p:cNvPr id="11" name="Title 10"/>
          <p:cNvSpPr>
            <a:spLocks noGrp="1"/>
          </p:cNvSpPr>
          <p:nvPr userDrawn="1">
            <p:ph type="title"/>
          </p:nvPr>
        </p:nvSpPr>
        <p:spPr bwMode="gray">
          <a:xfrm>
            <a:off x="4638469" y="2492896"/>
            <a:ext cx="4186715" cy="2232248"/>
          </a:xfrm>
          <a:noFill/>
          <a:ln w="9525">
            <a:noFill/>
            <a:miter lim="800000"/>
            <a:headEnd/>
            <a:tailEnd/>
          </a:ln>
        </p:spPr>
        <p:txBody>
          <a:bodyPr vert="horz" wrap="square" lIns="0" tIns="0" rIns="0" bIns="0" numCol="1" anchor="t" anchorCtr="0" compatLnSpc="1">
            <a:prstTxWarp prst="textNoShape">
              <a:avLst/>
            </a:prstTxWarp>
          </a:bodyPr>
          <a:lstStyle>
            <a:lvl1pPr algn="r">
              <a:defRPr lang="en-GB" sz="3000" b="1" dirty="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lgn="l" rtl="0" eaLnBrk="1" fontAlgn="base" hangingPunct="1">
              <a:spcBef>
                <a:spcPct val="40000"/>
              </a:spcBef>
              <a:spcAft>
                <a:spcPct val="0"/>
              </a:spcAft>
            </a:pPr>
            <a:r>
              <a:rPr lang="en-US" dirty="0" smtClean="0"/>
              <a:t>Click to edit Master title style</a:t>
            </a:r>
            <a:endParaRPr lang="en-GB" dirty="0"/>
          </a:p>
        </p:txBody>
      </p:sp>
      <p:sp>
        <p:nvSpPr>
          <p:cNvPr id="16" name="Text Placeholder 15"/>
          <p:cNvSpPr>
            <a:spLocks noGrp="1"/>
          </p:cNvSpPr>
          <p:nvPr userDrawn="1">
            <p:ph type="body" sz="quarter" idx="10"/>
          </p:nvPr>
        </p:nvSpPr>
        <p:spPr bwMode="gray">
          <a:xfrm>
            <a:off x="4637943" y="5013325"/>
            <a:ext cx="4188069" cy="1511300"/>
          </a:xfrm>
          <a:noFill/>
          <a:ln w="9525">
            <a:noFill/>
            <a:miter lim="800000"/>
            <a:headEnd/>
            <a:tailEnd/>
          </a:ln>
        </p:spPr>
        <p:txBody>
          <a:bodyPr vert="horz" wrap="square" lIns="0" tIns="0" rIns="0" bIns="0" numCol="1" anchor="t" anchorCtr="0" compatLnSpc="1">
            <a:prstTxWarp prst="textNoShape">
              <a:avLst/>
            </a:prstTxWarp>
            <a:normAutofit/>
          </a:bodyPr>
          <a:lstStyle>
            <a:lvl1pPr algn="r">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marL="342900" lvl="0" indent="-342900" algn="l" rtl="0" eaLnBrk="1" fontAlgn="base" hangingPunct="1">
              <a:lnSpc>
                <a:spcPct val="110000"/>
              </a:lnSpc>
              <a:spcBef>
                <a:spcPts val="600"/>
              </a:spcBef>
              <a:spcAft>
                <a:spcPct val="0"/>
              </a:spcAft>
            </a:pPr>
            <a:r>
              <a:rPr lang="en-US" dirty="0"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Photo divider 1">
    <p:bg>
      <p:bgPr>
        <a:solidFill>
          <a:srgbClr val="BABBBC"/>
        </a:solidFill>
        <a:effectLst/>
      </p:bgPr>
    </p:bg>
    <p:spTree>
      <p:nvGrpSpPr>
        <p:cNvPr id="1" name=""/>
        <p:cNvGrpSpPr/>
        <p:nvPr/>
      </p:nvGrpSpPr>
      <p:grpSpPr>
        <a:xfrm>
          <a:off x="0" y="0"/>
          <a:ext cx="0" cy="0"/>
          <a:chOff x="0" y="0"/>
          <a:chExt cx="0" cy="0"/>
        </a:xfrm>
      </p:grpSpPr>
      <p:pic>
        <p:nvPicPr>
          <p:cNvPr id="5" name="Picture 4" descr="MOUNTAINEER compressed.jpg"/>
          <p:cNvPicPr>
            <a:picLocks noChangeAspect="1"/>
          </p:cNvPicPr>
          <p:nvPr userDrawn="1"/>
        </p:nvPicPr>
        <p:blipFill>
          <a:blip r:embed="rId2" cstate="print"/>
          <a:srcRect b="275"/>
          <a:stretch>
            <a:fillRect/>
          </a:stretch>
        </p:blipFill>
        <p:spPr bwMode="gray">
          <a:xfrm>
            <a:off x="1407" y="1"/>
            <a:ext cx="9176088" cy="6865257"/>
          </a:xfrm>
          <a:prstGeom prst="rect">
            <a:avLst/>
          </a:prstGeom>
        </p:spPr>
      </p:pic>
      <p:sp>
        <p:nvSpPr>
          <p:cNvPr id="2" name="Freeform 7"/>
          <p:cNvSpPr>
            <a:spLocks noChangeAspect="1"/>
          </p:cNvSpPr>
          <p:nvPr userDrawn="1"/>
        </p:nvSpPr>
        <p:spPr bwMode="gray">
          <a:xfrm>
            <a:off x="1" y="4518026"/>
            <a:ext cx="4541227" cy="2339975"/>
          </a:xfrm>
          <a:custGeom>
            <a:avLst/>
            <a:gdLst/>
            <a:ahLst/>
            <a:cxnLst>
              <a:cxn ang="0">
                <a:pos x="0" y="0"/>
              </a:cxn>
              <a:cxn ang="0">
                <a:pos x="0" y="6215"/>
              </a:cxn>
              <a:cxn ang="0">
                <a:pos x="11230" y="6215"/>
              </a:cxn>
              <a:cxn ang="0">
                <a:pos x="13073" y="0"/>
              </a:cxn>
              <a:cxn ang="0">
                <a:pos x="0" y="0"/>
              </a:cxn>
            </a:cxnLst>
            <a:rect l="0" t="0" r="r" b="b"/>
            <a:pathLst>
              <a:path w="13073" h="6215">
                <a:moveTo>
                  <a:pt x="0" y="0"/>
                </a:moveTo>
                <a:lnTo>
                  <a:pt x="0" y="6215"/>
                </a:lnTo>
                <a:lnTo>
                  <a:pt x="11230" y="6215"/>
                </a:lnTo>
                <a:lnTo>
                  <a:pt x="13073" y="0"/>
                </a:lnTo>
                <a:lnTo>
                  <a:pt x="0" y="0"/>
                </a:lnTo>
                <a:close/>
              </a:path>
            </a:pathLst>
          </a:custGeom>
          <a:solidFill>
            <a:schemeClr val="bg1"/>
          </a:solidFill>
          <a:ln w="9525" cap="flat" cmpd="sng">
            <a:noFill/>
            <a:prstDash val="solid"/>
            <a:round/>
            <a:headEnd type="none" w="med" len="med"/>
            <a:tailEnd type="none" w="med" len="med"/>
          </a:ln>
          <a:effectLst/>
        </p:spPr>
        <p:txBody>
          <a:bodyPr/>
          <a:lstStyle/>
          <a:p>
            <a:pPr algn="ctr" fontAlgn="auto">
              <a:spcBef>
                <a:spcPct val="50000"/>
              </a:spcBef>
              <a:spcAft>
                <a:spcPts val="0"/>
              </a:spcAft>
              <a:defRPr/>
            </a:pPr>
            <a:endParaRPr lang="en-GB" sz="1800" dirty="0">
              <a:solidFill>
                <a:srgbClr val="000000"/>
              </a:solidFill>
              <a:latin typeface="Arial"/>
            </a:endParaRPr>
          </a:p>
        </p:txBody>
      </p:sp>
      <p:sp>
        <p:nvSpPr>
          <p:cNvPr id="4" name="Title 3"/>
          <p:cNvSpPr>
            <a:spLocks noGrp="1"/>
          </p:cNvSpPr>
          <p:nvPr>
            <p:ph type="title"/>
          </p:nvPr>
        </p:nvSpPr>
        <p:spPr bwMode="gray">
          <a:xfrm>
            <a:off x="317989" y="4941168"/>
            <a:ext cx="3655791" cy="1584176"/>
          </a:xfrm>
          <a:noFill/>
          <a:ln w="9525">
            <a:noFill/>
            <a:miter lim="800000"/>
            <a:headEnd/>
            <a:tailEnd/>
          </a:ln>
        </p:spPr>
        <p:txBody>
          <a:bodyPr vert="horz" wrap="square" lIns="0" tIns="0" rIns="0" bIns="0" numCol="1" anchor="t" anchorCtr="0" compatLnSpc="1">
            <a:prstTxWarp prst="textNoShape">
              <a:avLst/>
            </a:prstTxWarp>
          </a:bodyPr>
          <a:lstStyle>
            <a:lvl1pPr>
              <a:defRPr lang="en-GB" sz="3000" b="1" dirty="0" smtClean="0">
                <a:solidFill>
                  <a:srgbClr val="00338D"/>
                </a:solidFill>
                <a:latin typeface="+mj-lt"/>
                <a:ea typeface="+mj-ea"/>
                <a:cs typeface="+mj-cs"/>
              </a:defRPr>
            </a:lvl1pPr>
            <a:lvl2pPr>
              <a:defRPr lang="en-GB" sz="3000" b="1" kern="1200" noProof="0" dirty="0">
                <a:solidFill>
                  <a:srgbClr val="00338D"/>
                </a:solidFill>
                <a:latin typeface="+mj-lt"/>
                <a:ea typeface="+mj-ea"/>
                <a:cs typeface="+mj-cs"/>
              </a:defRPr>
            </a:lvl2pPr>
            <a:lvl3pPr>
              <a:defRPr lang="en-GB" sz="3000" b="1" kern="1200" noProof="0" dirty="0">
                <a:solidFill>
                  <a:srgbClr val="00338D"/>
                </a:solidFill>
                <a:latin typeface="+mj-lt"/>
                <a:ea typeface="+mj-ea"/>
                <a:cs typeface="+mj-cs"/>
              </a:defRPr>
            </a:lvl3pPr>
            <a:lvl4pPr>
              <a:defRPr lang="en-GB" sz="3000" b="1" kern="1200" noProof="0" dirty="0">
                <a:solidFill>
                  <a:srgbClr val="00338D"/>
                </a:solidFill>
                <a:latin typeface="+mj-lt"/>
                <a:ea typeface="+mj-ea"/>
                <a:cs typeface="+mj-cs"/>
              </a:defRPr>
            </a:lvl4pPr>
            <a:lvl5pPr>
              <a:defRPr lang="en-GB" sz="3000" b="1" kern="1200" noProof="0" dirty="0">
                <a:solidFill>
                  <a:srgbClr val="00338D"/>
                </a:solidFill>
                <a:latin typeface="+mj-lt"/>
                <a:ea typeface="+mj-ea"/>
                <a:cs typeface="+mj-cs"/>
              </a:defRPr>
            </a:lvl5pPr>
            <a:lvl6pPr>
              <a:defRPr lang="en-GB" sz="3000" b="1" kern="1200" noProof="0" dirty="0">
                <a:solidFill>
                  <a:srgbClr val="00338D"/>
                </a:solidFill>
                <a:latin typeface="+mj-lt"/>
                <a:ea typeface="+mj-ea"/>
                <a:cs typeface="+mj-cs"/>
              </a:defRPr>
            </a:lvl6pPr>
            <a:lvl7pPr>
              <a:defRPr lang="en-GB" sz="3000" b="1" kern="1200" noProof="0" dirty="0">
                <a:solidFill>
                  <a:srgbClr val="00338D"/>
                </a:solidFill>
                <a:latin typeface="+mj-lt"/>
                <a:ea typeface="+mj-ea"/>
                <a:cs typeface="+mj-cs"/>
              </a:defRPr>
            </a:lvl7pPr>
            <a:lvl8pPr>
              <a:defRPr lang="en-GB" sz="3000" b="1" kern="1200" noProof="0" dirty="0">
                <a:solidFill>
                  <a:srgbClr val="00338D"/>
                </a:solidFill>
                <a:latin typeface="+mj-lt"/>
                <a:ea typeface="+mj-ea"/>
                <a:cs typeface="+mj-cs"/>
              </a:defRPr>
            </a:lvl8pPr>
            <a:lvl9pPr>
              <a:defRPr lang="en-GB" sz="3000" b="1" kern="1200" noProof="0" dirty="0">
                <a:solidFill>
                  <a:srgbClr val="00338D"/>
                </a:solidFill>
                <a:latin typeface="+mj-lt"/>
                <a:ea typeface="+mj-ea"/>
                <a:cs typeface="+mj-cs"/>
              </a:defRPr>
            </a:lvl9pPr>
          </a:lstStyle>
          <a:p>
            <a:pPr lvl="0" algn="l" rtl="0" eaLnBrk="1" fontAlgn="base" hangingPunct="1">
              <a:spcBef>
                <a:spcPct val="40000"/>
              </a:spcBef>
              <a:spcAft>
                <a:spcPct val="0"/>
              </a:spcAft>
            </a:pPr>
            <a:r>
              <a:rPr lang="en-US" dirty="0" smtClean="0"/>
              <a:t>Click to edit Master title style</a:t>
            </a:r>
            <a:endParaRPr lang="en-GB"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 name="Freeform 9"/>
          <p:cNvSpPr>
            <a:spLocks noChangeAspect="1"/>
          </p:cNvSpPr>
          <p:nvPr userDrawn="1"/>
        </p:nvSpPr>
        <p:spPr bwMode="gray">
          <a:xfrm>
            <a:off x="0" y="0"/>
            <a:ext cx="4816720" cy="5399088"/>
          </a:xfrm>
          <a:custGeom>
            <a:avLst/>
            <a:gdLst/>
            <a:ahLst/>
            <a:cxnLst>
              <a:cxn ang="0">
                <a:pos x="0" y="0"/>
              </a:cxn>
              <a:cxn ang="0">
                <a:pos x="0" y="5505"/>
              </a:cxn>
              <a:cxn ang="0">
                <a:pos x="3691" y="5505"/>
              </a:cxn>
              <a:cxn ang="0">
                <a:pos x="5321" y="0"/>
              </a:cxn>
              <a:cxn ang="0">
                <a:pos x="0" y="0"/>
              </a:cxn>
            </a:cxnLst>
            <a:rect l="0" t="0" r="r" b="b"/>
            <a:pathLst>
              <a:path w="5321" h="5505">
                <a:moveTo>
                  <a:pt x="0" y="0"/>
                </a:moveTo>
                <a:lnTo>
                  <a:pt x="0" y="5505"/>
                </a:lnTo>
                <a:lnTo>
                  <a:pt x="3691" y="5505"/>
                </a:lnTo>
                <a:lnTo>
                  <a:pt x="5321"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sz="1800" dirty="0">
              <a:solidFill>
                <a:srgbClr val="000000"/>
              </a:solidFill>
              <a:latin typeface="Arial"/>
            </a:endParaRPr>
          </a:p>
        </p:txBody>
      </p:sp>
      <p:sp>
        <p:nvSpPr>
          <p:cNvPr id="5" name="Title 2"/>
          <p:cNvSpPr>
            <a:spLocks noGrp="1"/>
          </p:cNvSpPr>
          <p:nvPr>
            <p:ph type="title"/>
          </p:nvPr>
        </p:nvSpPr>
        <p:spPr bwMode="gray">
          <a:xfrm>
            <a:off x="298939" y="1440000"/>
            <a:ext cx="3854769" cy="1080000"/>
          </a:xfrm>
          <a:noFill/>
          <a:ln w="9525">
            <a:noFill/>
            <a:miter lim="800000"/>
            <a:headEnd/>
            <a:tailEnd/>
          </a:ln>
        </p:spPr>
        <p:txBody>
          <a:bodyPr anchor="t"/>
          <a:lstStyle>
            <a:lvl1pPr>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r>
              <a:rPr lang="en-US" dirty="0" smtClean="0"/>
              <a:t>Click to edit Master title style</a:t>
            </a:r>
            <a:endParaRPr lang="en-GB" dirty="0"/>
          </a:p>
        </p:txBody>
      </p:sp>
      <p:sp>
        <p:nvSpPr>
          <p:cNvPr id="6" name="Text Placeholder 4"/>
          <p:cNvSpPr>
            <a:spLocks noGrp="1"/>
          </p:cNvSpPr>
          <p:nvPr>
            <p:ph type="body" sz="quarter" idx="10"/>
          </p:nvPr>
        </p:nvSpPr>
        <p:spPr bwMode="gray">
          <a:xfrm>
            <a:off x="299077" y="2700000"/>
            <a:ext cx="3475296" cy="936000"/>
          </a:xfrm>
          <a:prstGeom prst="rect">
            <a:avLst/>
          </a:prstGeom>
          <a:noFill/>
          <a:ln w="9525">
            <a:noFill/>
            <a:miter lim="800000"/>
            <a:headEnd/>
            <a:tailEnd/>
          </a:ln>
        </p:spPr>
        <p:txBody>
          <a:bodyPr>
            <a:normAutofit/>
          </a:bodyPr>
          <a:lstStyle>
            <a:lvl1pPr>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dirty="0"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Disclaimer">
    <p:spTree>
      <p:nvGrpSpPr>
        <p:cNvPr id="1" name=""/>
        <p:cNvGrpSpPr/>
        <p:nvPr/>
      </p:nvGrpSpPr>
      <p:grpSpPr>
        <a:xfrm>
          <a:off x="0" y="0"/>
          <a:ext cx="0" cy="0"/>
          <a:chOff x="0" y="0"/>
          <a:chExt cx="0" cy="0"/>
        </a:xfrm>
      </p:grpSpPr>
      <p:sp>
        <p:nvSpPr>
          <p:cNvPr id="2" name="Freeform 7"/>
          <p:cNvSpPr>
            <a:spLocks noChangeAspect="1"/>
          </p:cNvSpPr>
          <p:nvPr userDrawn="1"/>
        </p:nvSpPr>
        <p:spPr bwMode="gray">
          <a:xfrm>
            <a:off x="0" y="0"/>
            <a:ext cx="4816720" cy="3240088"/>
          </a:xfrm>
          <a:custGeom>
            <a:avLst/>
            <a:gdLst/>
            <a:ahLst/>
            <a:cxnLst>
              <a:cxn ang="0">
                <a:pos x="0" y="0"/>
              </a:cxn>
              <a:cxn ang="0">
                <a:pos x="0" y="12405"/>
              </a:cxn>
              <a:cxn ang="0">
                <a:pos x="16308" y="12405"/>
              </a:cxn>
              <a:cxn ang="0">
                <a:pos x="19984" y="0"/>
              </a:cxn>
              <a:cxn ang="0">
                <a:pos x="0" y="0"/>
              </a:cxn>
            </a:cxnLst>
            <a:rect l="0" t="0" r="r" b="b"/>
            <a:pathLst>
              <a:path w="19984" h="12405">
                <a:moveTo>
                  <a:pt x="0" y="0"/>
                </a:moveTo>
                <a:lnTo>
                  <a:pt x="0" y="12405"/>
                </a:lnTo>
                <a:lnTo>
                  <a:pt x="16308" y="12405"/>
                </a:lnTo>
                <a:lnTo>
                  <a:pt x="19984"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sz="1800" dirty="0">
              <a:solidFill>
                <a:srgbClr val="000000"/>
              </a:solidFill>
              <a:latin typeface="Arial"/>
            </a:endParaRPr>
          </a:p>
        </p:txBody>
      </p:sp>
      <p:sp>
        <p:nvSpPr>
          <p:cNvPr id="4" name="Text Placeholder 4"/>
          <p:cNvSpPr>
            <a:spLocks noGrp="1"/>
          </p:cNvSpPr>
          <p:nvPr>
            <p:ph type="body" sz="quarter" idx="10"/>
          </p:nvPr>
        </p:nvSpPr>
        <p:spPr bwMode="gray">
          <a:xfrm>
            <a:off x="252046" y="4291200"/>
            <a:ext cx="3704631" cy="1874650"/>
          </a:xfrm>
          <a:prstGeom prst="rect">
            <a:avLst/>
          </a:prstGeom>
          <a:noFill/>
          <a:ln w="9525">
            <a:noFill/>
            <a:miter lim="800000"/>
            <a:headEnd/>
            <a:tailEnd/>
          </a:ln>
        </p:spPr>
        <p:txBody>
          <a:bodyPr anchor="b">
            <a:normAutofit/>
          </a:bodyPr>
          <a:lstStyle>
            <a:lvl1pPr>
              <a:defRPr lang="en-US" sz="1000" b="0" dirty="0" smtClean="0">
                <a:solidFill>
                  <a:schemeClr val="tx1"/>
                </a:solidFill>
                <a:latin typeface="+mn-lt"/>
                <a:ea typeface="+mn-ea"/>
                <a:cs typeface="+mn-cs"/>
              </a:defRPr>
            </a:lvl1pPr>
          </a:lstStyle>
          <a:p>
            <a:pPr lvl="0"/>
            <a:r>
              <a:rPr lang="en-US" dirty="0" smtClean="0"/>
              <a:t>Click to edit Master text styles</a:t>
            </a:r>
          </a:p>
        </p:txBody>
      </p:sp>
      <p:pic>
        <p:nvPicPr>
          <p:cNvPr id="9" name="Picture 8" descr="KPMG_Plus_Strapline_White no tm.emf"/>
          <p:cNvPicPr>
            <a:picLocks noChangeAspect="1"/>
          </p:cNvPicPr>
          <p:nvPr userDrawn="1"/>
        </p:nvPicPr>
        <p:blipFill>
          <a:blip r:embed="rId2" cstate="print"/>
          <a:stretch>
            <a:fillRect/>
          </a:stretch>
        </p:blipFill>
        <p:spPr>
          <a:xfrm>
            <a:off x="345141" y="407894"/>
            <a:ext cx="2120881" cy="7754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1030" name="Freeform 6"/>
          <p:cNvSpPr>
            <a:spLocks noChangeAspect="1" noEditPoints="1"/>
          </p:cNvSpPr>
          <p:nvPr userDrawn="1"/>
        </p:nvSpPr>
        <p:spPr bwMode="gray">
          <a:xfrm>
            <a:off x="0" y="548680"/>
            <a:ext cx="4678494" cy="4850408"/>
          </a:xfrm>
          <a:custGeom>
            <a:avLst/>
            <a:gdLst/>
            <a:ahLst/>
            <a:cxnLst>
              <a:cxn ang="0">
                <a:pos x="1651" y="0"/>
              </a:cxn>
              <a:cxn ang="0">
                <a:pos x="255" y="0"/>
              </a:cxn>
              <a:cxn ang="0">
                <a:pos x="0" y="861"/>
              </a:cxn>
              <a:cxn ang="0">
                <a:pos x="0" y="1580"/>
              </a:cxn>
              <a:cxn ang="0">
                <a:pos x="1182" y="1580"/>
              </a:cxn>
              <a:cxn ang="0">
                <a:pos x="1651" y="0"/>
              </a:cxn>
              <a:cxn ang="0">
                <a:pos x="1651" y="0"/>
              </a:cxn>
              <a:cxn ang="0">
                <a:pos x="1651" y="0"/>
              </a:cxn>
            </a:cxnLst>
            <a:rect l="0" t="0" r="r" b="b"/>
            <a:pathLst>
              <a:path w="1651" h="1580">
                <a:moveTo>
                  <a:pt x="1651" y="0"/>
                </a:moveTo>
                <a:lnTo>
                  <a:pt x="255" y="0"/>
                </a:lnTo>
                <a:lnTo>
                  <a:pt x="0" y="861"/>
                </a:lnTo>
                <a:lnTo>
                  <a:pt x="0" y="1580"/>
                </a:lnTo>
                <a:lnTo>
                  <a:pt x="1182" y="1580"/>
                </a:lnTo>
                <a:lnTo>
                  <a:pt x="1651" y="0"/>
                </a:lnTo>
                <a:close/>
                <a:moveTo>
                  <a:pt x="1651" y="0"/>
                </a:moveTo>
                <a:lnTo>
                  <a:pt x="165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sz="1800" dirty="0">
              <a:solidFill>
                <a:srgbClr val="000000"/>
              </a:solidFill>
              <a:latin typeface="Arial"/>
            </a:endParaRPr>
          </a:p>
        </p:txBody>
      </p:sp>
      <p:sp>
        <p:nvSpPr>
          <p:cNvPr id="15" name="Title 9"/>
          <p:cNvSpPr>
            <a:spLocks noGrp="1"/>
          </p:cNvSpPr>
          <p:nvPr>
            <p:ph type="title"/>
          </p:nvPr>
        </p:nvSpPr>
        <p:spPr bwMode="gray">
          <a:xfrm>
            <a:off x="716803" y="1844824"/>
            <a:ext cx="3057570" cy="1943892"/>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dirty="0" smtClean="0"/>
              <a:t>Click to edit Master title style</a:t>
            </a:r>
            <a:endParaRPr lang="en-GB" dirty="0"/>
          </a:p>
        </p:txBody>
      </p:sp>
      <p:sp>
        <p:nvSpPr>
          <p:cNvPr id="16" name="Text Placeholder 16"/>
          <p:cNvSpPr>
            <a:spLocks noGrp="1"/>
          </p:cNvSpPr>
          <p:nvPr>
            <p:ph type="body" sz="quarter" idx="10"/>
          </p:nvPr>
        </p:nvSpPr>
        <p:spPr bwMode="gray">
          <a:xfrm>
            <a:off x="716802" y="4005064"/>
            <a:ext cx="2725226"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dirty="0" smtClean="0"/>
              <a:t>Click to edit Master text styles</a:t>
            </a:r>
          </a:p>
        </p:txBody>
      </p:sp>
      <p:pic>
        <p:nvPicPr>
          <p:cNvPr id="9" name="Picture 8" descr="KPMG_Plus_Strapline_White no tm.emf"/>
          <p:cNvPicPr>
            <a:picLocks noChangeAspect="1"/>
          </p:cNvPicPr>
          <p:nvPr userDrawn="1"/>
        </p:nvPicPr>
        <p:blipFill>
          <a:blip r:embed="rId2" cstate="print"/>
          <a:stretch>
            <a:fillRect/>
          </a:stretch>
        </p:blipFill>
        <p:spPr>
          <a:xfrm>
            <a:off x="781050" y="839933"/>
            <a:ext cx="1446087" cy="5697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grpSp>
        <p:nvGrpSpPr>
          <p:cNvPr id="2" name="Group 12"/>
          <p:cNvGrpSpPr/>
          <p:nvPr userDrawn="1"/>
        </p:nvGrpSpPr>
        <p:grpSpPr bwMode="gray">
          <a:xfrm>
            <a:off x="-10257" y="-1"/>
            <a:ext cx="9154257" cy="6858001"/>
            <a:chOff x="-11112" y="-1"/>
            <a:chExt cx="9917112" cy="6858001"/>
          </a:xfrm>
        </p:grpSpPr>
        <p:sp>
          <p:nvSpPr>
            <p:cNvPr id="16" name="Freeform 12"/>
            <p:cNvSpPr>
              <a:spLocks/>
            </p:cNvSpPr>
            <p:nvPr userDrawn="1"/>
          </p:nvSpPr>
          <p:spPr bwMode="gray">
            <a:xfrm>
              <a:off x="-11112" y="-1"/>
              <a:ext cx="5397500" cy="3236913"/>
            </a:xfrm>
            <a:custGeom>
              <a:avLst/>
              <a:gdLst/>
              <a:ahLst/>
              <a:cxnLst>
                <a:cxn ang="0">
                  <a:pos x="0" y="0"/>
                </a:cxn>
                <a:cxn ang="0">
                  <a:pos x="0" y="2039"/>
                </a:cxn>
                <a:cxn ang="0">
                  <a:pos x="2796" y="2039"/>
                </a:cxn>
                <a:cxn ang="0">
                  <a:pos x="3400" y="0"/>
                </a:cxn>
                <a:cxn ang="0">
                  <a:pos x="0" y="0"/>
                </a:cxn>
              </a:cxnLst>
              <a:rect l="0" t="0" r="r" b="b"/>
              <a:pathLst>
                <a:path w="3400" h="2039">
                  <a:moveTo>
                    <a:pt x="0" y="0"/>
                  </a:moveTo>
                  <a:lnTo>
                    <a:pt x="0" y="2039"/>
                  </a:lnTo>
                  <a:lnTo>
                    <a:pt x="2796" y="2039"/>
                  </a:lnTo>
                  <a:lnTo>
                    <a:pt x="3400"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sz="1800" dirty="0">
                <a:solidFill>
                  <a:srgbClr val="000000"/>
                </a:solidFill>
                <a:latin typeface="Arial"/>
              </a:endParaRPr>
            </a:p>
          </p:txBody>
        </p:sp>
        <p:sp>
          <p:nvSpPr>
            <p:cNvPr id="22" name="Freeform 10"/>
            <p:cNvSpPr>
              <a:spLocks/>
            </p:cNvSpPr>
            <p:nvPr userDrawn="1"/>
          </p:nvSpPr>
          <p:spPr bwMode="gray">
            <a:xfrm>
              <a:off x="2349500" y="1819274"/>
              <a:ext cx="7556500" cy="5038726"/>
            </a:xfrm>
            <a:custGeom>
              <a:avLst/>
              <a:gdLst/>
              <a:ahLst/>
              <a:cxnLst>
                <a:cxn ang="0">
                  <a:pos x="940" y="0"/>
                </a:cxn>
                <a:cxn ang="0">
                  <a:pos x="0" y="3174"/>
                </a:cxn>
                <a:cxn ang="0">
                  <a:pos x="4760" y="3174"/>
                </a:cxn>
                <a:cxn ang="0">
                  <a:pos x="4760" y="0"/>
                </a:cxn>
                <a:cxn ang="0">
                  <a:pos x="940" y="0"/>
                </a:cxn>
              </a:cxnLst>
              <a:rect l="0" t="0" r="r" b="b"/>
              <a:pathLst>
                <a:path w="4760" h="3174">
                  <a:moveTo>
                    <a:pt x="940" y="0"/>
                  </a:moveTo>
                  <a:lnTo>
                    <a:pt x="0" y="3174"/>
                  </a:lnTo>
                  <a:lnTo>
                    <a:pt x="4760" y="3174"/>
                  </a:lnTo>
                  <a:lnTo>
                    <a:pt x="4760" y="0"/>
                  </a:lnTo>
                  <a:lnTo>
                    <a:pt x="94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sz="1800" dirty="0">
                <a:solidFill>
                  <a:srgbClr val="000000"/>
                </a:solidFill>
                <a:latin typeface="Arial"/>
              </a:endParaRPr>
            </a:p>
          </p:txBody>
        </p:sp>
        <p:sp>
          <p:nvSpPr>
            <p:cNvPr id="23" name="Freeform 14"/>
            <p:cNvSpPr>
              <a:spLocks/>
            </p:cNvSpPr>
            <p:nvPr userDrawn="1"/>
          </p:nvSpPr>
          <p:spPr bwMode="gray">
            <a:xfrm>
              <a:off x="3421063" y="1819274"/>
              <a:ext cx="1425575" cy="1417638"/>
            </a:xfrm>
            <a:custGeom>
              <a:avLst/>
              <a:gdLst/>
              <a:ahLst/>
              <a:cxnLst>
                <a:cxn ang="0">
                  <a:pos x="898" y="0"/>
                </a:cxn>
                <a:cxn ang="0">
                  <a:pos x="265" y="0"/>
                </a:cxn>
                <a:cxn ang="0">
                  <a:pos x="0" y="893"/>
                </a:cxn>
                <a:cxn ang="0">
                  <a:pos x="633" y="893"/>
                </a:cxn>
                <a:cxn ang="0">
                  <a:pos x="898" y="0"/>
                </a:cxn>
              </a:cxnLst>
              <a:rect l="0" t="0" r="r" b="b"/>
              <a:pathLst>
                <a:path w="898" h="893">
                  <a:moveTo>
                    <a:pt x="898" y="0"/>
                  </a:moveTo>
                  <a:lnTo>
                    <a:pt x="265" y="0"/>
                  </a:lnTo>
                  <a:lnTo>
                    <a:pt x="0" y="893"/>
                  </a:lnTo>
                  <a:lnTo>
                    <a:pt x="633" y="893"/>
                  </a:lnTo>
                  <a:lnTo>
                    <a:pt x="898" y="0"/>
                  </a:lnTo>
                  <a:close/>
                </a:path>
              </a:pathLst>
            </a:custGeom>
            <a:solidFill>
              <a:srgbClr val="00257A"/>
            </a:soli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sz="1800" dirty="0">
                <a:solidFill>
                  <a:srgbClr val="000000"/>
                </a:solidFill>
                <a:latin typeface="Arial"/>
              </a:endParaRPr>
            </a:p>
          </p:txBody>
        </p:sp>
      </p:grpSp>
      <p:sp>
        <p:nvSpPr>
          <p:cNvPr id="10" name="Title 9"/>
          <p:cNvSpPr>
            <a:spLocks noGrp="1"/>
          </p:cNvSpPr>
          <p:nvPr userDrawn="1">
            <p:ph type="title"/>
          </p:nvPr>
        </p:nvSpPr>
        <p:spPr bwMode="gray">
          <a:xfrm>
            <a:off x="4638469" y="2492896"/>
            <a:ext cx="4187542" cy="2232248"/>
          </a:xfrm>
          <a:noFill/>
          <a:ln w="9525">
            <a:noFill/>
            <a:miter lim="800000"/>
            <a:headEnd/>
            <a:tailEnd/>
          </a:ln>
        </p:spPr>
        <p:txBody>
          <a:bodyPr vert="horz" wrap="square" lIns="0" tIns="0" rIns="0" bIns="0" numCol="1" anchor="t" anchorCtr="0" compatLnSpc="1">
            <a:prstTxWarp prst="textNoShape">
              <a:avLst/>
            </a:prstTxWarp>
            <a:normAutofit/>
          </a:bodyPr>
          <a:lstStyle>
            <a:lvl1pPr algn="r" rtl="0" eaLnBrk="1" fontAlgn="base" hangingPunct="1">
              <a:spcBef>
                <a:spcPct val="40000"/>
              </a:spcBef>
              <a:spcAft>
                <a:spcPct val="0"/>
              </a:spcAft>
              <a:defRPr lang="en-GB" sz="3000" b="1" dirty="0" smtClean="0">
                <a:solidFill>
                  <a:schemeClr val="bg1"/>
                </a:solidFill>
                <a:latin typeface="+mj-lt"/>
                <a:ea typeface="+mj-ea"/>
                <a:cs typeface="+mj-cs"/>
              </a:defRPr>
            </a:lvl1pPr>
          </a:lstStyle>
          <a:p>
            <a:r>
              <a:rPr lang="en-US" dirty="0" smtClean="0"/>
              <a:t>Click to edit Master title style</a:t>
            </a:r>
            <a:endParaRPr lang="en-GB" dirty="0"/>
          </a:p>
        </p:txBody>
      </p:sp>
      <p:sp>
        <p:nvSpPr>
          <p:cNvPr id="17" name="Text Placeholder 16"/>
          <p:cNvSpPr>
            <a:spLocks noGrp="1"/>
          </p:cNvSpPr>
          <p:nvPr userDrawn="1">
            <p:ph type="body" sz="quarter" idx="10"/>
          </p:nvPr>
        </p:nvSpPr>
        <p:spPr bwMode="gray">
          <a:xfrm>
            <a:off x="4638469" y="5013176"/>
            <a:ext cx="4187542" cy="1512168"/>
          </a:xfrm>
          <a:noFill/>
          <a:ln w="9525">
            <a:noFill/>
            <a:miter lim="800000"/>
            <a:headEnd/>
            <a:tailEnd/>
          </a:ln>
        </p:spPr>
        <p:txBody>
          <a:bodyPr vert="horz" wrap="square" lIns="0" tIns="0" rIns="0" bIns="0" numCol="1" anchor="t" anchorCtr="0" compatLnSpc="1">
            <a:prstTxWarp prst="textNoShape">
              <a:avLst/>
            </a:prstTxWarp>
          </a:bodyPr>
          <a:lstStyle>
            <a:lvl1pPr marL="342900" indent="-342900" algn="r"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stStyle>
          <a:p>
            <a:pPr lvl="0"/>
            <a:r>
              <a:rPr lang="en-US" dirty="0" smtClean="0"/>
              <a:t>Click to edit Master text styles</a:t>
            </a:r>
          </a:p>
        </p:txBody>
      </p:sp>
      <p:pic>
        <p:nvPicPr>
          <p:cNvPr id="11" name="Picture 10" descr="KPMG_Plus_Strapline_White no tm.emf"/>
          <p:cNvPicPr>
            <a:picLocks noChangeAspect="1"/>
          </p:cNvPicPr>
          <p:nvPr userDrawn="1"/>
        </p:nvPicPr>
        <p:blipFill>
          <a:blip r:embed="rId2"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etter 1">
    <p:spTree>
      <p:nvGrpSpPr>
        <p:cNvPr id="1" name=""/>
        <p:cNvGrpSpPr/>
        <p:nvPr/>
      </p:nvGrpSpPr>
      <p:grpSpPr>
        <a:xfrm>
          <a:off x="0" y="0"/>
          <a:ext cx="0" cy="0"/>
          <a:chOff x="0" y="0"/>
          <a:chExt cx="0" cy="0"/>
        </a:xfrm>
      </p:grpSpPr>
      <p:sp>
        <p:nvSpPr>
          <p:cNvPr id="22" name="Text Placeholder 4"/>
          <p:cNvSpPr>
            <a:spLocks noGrp="1"/>
          </p:cNvSpPr>
          <p:nvPr>
            <p:ph type="body" sz="quarter" idx="15" hasCustomPrompt="1"/>
          </p:nvPr>
        </p:nvSpPr>
        <p:spPr bwMode="gray">
          <a:xfrm>
            <a:off x="2445727" y="6421438"/>
            <a:ext cx="2060331" cy="175914"/>
          </a:xfrm>
        </p:spPr>
        <p:txBody>
          <a:bodyPr>
            <a:normAutofit/>
          </a:bodyPr>
          <a:lstStyle>
            <a:lvl1pPr>
              <a:lnSpc>
                <a:spcPct val="100000"/>
              </a:lnSpc>
              <a:spcBef>
                <a:spcPts val="0"/>
              </a:spcBef>
              <a:defRPr sz="400" b="0">
                <a:solidFill>
                  <a:schemeClr val="tx1"/>
                </a:solidFill>
                <a:latin typeface="+mn-lt"/>
                <a:cs typeface="Times New Roman" pitchFamily="18" charset="0"/>
              </a:defRPr>
            </a:lvl1pPr>
            <a:lvl2pPr>
              <a:lnSpc>
                <a:spcPct val="100000"/>
              </a:lnSpc>
              <a:spcBef>
                <a:spcPts val="0"/>
              </a:spcBef>
              <a:defRPr sz="700">
                <a:solidFill>
                  <a:schemeClr val="tx1"/>
                </a:solidFill>
                <a:latin typeface="+mn-lt"/>
                <a:cs typeface="Times New Roman" pitchFamily="18" charset="0"/>
              </a:defRPr>
            </a:lvl2pPr>
            <a:lvl3pPr>
              <a:lnSpc>
                <a:spcPct val="100000"/>
              </a:lnSpc>
              <a:spcBef>
                <a:spcPts val="0"/>
              </a:spcBef>
              <a:buClrTx/>
              <a:defRPr sz="700">
                <a:solidFill>
                  <a:schemeClr val="tx1"/>
                </a:solidFill>
                <a:latin typeface="+mn-lt"/>
                <a:cs typeface="Times New Roman" pitchFamily="18" charset="0"/>
              </a:defRPr>
            </a:lvl3pPr>
            <a:lvl4pPr>
              <a:lnSpc>
                <a:spcPct val="100000"/>
              </a:lnSpc>
              <a:spcBef>
                <a:spcPts val="0"/>
              </a:spcBef>
              <a:buClrTx/>
              <a:defRPr sz="700">
                <a:solidFill>
                  <a:schemeClr val="tx1"/>
                </a:solidFill>
                <a:latin typeface="+mn-lt"/>
                <a:cs typeface="Times New Roman" pitchFamily="18" charset="0"/>
              </a:defRPr>
            </a:lvl4pPr>
            <a:lvl5pPr>
              <a:lnSpc>
                <a:spcPct val="100000"/>
              </a:lnSpc>
              <a:spcBef>
                <a:spcPts val="0"/>
              </a:spcBef>
              <a:buClrTx/>
              <a:defRPr sz="700">
                <a:solidFill>
                  <a:schemeClr val="tx1"/>
                </a:solidFill>
                <a:latin typeface="+mn-lt"/>
                <a:cs typeface="Times New Roman" pitchFamily="18" charset="0"/>
              </a:defRPr>
            </a:lvl5pPr>
            <a:lvl6pPr>
              <a:lnSpc>
                <a:spcPct val="100000"/>
              </a:lnSpc>
              <a:spcBef>
                <a:spcPts val="0"/>
              </a:spcBef>
              <a:buClrTx/>
              <a:defRPr sz="700" baseline="0">
                <a:solidFill>
                  <a:schemeClr val="tx1"/>
                </a:solidFill>
                <a:latin typeface="+mn-lt"/>
                <a:cs typeface="Times New Roman" pitchFamily="18" charset="0"/>
              </a:defRPr>
            </a:lvl6pPr>
            <a:lvl7pPr>
              <a:lnSpc>
                <a:spcPct val="100000"/>
              </a:lnSpc>
              <a:spcBef>
                <a:spcPts val="0"/>
              </a:spcBef>
              <a:buClrTx/>
              <a:defRPr sz="700" baseline="0">
                <a:solidFill>
                  <a:schemeClr val="tx1"/>
                </a:solidFill>
                <a:latin typeface="+mn-lt"/>
                <a:cs typeface="Times New Roman" pitchFamily="18" charset="0"/>
              </a:defRPr>
            </a:lvl7pPr>
            <a:lvl8pPr>
              <a:lnSpc>
                <a:spcPct val="100000"/>
              </a:lnSpc>
              <a:spcBef>
                <a:spcPts val="0"/>
              </a:spcBef>
              <a:buClrTx/>
              <a:defRPr sz="700" baseline="0">
                <a:solidFill>
                  <a:schemeClr val="tx1"/>
                </a:solidFill>
                <a:latin typeface="+mn-lt"/>
                <a:cs typeface="Times New Roman" pitchFamily="18" charset="0"/>
              </a:defRPr>
            </a:lvl8pPr>
            <a:lvl9pPr>
              <a:lnSpc>
                <a:spcPct val="100000"/>
              </a:lnSpc>
              <a:spcBef>
                <a:spcPts val="0"/>
              </a:spcBef>
              <a:buClrTx/>
              <a:defRPr sz="700" baseline="0">
                <a:solidFill>
                  <a:schemeClr val="tx1"/>
                </a:solidFill>
                <a:latin typeface="+mn-lt"/>
                <a:cs typeface="Times New Roman" pitchFamily="18" charset="0"/>
              </a:defRPr>
            </a:lvl9pPr>
          </a:lstStyle>
          <a:p>
            <a:pPr lvl="0"/>
            <a:r>
              <a:rPr lang="en-US" dirty="0" smtClean="0"/>
              <a:t>Footer</a:t>
            </a:r>
            <a:endParaRPr lang="en-GB" dirty="0"/>
          </a:p>
        </p:txBody>
      </p:sp>
      <p:sp>
        <p:nvSpPr>
          <p:cNvPr id="21" name="Text Placeholder 4"/>
          <p:cNvSpPr>
            <a:spLocks noGrp="1"/>
          </p:cNvSpPr>
          <p:nvPr>
            <p:ph type="body" sz="quarter" idx="14" hasCustomPrompt="1"/>
          </p:nvPr>
        </p:nvSpPr>
        <p:spPr bwMode="gray">
          <a:xfrm>
            <a:off x="238857" y="6421438"/>
            <a:ext cx="2074321" cy="175914"/>
          </a:xfrm>
        </p:spPr>
        <p:txBody>
          <a:bodyPr>
            <a:normAutofit/>
          </a:bodyPr>
          <a:lstStyle>
            <a:lvl1pPr>
              <a:lnSpc>
                <a:spcPct val="100000"/>
              </a:lnSpc>
              <a:spcBef>
                <a:spcPts val="0"/>
              </a:spcBef>
              <a:defRPr sz="400" b="0">
                <a:solidFill>
                  <a:schemeClr val="tx1"/>
                </a:solidFill>
                <a:latin typeface="+mn-lt"/>
                <a:cs typeface="Times New Roman" pitchFamily="18" charset="0"/>
              </a:defRPr>
            </a:lvl1pPr>
            <a:lvl2pPr>
              <a:lnSpc>
                <a:spcPct val="100000"/>
              </a:lnSpc>
              <a:spcBef>
                <a:spcPts val="0"/>
              </a:spcBef>
              <a:defRPr sz="700">
                <a:solidFill>
                  <a:schemeClr val="tx1"/>
                </a:solidFill>
                <a:latin typeface="+mn-lt"/>
                <a:cs typeface="Times New Roman" pitchFamily="18" charset="0"/>
              </a:defRPr>
            </a:lvl2pPr>
            <a:lvl3pPr>
              <a:lnSpc>
                <a:spcPct val="100000"/>
              </a:lnSpc>
              <a:spcBef>
                <a:spcPts val="0"/>
              </a:spcBef>
              <a:buClrTx/>
              <a:defRPr sz="700">
                <a:solidFill>
                  <a:schemeClr val="tx1"/>
                </a:solidFill>
                <a:latin typeface="+mn-lt"/>
                <a:cs typeface="Times New Roman" pitchFamily="18" charset="0"/>
              </a:defRPr>
            </a:lvl3pPr>
            <a:lvl4pPr>
              <a:lnSpc>
                <a:spcPct val="100000"/>
              </a:lnSpc>
              <a:spcBef>
                <a:spcPts val="0"/>
              </a:spcBef>
              <a:buClrTx/>
              <a:defRPr sz="700">
                <a:solidFill>
                  <a:schemeClr val="tx1"/>
                </a:solidFill>
                <a:latin typeface="+mn-lt"/>
                <a:cs typeface="Times New Roman" pitchFamily="18" charset="0"/>
              </a:defRPr>
            </a:lvl4pPr>
            <a:lvl5pPr>
              <a:lnSpc>
                <a:spcPct val="100000"/>
              </a:lnSpc>
              <a:spcBef>
                <a:spcPts val="0"/>
              </a:spcBef>
              <a:buClrTx/>
              <a:defRPr sz="700">
                <a:solidFill>
                  <a:schemeClr val="tx1"/>
                </a:solidFill>
                <a:latin typeface="+mn-lt"/>
                <a:cs typeface="Times New Roman" pitchFamily="18" charset="0"/>
              </a:defRPr>
            </a:lvl5pPr>
            <a:lvl6pPr>
              <a:lnSpc>
                <a:spcPct val="100000"/>
              </a:lnSpc>
              <a:spcBef>
                <a:spcPts val="0"/>
              </a:spcBef>
              <a:buClrTx/>
              <a:defRPr sz="700" baseline="0">
                <a:solidFill>
                  <a:schemeClr val="tx1"/>
                </a:solidFill>
                <a:latin typeface="+mn-lt"/>
                <a:cs typeface="Times New Roman" pitchFamily="18" charset="0"/>
              </a:defRPr>
            </a:lvl6pPr>
            <a:lvl7pPr>
              <a:lnSpc>
                <a:spcPct val="100000"/>
              </a:lnSpc>
              <a:spcBef>
                <a:spcPts val="0"/>
              </a:spcBef>
              <a:buClrTx/>
              <a:defRPr sz="700" baseline="0">
                <a:solidFill>
                  <a:schemeClr val="tx1"/>
                </a:solidFill>
                <a:latin typeface="+mn-lt"/>
                <a:cs typeface="Times New Roman" pitchFamily="18" charset="0"/>
              </a:defRPr>
            </a:lvl7pPr>
            <a:lvl8pPr>
              <a:lnSpc>
                <a:spcPct val="100000"/>
              </a:lnSpc>
              <a:spcBef>
                <a:spcPts val="0"/>
              </a:spcBef>
              <a:buClrTx/>
              <a:defRPr sz="700" baseline="0">
                <a:solidFill>
                  <a:schemeClr val="tx1"/>
                </a:solidFill>
                <a:latin typeface="+mn-lt"/>
                <a:cs typeface="Times New Roman" pitchFamily="18" charset="0"/>
              </a:defRPr>
            </a:lvl8pPr>
            <a:lvl9pPr>
              <a:lnSpc>
                <a:spcPct val="100000"/>
              </a:lnSpc>
              <a:spcBef>
                <a:spcPts val="0"/>
              </a:spcBef>
              <a:buClrTx/>
              <a:defRPr sz="700" baseline="0">
                <a:solidFill>
                  <a:schemeClr val="tx1"/>
                </a:solidFill>
                <a:latin typeface="+mn-lt"/>
                <a:cs typeface="Times New Roman" pitchFamily="18" charset="0"/>
              </a:defRPr>
            </a:lvl9pPr>
          </a:lstStyle>
          <a:p>
            <a:pPr lvl="0"/>
            <a:r>
              <a:rPr lang="en-US" dirty="0" smtClean="0"/>
              <a:t>Footer</a:t>
            </a:r>
            <a:endParaRPr lang="en-GB" dirty="0"/>
          </a:p>
        </p:txBody>
      </p:sp>
      <p:sp>
        <p:nvSpPr>
          <p:cNvPr id="20" name="Text Placeholder 4"/>
          <p:cNvSpPr>
            <a:spLocks noGrp="1"/>
          </p:cNvSpPr>
          <p:nvPr>
            <p:ph type="body" sz="quarter" idx="13" hasCustomPrompt="1"/>
          </p:nvPr>
        </p:nvSpPr>
        <p:spPr bwMode="gray">
          <a:xfrm>
            <a:off x="2312056" y="548681"/>
            <a:ext cx="1262910" cy="504056"/>
          </a:xfrm>
        </p:spPr>
        <p:txBody>
          <a:bodyPr>
            <a:normAutofit/>
          </a:bodyPr>
          <a:lstStyle>
            <a:lvl1pPr>
              <a:lnSpc>
                <a:spcPct val="100000"/>
              </a:lnSpc>
              <a:spcBef>
                <a:spcPts val="0"/>
              </a:spcBef>
              <a:defRPr sz="700">
                <a:solidFill>
                  <a:schemeClr val="tx1"/>
                </a:solidFill>
                <a:latin typeface="+mn-lt"/>
                <a:cs typeface="Times New Roman" pitchFamily="18" charset="0"/>
              </a:defRPr>
            </a:lvl1pPr>
            <a:lvl2pPr>
              <a:lnSpc>
                <a:spcPct val="100000"/>
              </a:lnSpc>
              <a:spcBef>
                <a:spcPts val="0"/>
              </a:spcBef>
              <a:defRPr sz="700">
                <a:solidFill>
                  <a:schemeClr val="tx1"/>
                </a:solidFill>
                <a:latin typeface="+mn-lt"/>
                <a:cs typeface="Times New Roman" pitchFamily="18" charset="0"/>
              </a:defRPr>
            </a:lvl2pPr>
            <a:lvl3pPr>
              <a:lnSpc>
                <a:spcPct val="100000"/>
              </a:lnSpc>
              <a:spcBef>
                <a:spcPts val="0"/>
              </a:spcBef>
              <a:buClrTx/>
              <a:defRPr sz="700">
                <a:solidFill>
                  <a:schemeClr val="tx1"/>
                </a:solidFill>
                <a:latin typeface="+mn-lt"/>
                <a:cs typeface="Times New Roman" pitchFamily="18" charset="0"/>
              </a:defRPr>
            </a:lvl3pPr>
            <a:lvl4pPr>
              <a:lnSpc>
                <a:spcPct val="100000"/>
              </a:lnSpc>
              <a:spcBef>
                <a:spcPts val="0"/>
              </a:spcBef>
              <a:buClrTx/>
              <a:defRPr sz="700">
                <a:solidFill>
                  <a:schemeClr val="tx1"/>
                </a:solidFill>
                <a:latin typeface="+mn-lt"/>
                <a:cs typeface="Times New Roman" pitchFamily="18" charset="0"/>
              </a:defRPr>
            </a:lvl4pPr>
            <a:lvl5pPr>
              <a:lnSpc>
                <a:spcPct val="100000"/>
              </a:lnSpc>
              <a:spcBef>
                <a:spcPts val="0"/>
              </a:spcBef>
              <a:buClrTx/>
              <a:defRPr sz="700">
                <a:solidFill>
                  <a:schemeClr val="tx1"/>
                </a:solidFill>
                <a:latin typeface="+mn-lt"/>
                <a:cs typeface="Times New Roman" pitchFamily="18" charset="0"/>
              </a:defRPr>
            </a:lvl5pPr>
            <a:lvl6pPr>
              <a:lnSpc>
                <a:spcPct val="100000"/>
              </a:lnSpc>
              <a:spcBef>
                <a:spcPts val="0"/>
              </a:spcBef>
              <a:buClrTx/>
              <a:defRPr sz="700" baseline="0">
                <a:solidFill>
                  <a:schemeClr val="tx1"/>
                </a:solidFill>
                <a:latin typeface="+mn-lt"/>
                <a:cs typeface="Times New Roman" pitchFamily="18" charset="0"/>
              </a:defRPr>
            </a:lvl6pPr>
            <a:lvl7pPr>
              <a:lnSpc>
                <a:spcPct val="100000"/>
              </a:lnSpc>
              <a:spcBef>
                <a:spcPts val="0"/>
              </a:spcBef>
              <a:buClrTx/>
              <a:defRPr sz="700" baseline="0">
                <a:solidFill>
                  <a:schemeClr val="tx1"/>
                </a:solidFill>
                <a:latin typeface="+mn-lt"/>
                <a:cs typeface="Times New Roman" pitchFamily="18" charset="0"/>
              </a:defRPr>
            </a:lvl7pPr>
            <a:lvl8pPr>
              <a:lnSpc>
                <a:spcPct val="100000"/>
              </a:lnSpc>
              <a:spcBef>
                <a:spcPts val="0"/>
              </a:spcBef>
              <a:buClrTx/>
              <a:defRPr sz="700" baseline="0">
                <a:solidFill>
                  <a:schemeClr val="tx1"/>
                </a:solidFill>
                <a:latin typeface="+mn-lt"/>
                <a:cs typeface="Times New Roman" pitchFamily="18" charset="0"/>
              </a:defRPr>
            </a:lvl8pPr>
            <a:lvl9pPr>
              <a:lnSpc>
                <a:spcPct val="100000"/>
              </a:lnSpc>
              <a:spcBef>
                <a:spcPts val="0"/>
              </a:spcBef>
              <a:buClrTx/>
              <a:defRPr sz="700" baseline="0">
                <a:solidFill>
                  <a:schemeClr val="tx1"/>
                </a:solidFill>
                <a:latin typeface="+mn-lt"/>
                <a:cs typeface="Times New Roman" pitchFamily="18" charset="0"/>
              </a:defRPr>
            </a:lvl9pPr>
          </a:lstStyle>
          <a:p>
            <a:pPr lvl="0"/>
            <a:r>
              <a:rPr lang="en-US" dirty="0" smtClean="0"/>
              <a:t>KPMG Tel</a:t>
            </a:r>
            <a:endParaRPr lang="en-GB" dirty="0"/>
          </a:p>
        </p:txBody>
      </p:sp>
      <p:sp>
        <p:nvSpPr>
          <p:cNvPr id="19" name="Text Placeholder 4"/>
          <p:cNvSpPr>
            <a:spLocks noGrp="1"/>
          </p:cNvSpPr>
          <p:nvPr>
            <p:ph type="body" sz="quarter" idx="12" hasCustomPrompt="1"/>
          </p:nvPr>
        </p:nvSpPr>
        <p:spPr bwMode="gray">
          <a:xfrm>
            <a:off x="1049147" y="548681"/>
            <a:ext cx="1262910" cy="504056"/>
          </a:xfrm>
        </p:spPr>
        <p:txBody>
          <a:bodyPr>
            <a:normAutofit/>
          </a:bodyPr>
          <a:lstStyle>
            <a:lvl1pPr>
              <a:lnSpc>
                <a:spcPct val="100000"/>
              </a:lnSpc>
              <a:spcBef>
                <a:spcPts val="0"/>
              </a:spcBef>
              <a:defRPr sz="700">
                <a:solidFill>
                  <a:schemeClr val="tx1"/>
                </a:solidFill>
                <a:latin typeface="+mn-lt"/>
                <a:cs typeface="Times New Roman" pitchFamily="18" charset="0"/>
              </a:defRPr>
            </a:lvl1pPr>
            <a:lvl2pPr>
              <a:lnSpc>
                <a:spcPct val="100000"/>
              </a:lnSpc>
              <a:spcBef>
                <a:spcPts val="0"/>
              </a:spcBef>
              <a:defRPr sz="700">
                <a:solidFill>
                  <a:schemeClr val="tx1"/>
                </a:solidFill>
                <a:latin typeface="+mn-lt"/>
                <a:cs typeface="Times New Roman" pitchFamily="18" charset="0"/>
              </a:defRPr>
            </a:lvl2pPr>
            <a:lvl3pPr>
              <a:lnSpc>
                <a:spcPct val="100000"/>
              </a:lnSpc>
              <a:spcBef>
                <a:spcPts val="0"/>
              </a:spcBef>
              <a:buClrTx/>
              <a:defRPr sz="700">
                <a:solidFill>
                  <a:schemeClr val="tx1"/>
                </a:solidFill>
                <a:latin typeface="+mn-lt"/>
                <a:cs typeface="Times New Roman" pitchFamily="18" charset="0"/>
              </a:defRPr>
            </a:lvl3pPr>
            <a:lvl4pPr>
              <a:lnSpc>
                <a:spcPct val="100000"/>
              </a:lnSpc>
              <a:spcBef>
                <a:spcPts val="0"/>
              </a:spcBef>
              <a:buClrTx/>
              <a:defRPr sz="700">
                <a:solidFill>
                  <a:schemeClr val="tx1"/>
                </a:solidFill>
                <a:latin typeface="+mn-lt"/>
                <a:cs typeface="Times New Roman" pitchFamily="18" charset="0"/>
              </a:defRPr>
            </a:lvl4pPr>
            <a:lvl5pPr>
              <a:lnSpc>
                <a:spcPct val="100000"/>
              </a:lnSpc>
              <a:spcBef>
                <a:spcPts val="0"/>
              </a:spcBef>
              <a:buClrTx/>
              <a:defRPr sz="700">
                <a:solidFill>
                  <a:schemeClr val="tx1"/>
                </a:solidFill>
                <a:latin typeface="+mn-lt"/>
                <a:cs typeface="Times New Roman" pitchFamily="18" charset="0"/>
              </a:defRPr>
            </a:lvl5pPr>
            <a:lvl6pPr>
              <a:lnSpc>
                <a:spcPct val="100000"/>
              </a:lnSpc>
              <a:spcBef>
                <a:spcPts val="0"/>
              </a:spcBef>
              <a:buClrTx/>
              <a:defRPr sz="700" baseline="0">
                <a:solidFill>
                  <a:schemeClr val="tx1"/>
                </a:solidFill>
                <a:latin typeface="+mn-lt"/>
                <a:cs typeface="Times New Roman" pitchFamily="18" charset="0"/>
              </a:defRPr>
            </a:lvl6pPr>
            <a:lvl7pPr>
              <a:lnSpc>
                <a:spcPct val="100000"/>
              </a:lnSpc>
              <a:spcBef>
                <a:spcPts val="0"/>
              </a:spcBef>
              <a:buClrTx/>
              <a:defRPr sz="700" baseline="0">
                <a:solidFill>
                  <a:schemeClr val="tx1"/>
                </a:solidFill>
                <a:latin typeface="+mn-lt"/>
                <a:cs typeface="Times New Roman" pitchFamily="18" charset="0"/>
              </a:defRPr>
            </a:lvl7pPr>
            <a:lvl8pPr>
              <a:lnSpc>
                <a:spcPct val="100000"/>
              </a:lnSpc>
              <a:spcBef>
                <a:spcPts val="0"/>
              </a:spcBef>
              <a:buClrTx/>
              <a:defRPr sz="700" baseline="0">
                <a:solidFill>
                  <a:schemeClr val="tx1"/>
                </a:solidFill>
                <a:latin typeface="+mn-lt"/>
                <a:cs typeface="Times New Roman" pitchFamily="18" charset="0"/>
              </a:defRPr>
            </a:lvl8pPr>
            <a:lvl9pPr>
              <a:lnSpc>
                <a:spcPct val="100000"/>
              </a:lnSpc>
              <a:spcBef>
                <a:spcPts val="0"/>
              </a:spcBef>
              <a:buClrTx/>
              <a:defRPr sz="700" baseline="0">
                <a:solidFill>
                  <a:schemeClr val="tx1"/>
                </a:solidFill>
                <a:latin typeface="+mn-lt"/>
                <a:cs typeface="Times New Roman" pitchFamily="18" charset="0"/>
              </a:defRPr>
            </a:lvl9pPr>
          </a:lstStyle>
          <a:p>
            <a:pPr lvl="0"/>
            <a:r>
              <a:rPr lang="en-US" dirty="0" smtClean="0"/>
              <a:t>KPMG address</a:t>
            </a:r>
            <a:endParaRPr lang="en-GB" dirty="0"/>
          </a:p>
        </p:txBody>
      </p:sp>
      <p:sp>
        <p:nvSpPr>
          <p:cNvPr id="5" name="Text Placeholder 4"/>
          <p:cNvSpPr>
            <a:spLocks noGrp="1"/>
          </p:cNvSpPr>
          <p:nvPr>
            <p:ph type="body" sz="quarter" idx="10"/>
          </p:nvPr>
        </p:nvSpPr>
        <p:spPr bwMode="gray">
          <a:xfrm>
            <a:off x="252047" y="1269454"/>
            <a:ext cx="4250348" cy="4896396"/>
          </a:xfrm>
        </p:spPr>
        <p:txBody>
          <a:bodyPr/>
          <a:lstStyle>
            <a:lvl1pPr>
              <a:defRPr>
                <a:solidFill>
                  <a:schemeClr val="tx1"/>
                </a:solidFill>
                <a:latin typeface="Times New Roman" pitchFamily="18" charset="0"/>
                <a:cs typeface="Times New Roman" pitchFamily="18" charset="0"/>
              </a:defRPr>
            </a:lvl1pPr>
            <a:lvl2pPr>
              <a:defRPr>
                <a:solidFill>
                  <a:schemeClr val="tx1"/>
                </a:solidFill>
                <a:latin typeface="Times New Roman" pitchFamily="18" charset="0"/>
                <a:cs typeface="Times New Roman" pitchFamily="18" charset="0"/>
              </a:defRPr>
            </a:lvl2pPr>
            <a:lvl3pPr>
              <a:buClrTx/>
              <a:defRPr>
                <a:solidFill>
                  <a:schemeClr val="tx1"/>
                </a:solidFill>
                <a:latin typeface="Times New Roman" pitchFamily="18" charset="0"/>
                <a:cs typeface="Times New Roman" pitchFamily="18" charset="0"/>
              </a:defRPr>
            </a:lvl3pPr>
            <a:lvl4pPr>
              <a:buClrTx/>
              <a:defRPr>
                <a:solidFill>
                  <a:schemeClr val="tx1"/>
                </a:solidFill>
                <a:latin typeface="Times New Roman" pitchFamily="18" charset="0"/>
                <a:cs typeface="Times New Roman" pitchFamily="18" charset="0"/>
              </a:defRPr>
            </a:lvl4pPr>
            <a:lvl5pPr>
              <a:buClrTx/>
              <a:defRPr>
                <a:solidFill>
                  <a:schemeClr val="tx1"/>
                </a:solidFill>
                <a:latin typeface="Times New Roman" pitchFamily="18" charset="0"/>
                <a:cs typeface="Times New Roman" pitchFamily="18" charset="0"/>
              </a:defRPr>
            </a:lvl5pPr>
            <a:lvl6pPr>
              <a:buClrTx/>
              <a:defRPr baseline="0">
                <a:solidFill>
                  <a:schemeClr val="tx1"/>
                </a:solidFill>
                <a:latin typeface="Times New Roman" pitchFamily="18" charset="0"/>
                <a:cs typeface="Times New Roman" pitchFamily="18" charset="0"/>
              </a:defRPr>
            </a:lvl6pPr>
            <a:lvl7pPr>
              <a:buClrTx/>
              <a:defRPr baseline="0">
                <a:solidFill>
                  <a:schemeClr val="tx1"/>
                </a:solidFill>
                <a:latin typeface="Times New Roman" pitchFamily="18" charset="0"/>
                <a:cs typeface="Times New Roman" pitchFamily="18" charset="0"/>
              </a:defRPr>
            </a:lvl7pPr>
            <a:lvl8pPr>
              <a:buClrTx/>
              <a:defRPr baseline="0">
                <a:solidFill>
                  <a:schemeClr val="tx1"/>
                </a:solidFill>
                <a:latin typeface="Times New Roman" pitchFamily="18" charset="0"/>
                <a:cs typeface="Times New Roman" pitchFamily="18" charset="0"/>
              </a:defRPr>
            </a:lvl8pPr>
            <a:lvl9pPr>
              <a:buClrTx/>
              <a:defRPr baseline="0">
                <a:solidFill>
                  <a:schemeClr val="tx1"/>
                </a:solidFill>
                <a:latin typeface="Times New Roman" pitchFamily="18" charset="0"/>
                <a:cs typeface="Times New Roman" pitchFamily="18"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14" name="Text Placeholder 4"/>
          <p:cNvSpPr>
            <a:spLocks noGrp="1"/>
          </p:cNvSpPr>
          <p:nvPr>
            <p:ph type="body" sz="quarter" idx="11"/>
          </p:nvPr>
        </p:nvSpPr>
        <p:spPr bwMode="gray">
          <a:xfrm>
            <a:off x="4634279" y="1269454"/>
            <a:ext cx="4250348" cy="4896396"/>
          </a:xfrm>
          <a:ln w="6350">
            <a:solidFill>
              <a:srgbClr val="747678"/>
            </a:solidFill>
          </a:ln>
        </p:spPr>
        <p:txBody>
          <a:bodyPr lIns="72000" tIns="72000" rIns="72000" bIns="72000">
            <a:normAutofit/>
          </a:bodyPr>
          <a:lstStyle>
            <a:lvl1pPr>
              <a:lnSpc>
                <a:spcPct val="100000"/>
              </a:lnSpc>
              <a:spcBef>
                <a:spcPts val="336"/>
              </a:spcBef>
              <a:defRPr sz="700">
                <a:solidFill>
                  <a:schemeClr val="accent4"/>
                </a:solidFill>
                <a:latin typeface="+mn-lt"/>
                <a:cs typeface="Times New Roman" pitchFamily="18" charset="0"/>
              </a:defRPr>
            </a:lvl1pPr>
            <a:lvl2pPr>
              <a:lnSpc>
                <a:spcPct val="100000"/>
              </a:lnSpc>
              <a:spcBef>
                <a:spcPts val="336"/>
              </a:spcBef>
              <a:defRPr sz="700">
                <a:solidFill>
                  <a:schemeClr val="accent4"/>
                </a:solidFill>
                <a:latin typeface="+mn-lt"/>
                <a:cs typeface="Times New Roman" pitchFamily="18" charset="0"/>
              </a:defRPr>
            </a:lvl2pPr>
            <a:lvl3pPr>
              <a:lnSpc>
                <a:spcPct val="100000"/>
              </a:lnSpc>
              <a:spcBef>
                <a:spcPts val="336"/>
              </a:spcBef>
              <a:buClrTx/>
              <a:defRPr sz="700">
                <a:solidFill>
                  <a:schemeClr val="accent4"/>
                </a:solidFill>
                <a:latin typeface="+mn-lt"/>
                <a:cs typeface="Times New Roman" pitchFamily="18" charset="0"/>
              </a:defRPr>
            </a:lvl3pPr>
            <a:lvl4pPr>
              <a:lnSpc>
                <a:spcPct val="100000"/>
              </a:lnSpc>
              <a:spcBef>
                <a:spcPts val="336"/>
              </a:spcBef>
              <a:buClrTx/>
              <a:defRPr sz="700">
                <a:solidFill>
                  <a:schemeClr val="accent4"/>
                </a:solidFill>
                <a:latin typeface="+mn-lt"/>
                <a:cs typeface="Times New Roman" pitchFamily="18" charset="0"/>
              </a:defRPr>
            </a:lvl4pPr>
            <a:lvl5pPr>
              <a:lnSpc>
                <a:spcPct val="100000"/>
              </a:lnSpc>
              <a:spcBef>
                <a:spcPts val="336"/>
              </a:spcBef>
              <a:buClrTx/>
              <a:defRPr sz="700">
                <a:solidFill>
                  <a:schemeClr val="accent4"/>
                </a:solidFill>
                <a:latin typeface="+mn-lt"/>
                <a:cs typeface="Times New Roman" pitchFamily="18" charset="0"/>
              </a:defRPr>
            </a:lvl5pPr>
            <a:lvl6pPr>
              <a:lnSpc>
                <a:spcPct val="100000"/>
              </a:lnSpc>
              <a:spcBef>
                <a:spcPts val="336"/>
              </a:spcBef>
              <a:buClrTx/>
              <a:defRPr sz="700" baseline="0">
                <a:solidFill>
                  <a:schemeClr val="accent4"/>
                </a:solidFill>
                <a:latin typeface="+mn-lt"/>
                <a:cs typeface="Times New Roman" pitchFamily="18" charset="0"/>
              </a:defRPr>
            </a:lvl6pPr>
            <a:lvl7pPr>
              <a:lnSpc>
                <a:spcPct val="100000"/>
              </a:lnSpc>
              <a:spcBef>
                <a:spcPts val="336"/>
              </a:spcBef>
              <a:buClrTx/>
              <a:defRPr sz="700" baseline="0">
                <a:solidFill>
                  <a:schemeClr val="accent4"/>
                </a:solidFill>
                <a:latin typeface="+mn-lt"/>
                <a:cs typeface="Times New Roman" pitchFamily="18" charset="0"/>
              </a:defRPr>
            </a:lvl7pPr>
            <a:lvl8pPr>
              <a:lnSpc>
                <a:spcPct val="100000"/>
              </a:lnSpc>
              <a:spcBef>
                <a:spcPts val="336"/>
              </a:spcBef>
              <a:buClrTx/>
              <a:defRPr sz="700" baseline="0">
                <a:solidFill>
                  <a:schemeClr val="accent4"/>
                </a:solidFill>
                <a:latin typeface="+mn-lt"/>
                <a:cs typeface="Times New Roman" pitchFamily="18" charset="0"/>
              </a:defRPr>
            </a:lvl8pPr>
            <a:lvl9pPr>
              <a:lnSpc>
                <a:spcPct val="100000"/>
              </a:lnSpc>
              <a:spcBef>
                <a:spcPts val="336"/>
              </a:spcBef>
              <a:buClrTx/>
              <a:defRPr sz="700" baseline="0">
                <a:solidFill>
                  <a:schemeClr val="accent4"/>
                </a:solidFill>
                <a:latin typeface="+mn-lt"/>
                <a:cs typeface="Times New Roman" pitchFamily="18"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grpSp>
        <p:nvGrpSpPr>
          <p:cNvPr id="2" name="Group 10"/>
          <p:cNvGrpSpPr/>
          <p:nvPr userDrawn="1"/>
        </p:nvGrpSpPr>
        <p:grpSpPr bwMode="gray">
          <a:xfrm>
            <a:off x="162017" y="1"/>
            <a:ext cx="889489" cy="695325"/>
            <a:chOff x="175518" y="0"/>
            <a:chExt cx="963613" cy="695325"/>
          </a:xfrm>
        </p:grpSpPr>
        <p:sp>
          <p:nvSpPr>
            <p:cNvPr id="12" name="Freeform 6"/>
            <p:cNvSpPr>
              <a:spLocks noEditPoints="1"/>
            </p:cNvSpPr>
            <p:nvPr userDrawn="1"/>
          </p:nvSpPr>
          <p:spPr bwMode="gray">
            <a:xfrm>
              <a:off x="286643" y="215900"/>
              <a:ext cx="700088" cy="271463"/>
            </a:xfrm>
            <a:custGeom>
              <a:avLst/>
              <a:gdLst/>
              <a:ahLst/>
              <a:cxnLst>
                <a:cxn ang="0">
                  <a:pos x="6130" y="2584"/>
                </a:cxn>
                <a:cxn ang="0">
                  <a:pos x="6106" y="2594"/>
                </a:cxn>
                <a:cxn ang="0">
                  <a:pos x="5549" y="2661"/>
                </a:cxn>
                <a:cxn ang="0">
                  <a:pos x="5025" y="2423"/>
                </a:cxn>
                <a:cxn ang="0">
                  <a:pos x="4926" y="2101"/>
                </a:cxn>
                <a:cxn ang="0">
                  <a:pos x="4756" y="2101"/>
                </a:cxn>
                <a:cxn ang="0">
                  <a:pos x="4625" y="2625"/>
                </a:cxn>
                <a:cxn ang="0">
                  <a:pos x="4182" y="2625"/>
                </a:cxn>
                <a:cxn ang="0">
                  <a:pos x="4338" y="2101"/>
                </a:cxn>
                <a:cxn ang="0">
                  <a:pos x="4197" y="2101"/>
                </a:cxn>
                <a:cxn ang="0">
                  <a:pos x="3859" y="2625"/>
                </a:cxn>
                <a:cxn ang="0">
                  <a:pos x="3503" y="2625"/>
                </a:cxn>
                <a:cxn ang="0">
                  <a:pos x="3471" y="2101"/>
                </a:cxn>
                <a:cxn ang="0">
                  <a:pos x="3314" y="2101"/>
                </a:cxn>
                <a:cxn ang="0">
                  <a:pos x="3159" y="2625"/>
                </a:cxn>
                <a:cxn ang="0">
                  <a:pos x="2780" y="2625"/>
                </a:cxn>
                <a:cxn ang="0">
                  <a:pos x="2940" y="2101"/>
                </a:cxn>
                <a:cxn ang="0">
                  <a:pos x="2047" y="2101"/>
                </a:cxn>
                <a:cxn ang="0">
                  <a:pos x="2047" y="2093"/>
                </a:cxn>
                <a:cxn ang="0">
                  <a:pos x="1888" y="2626"/>
                </a:cxn>
                <a:cxn ang="0">
                  <a:pos x="1484" y="2626"/>
                </a:cxn>
                <a:cxn ang="0">
                  <a:pos x="1642" y="2101"/>
                </a:cxn>
                <a:cxn ang="0">
                  <a:pos x="1148" y="2101"/>
                </a:cxn>
                <a:cxn ang="0">
                  <a:pos x="1394" y="2626"/>
                </a:cxn>
                <a:cxn ang="0">
                  <a:pos x="927" y="2626"/>
                </a:cxn>
                <a:cxn ang="0">
                  <a:pos x="715" y="2101"/>
                </a:cxn>
                <a:cxn ang="0">
                  <a:pos x="588" y="2101"/>
                </a:cxn>
                <a:cxn ang="0">
                  <a:pos x="442" y="2583"/>
                </a:cxn>
                <a:cxn ang="0">
                  <a:pos x="434" y="2626"/>
                </a:cxn>
                <a:cxn ang="0">
                  <a:pos x="0" y="2626"/>
                </a:cxn>
                <a:cxn ang="0">
                  <a:pos x="397" y="1303"/>
                </a:cxn>
                <a:cxn ang="0">
                  <a:pos x="397" y="0"/>
                </a:cxn>
                <a:cxn ang="0">
                  <a:pos x="1888" y="0"/>
                </a:cxn>
                <a:cxn ang="0">
                  <a:pos x="1888" y="1287"/>
                </a:cxn>
                <a:cxn ang="0">
                  <a:pos x="1944" y="1098"/>
                </a:cxn>
                <a:cxn ang="0">
                  <a:pos x="2047" y="1098"/>
                </a:cxn>
                <a:cxn ang="0">
                  <a:pos x="2047" y="0"/>
                </a:cxn>
                <a:cxn ang="0">
                  <a:pos x="3534" y="0"/>
                </a:cxn>
                <a:cxn ang="0">
                  <a:pos x="3534" y="1098"/>
                </a:cxn>
                <a:cxn ang="0">
                  <a:pos x="3694" y="1098"/>
                </a:cxn>
                <a:cxn ang="0">
                  <a:pos x="3694" y="0"/>
                </a:cxn>
                <a:cxn ang="0">
                  <a:pos x="5180" y="0"/>
                </a:cxn>
                <a:cxn ang="0">
                  <a:pos x="5180" y="1388"/>
                </a:cxn>
                <a:cxn ang="0">
                  <a:pos x="5340" y="1222"/>
                </a:cxn>
                <a:cxn ang="0">
                  <a:pos x="5340" y="0"/>
                </a:cxn>
                <a:cxn ang="0">
                  <a:pos x="6827" y="0"/>
                </a:cxn>
                <a:cxn ang="0">
                  <a:pos x="6827" y="2101"/>
                </a:cxn>
                <a:cxn ang="0">
                  <a:pos x="6266" y="2101"/>
                </a:cxn>
                <a:cxn ang="0">
                  <a:pos x="6130" y="2584"/>
                </a:cxn>
                <a:cxn ang="0">
                  <a:pos x="5342" y="2101"/>
                </a:cxn>
                <a:cxn ang="0">
                  <a:pos x="5386" y="2264"/>
                </a:cxn>
                <a:cxn ang="0">
                  <a:pos x="5610" y="2349"/>
                </a:cxn>
                <a:cxn ang="0">
                  <a:pos x="5788" y="2330"/>
                </a:cxn>
                <a:cxn ang="0">
                  <a:pos x="5861" y="2101"/>
                </a:cxn>
                <a:cxn ang="0">
                  <a:pos x="5342" y="2101"/>
                </a:cxn>
              </a:cxnLst>
              <a:rect l="0" t="0" r="r" b="b"/>
              <a:pathLst>
                <a:path w="6827" h="2661">
                  <a:moveTo>
                    <a:pt x="6130" y="2584"/>
                  </a:moveTo>
                  <a:cubicBezTo>
                    <a:pt x="6106" y="2594"/>
                    <a:pt x="6106" y="2594"/>
                    <a:pt x="6106" y="2594"/>
                  </a:cubicBezTo>
                  <a:cubicBezTo>
                    <a:pt x="6010" y="2632"/>
                    <a:pt x="5728" y="2661"/>
                    <a:pt x="5549" y="2661"/>
                  </a:cubicBezTo>
                  <a:cubicBezTo>
                    <a:pt x="5381" y="2661"/>
                    <a:pt x="5156" y="2599"/>
                    <a:pt x="5025" y="2423"/>
                  </a:cubicBezTo>
                  <a:cubicBezTo>
                    <a:pt x="4975" y="2355"/>
                    <a:pt x="4927" y="2250"/>
                    <a:pt x="4926" y="2101"/>
                  </a:cubicBezTo>
                  <a:cubicBezTo>
                    <a:pt x="4756" y="2101"/>
                    <a:pt x="4756" y="2101"/>
                    <a:pt x="4756" y="2101"/>
                  </a:cubicBezTo>
                  <a:cubicBezTo>
                    <a:pt x="4625" y="2625"/>
                    <a:pt x="4625" y="2625"/>
                    <a:pt x="4625" y="2625"/>
                  </a:cubicBezTo>
                  <a:cubicBezTo>
                    <a:pt x="4182" y="2625"/>
                    <a:pt x="4182" y="2625"/>
                    <a:pt x="4182" y="2625"/>
                  </a:cubicBezTo>
                  <a:cubicBezTo>
                    <a:pt x="4338" y="2101"/>
                    <a:pt x="4338" y="2101"/>
                    <a:pt x="4338" y="2101"/>
                  </a:cubicBezTo>
                  <a:cubicBezTo>
                    <a:pt x="4197" y="2101"/>
                    <a:pt x="4197" y="2101"/>
                    <a:pt x="4197" y="2101"/>
                  </a:cubicBezTo>
                  <a:cubicBezTo>
                    <a:pt x="3859" y="2625"/>
                    <a:pt x="3859" y="2625"/>
                    <a:pt x="3859" y="2625"/>
                  </a:cubicBezTo>
                  <a:cubicBezTo>
                    <a:pt x="3503" y="2625"/>
                    <a:pt x="3503" y="2625"/>
                    <a:pt x="3503" y="2625"/>
                  </a:cubicBezTo>
                  <a:cubicBezTo>
                    <a:pt x="3471" y="2101"/>
                    <a:pt x="3471" y="2101"/>
                    <a:pt x="3471" y="2101"/>
                  </a:cubicBezTo>
                  <a:cubicBezTo>
                    <a:pt x="3314" y="2101"/>
                    <a:pt x="3314" y="2101"/>
                    <a:pt x="3314" y="2101"/>
                  </a:cubicBezTo>
                  <a:cubicBezTo>
                    <a:pt x="3159" y="2625"/>
                    <a:pt x="3159" y="2625"/>
                    <a:pt x="3159" y="2625"/>
                  </a:cubicBezTo>
                  <a:cubicBezTo>
                    <a:pt x="2780" y="2625"/>
                    <a:pt x="2780" y="2625"/>
                    <a:pt x="2780" y="2625"/>
                  </a:cubicBezTo>
                  <a:cubicBezTo>
                    <a:pt x="2940" y="2101"/>
                    <a:pt x="2940" y="2101"/>
                    <a:pt x="2940" y="2101"/>
                  </a:cubicBezTo>
                  <a:cubicBezTo>
                    <a:pt x="2047" y="2101"/>
                    <a:pt x="2047" y="2101"/>
                    <a:pt x="2047" y="2101"/>
                  </a:cubicBezTo>
                  <a:cubicBezTo>
                    <a:pt x="2047" y="2093"/>
                    <a:pt x="2047" y="2093"/>
                    <a:pt x="2047" y="2093"/>
                  </a:cubicBezTo>
                  <a:cubicBezTo>
                    <a:pt x="1888" y="2626"/>
                    <a:pt x="1888" y="2626"/>
                    <a:pt x="1888" y="2626"/>
                  </a:cubicBezTo>
                  <a:cubicBezTo>
                    <a:pt x="1484" y="2626"/>
                    <a:pt x="1484" y="2626"/>
                    <a:pt x="1484" y="2626"/>
                  </a:cubicBezTo>
                  <a:cubicBezTo>
                    <a:pt x="1642" y="2101"/>
                    <a:pt x="1642" y="2101"/>
                    <a:pt x="1642" y="2101"/>
                  </a:cubicBezTo>
                  <a:cubicBezTo>
                    <a:pt x="1148" y="2101"/>
                    <a:pt x="1148" y="2101"/>
                    <a:pt x="1148" y="2101"/>
                  </a:cubicBezTo>
                  <a:cubicBezTo>
                    <a:pt x="1394" y="2626"/>
                    <a:pt x="1394" y="2626"/>
                    <a:pt x="1394" y="2626"/>
                  </a:cubicBezTo>
                  <a:cubicBezTo>
                    <a:pt x="927" y="2626"/>
                    <a:pt x="927" y="2626"/>
                    <a:pt x="927" y="2626"/>
                  </a:cubicBezTo>
                  <a:cubicBezTo>
                    <a:pt x="715" y="2101"/>
                    <a:pt x="715" y="2101"/>
                    <a:pt x="715" y="2101"/>
                  </a:cubicBezTo>
                  <a:cubicBezTo>
                    <a:pt x="588" y="2101"/>
                    <a:pt x="588" y="2101"/>
                    <a:pt x="588" y="2101"/>
                  </a:cubicBezTo>
                  <a:cubicBezTo>
                    <a:pt x="509" y="2359"/>
                    <a:pt x="447" y="2567"/>
                    <a:pt x="442" y="2583"/>
                  </a:cubicBezTo>
                  <a:cubicBezTo>
                    <a:pt x="434" y="2626"/>
                    <a:pt x="434" y="2626"/>
                    <a:pt x="434" y="2626"/>
                  </a:cubicBezTo>
                  <a:cubicBezTo>
                    <a:pt x="0" y="2626"/>
                    <a:pt x="0" y="2626"/>
                    <a:pt x="0" y="2626"/>
                  </a:cubicBezTo>
                  <a:cubicBezTo>
                    <a:pt x="397" y="1303"/>
                    <a:pt x="397" y="1303"/>
                    <a:pt x="397" y="1303"/>
                  </a:cubicBezTo>
                  <a:cubicBezTo>
                    <a:pt x="397" y="0"/>
                    <a:pt x="397" y="0"/>
                    <a:pt x="397" y="0"/>
                  </a:cubicBezTo>
                  <a:cubicBezTo>
                    <a:pt x="1888" y="0"/>
                    <a:pt x="1888" y="0"/>
                    <a:pt x="1888" y="0"/>
                  </a:cubicBezTo>
                  <a:cubicBezTo>
                    <a:pt x="1888" y="1287"/>
                    <a:pt x="1888" y="1287"/>
                    <a:pt x="1888" y="1287"/>
                  </a:cubicBezTo>
                  <a:cubicBezTo>
                    <a:pt x="1944" y="1098"/>
                    <a:pt x="1944" y="1098"/>
                    <a:pt x="1944" y="1098"/>
                  </a:cubicBezTo>
                  <a:cubicBezTo>
                    <a:pt x="2047" y="1098"/>
                    <a:pt x="2047" y="1098"/>
                    <a:pt x="2047" y="1098"/>
                  </a:cubicBezTo>
                  <a:cubicBezTo>
                    <a:pt x="2047" y="0"/>
                    <a:pt x="2047" y="0"/>
                    <a:pt x="2047" y="0"/>
                  </a:cubicBezTo>
                  <a:cubicBezTo>
                    <a:pt x="3534" y="0"/>
                    <a:pt x="3534" y="0"/>
                    <a:pt x="3534" y="0"/>
                  </a:cubicBezTo>
                  <a:cubicBezTo>
                    <a:pt x="3534" y="1098"/>
                    <a:pt x="3534" y="1098"/>
                    <a:pt x="3534" y="1098"/>
                  </a:cubicBezTo>
                  <a:cubicBezTo>
                    <a:pt x="3694" y="1098"/>
                    <a:pt x="3694" y="1098"/>
                    <a:pt x="3694" y="1098"/>
                  </a:cubicBezTo>
                  <a:cubicBezTo>
                    <a:pt x="3694" y="0"/>
                    <a:pt x="3694" y="0"/>
                    <a:pt x="3694" y="0"/>
                  </a:cubicBezTo>
                  <a:cubicBezTo>
                    <a:pt x="5180" y="0"/>
                    <a:pt x="5180" y="0"/>
                    <a:pt x="5180" y="0"/>
                  </a:cubicBezTo>
                  <a:cubicBezTo>
                    <a:pt x="5180" y="1388"/>
                    <a:pt x="5180" y="1388"/>
                    <a:pt x="5180" y="1388"/>
                  </a:cubicBezTo>
                  <a:cubicBezTo>
                    <a:pt x="5231" y="1319"/>
                    <a:pt x="5285" y="1264"/>
                    <a:pt x="5340" y="1222"/>
                  </a:cubicBezTo>
                  <a:cubicBezTo>
                    <a:pt x="5340" y="0"/>
                    <a:pt x="5340" y="0"/>
                    <a:pt x="5340" y="0"/>
                  </a:cubicBezTo>
                  <a:cubicBezTo>
                    <a:pt x="6827" y="0"/>
                    <a:pt x="6827" y="0"/>
                    <a:pt x="6827" y="0"/>
                  </a:cubicBezTo>
                  <a:cubicBezTo>
                    <a:pt x="6827" y="2101"/>
                    <a:pt x="6827" y="2101"/>
                    <a:pt x="6827" y="2101"/>
                  </a:cubicBezTo>
                  <a:cubicBezTo>
                    <a:pt x="6266" y="2101"/>
                    <a:pt x="6266" y="2101"/>
                    <a:pt x="6266" y="2101"/>
                  </a:cubicBezTo>
                  <a:lnTo>
                    <a:pt x="6130" y="2584"/>
                  </a:lnTo>
                  <a:close/>
                  <a:moveTo>
                    <a:pt x="5342" y="2101"/>
                  </a:moveTo>
                  <a:cubicBezTo>
                    <a:pt x="5344" y="2169"/>
                    <a:pt x="5356" y="2226"/>
                    <a:pt x="5386" y="2264"/>
                  </a:cubicBezTo>
                  <a:cubicBezTo>
                    <a:pt x="5429" y="2321"/>
                    <a:pt x="5503" y="2349"/>
                    <a:pt x="5610" y="2349"/>
                  </a:cubicBezTo>
                  <a:cubicBezTo>
                    <a:pt x="5728" y="2349"/>
                    <a:pt x="5773" y="2336"/>
                    <a:pt x="5788" y="2330"/>
                  </a:cubicBezTo>
                  <a:cubicBezTo>
                    <a:pt x="5861" y="2101"/>
                    <a:pt x="5861" y="2101"/>
                    <a:pt x="5861" y="2101"/>
                  </a:cubicBezTo>
                  <a:lnTo>
                    <a:pt x="5342" y="2101"/>
                  </a:lnTo>
                  <a:close/>
                </a:path>
              </a:pathLst>
            </a:custGeom>
            <a:solidFill>
              <a:srgbClr val="00338D"/>
            </a:solid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sz="1800" dirty="0">
                <a:solidFill>
                  <a:srgbClr val="000000"/>
                </a:solidFill>
                <a:latin typeface="Arial"/>
              </a:endParaRPr>
            </a:p>
          </p:txBody>
        </p:sp>
        <p:sp>
          <p:nvSpPr>
            <p:cNvPr id="13" name="Freeform 7"/>
            <p:cNvSpPr>
              <a:spLocks noEditPoints="1"/>
            </p:cNvSpPr>
            <p:nvPr userDrawn="1"/>
          </p:nvSpPr>
          <p:spPr bwMode="gray">
            <a:xfrm>
              <a:off x="294581" y="330200"/>
              <a:ext cx="650875" cy="152400"/>
            </a:xfrm>
            <a:custGeom>
              <a:avLst/>
              <a:gdLst/>
              <a:ahLst/>
              <a:cxnLst>
                <a:cxn ang="0">
                  <a:pos x="2581" y="459"/>
                </a:cxn>
                <a:cxn ang="0">
                  <a:pos x="2254" y="682"/>
                </a:cxn>
                <a:cxn ang="0">
                  <a:pos x="2000" y="681"/>
                </a:cxn>
                <a:cxn ang="0">
                  <a:pos x="2130" y="234"/>
                </a:cxn>
                <a:cxn ang="0">
                  <a:pos x="2581" y="459"/>
                </a:cxn>
                <a:cxn ang="0">
                  <a:pos x="749" y="30"/>
                </a:cxn>
                <a:cxn ang="0">
                  <a:pos x="427" y="30"/>
                </a:cxn>
                <a:cxn ang="0">
                  <a:pos x="0" y="1452"/>
                </a:cxn>
                <a:cxn ang="0">
                  <a:pos x="319" y="1452"/>
                </a:cxn>
                <a:cxn ang="0">
                  <a:pos x="749" y="30"/>
                </a:cxn>
                <a:cxn ang="0">
                  <a:pos x="1585" y="30"/>
                </a:cxn>
                <a:cxn ang="0">
                  <a:pos x="1194" y="30"/>
                </a:cxn>
                <a:cxn ang="0">
                  <a:pos x="571" y="658"/>
                </a:cxn>
                <a:cxn ang="0">
                  <a:pos x="571" y="657"/>
                </a:cxn>
                <a:cxn ang="0">
                  <a:pos x="571" y="658"/>
                </a:cxn>
                <a:cxn ang="0">
                  <a:pos x="571" y="658"/>
                </a:cxn>
                <a:cxn ang="0">
                  <a:pos x="571" y="658"/>
                </a:cxn>
                <a:cxn ang="0">
                  <a:pos x="571" y="658"/>
                </a:cxn>
                <a:cxn ang="0">
                  <a:pos x="571" y="658"/>
                </a:cxn>
                <a:cxn ang="0">
                  <a:pos x="892" y="1452"/>
                </a:cxn>
                <a:cxn ang="0">
                  <a:pos x="1239" y="1452"/>
                </a:cxn>
                <a:cxn ang="0">
                  <a:pos x="881" y="688"/>
                </a:cxn>
                <a:cxn ang="0">
                  <a:pos x="1585" y="30"/>
                </a:cxn>
                <a:cxn ang="0">
                  <a:pos x="2875" y="459"/>
                </a:cxn>
                <a:cxn ang="0">
                  <a:pos x="2275" y="30"/>
                </a:cxn>
                <a:cxn ang="0">
                  <a:pos x="1913" y="30"/>
                </a:cxn>
                <a:cxn ang="0">
                  <a:pos x="1484" y="1452"/>
                </a:cxn>
                <a:cxn ang="0">
                  <a:pos x="1777" y="1452"/>
                </a:cxn>
                <a:cxn ang="0">
                  <a:pos x="1945" y="890"/>
                </a:cxn>
                <a:cxn ang="0">
                  <a:pos x="2179" y="890"/>
                </a:cxn>
                <a:cxn ang="0">
                  <a:pos x="2875" y="459"/>
                </a:cxn>
                <a:cxn ang="0">
                  <a:pos x="4866" y="30"/>
                </a:cxn>
                <a:cxn ang="0">
                  <a:pos x="4400" y="30"/>
                </a:cxn>
                <a:cxn ang="0">
                  <a:pos x="3694" y="1259"/>
                </a:cxn>
                <a:cxn ang="0">
                  <a:pos x="3678" y="30"/>
                </a:cxn>
                <a:cxn ang="0">
                  <a:pos x="3216" y="30"/>
                </a:cxn>
                <a:cxn ang="0">
                  <a:pos x="2781" y="1451"/>
                </a:cxn>
                <a:cxn ang="0">
                  <a:pos x="3048" y="1451"/>
                </a:cxn>
                <a:cxn ang="0">
                  <a:pos x="3408" y="234"/>
                </a:cxn>
                <a:cxn ang="0">
                  <a:pos x="3482" y="1451"/>
                </a:cxn>
                <a:cxn ang="0">
                  <a:pos x="3758" y="1451"/>
                </a:cxn>
                <a:cxn ang="0">
                  <a:pos x="4544" y="234"/>
                </a:cxn>
                <a:cxn ang="0">
                  <a:pos x="4183" y="1451"/>
                </a:cxn>
                <a:cxn ang="0">
                  <a:pos x="4512" y="1451"/>
                </a:cxn>
                <a:cxn ang="0">
                  <a:pos x="4866" y="30"/>
                </a:cxn>
                <a:cxn ang="0">
                  <a:pos x="5792" y="0"/>
                </a:cxn>
                <a:cxn ang="0">
                  <a:pos x="4947" y="735"/>
                </a:cxn>
                <a:cxn ang="0">
                  <a:pos x="5478" y="1487"/>
                </a:cxn>
                <a:cxn ang="0">
                  <a:pos x="6015" y="1424"/>
                </a:cxn>
                <a:cxn ang="0">
                  <a:pos x="6217" y="706"/>
                </a:cxn>
                <a:cxn ang="0">
                  <a:pos x="5614" y="706"/>
                </a:cxn>
                <a:cxn ang="0">
                  <a:pos x="5547" y="920"/>
                </a:cxn>
                <a:cxn ang="0">
                  <a:pos x="5865" y="920"/>
                </a:cxn>
                <a:cxn ang="0">
                  <a:pos x="5766" y="1232"/>
                </a:cxn>
                <a:cxn ang="0">
                  <a:pos x="5540" y="1282"/>
                </a:cxn>
                <a:cxn ang="0">
                  <a:pos x="5254" y="727"/>
                </a:cxn>
                <a:cxn ang="0">
                  <a:pos x="5764" y="205"/>
                </a:cxn>
                <a:cxn ang="0">
                  <a:pos x="6001" y="451"/>
                </a:cxn>
                <a:cxn ang="0">
                  <a:pos x="5991" y="487"/>
                </a:cxn>
                <a:cxn ang="0">
                  <a:pos x="6284" y="487"/>
                </a:cxn>
                <a:cxn ang="0">
                  <a:pos x="5792" y="0"/>
                </a:cxn>
              </a:cxnLst>
              <a:rect l="0" t="0" r="r" b="b"/>
              <a:pathLst>
                <a:path w="6358" h="1487">
                  <a:moveTo>
                    <a:pt x="2581" y="459"/>
                  </a:moveTo>
                  <a:cubicBezTo>
                    <a:pt x="2533" y="604"/>
                    <a:pt x="2468" y="678"/>
                    <a:pt x="2254" y="682"/>
                  </a:cubicBezTo>
                  <a:cubicBezTo>
                    <a:pt x="2183" y="683"/>
                    <a:pt x="2106" y="681"/>
                    <a:pt x="2000" y="681"/>
                  </a:cubicBezTo>
                  <a:cubicBezTo>
                    <a:pt x="2130" y="234"/>
                    <a:pt x="2130" y="234"/>
                    <a:pt x="2130" y="234"/>
                  </a:cubicBezTo>
                  <a:cubicBezTo>
                    <a:pt x="2451" y="234"/>
                    <a:pt x="2665" y="208"/>
                    <a:pt x="2581" y="459"/>
                  </a:cubicBezTo>
                  <a:moveTo>
                    <a:pt x="749" y="30"/>
                  </a:moveTo>
                  <a:cubicBezTo>
                    <a:pt x="427" y="30"/>
                    <a:pt x="427" y="30"/>
                    <a:pt x="427" y="30"/>
                  </a:cubicBezTo>
                  <a:cubicBezTo>
                    <a:pt x="0" y="1452"/>
                    <a:pt x="0" y="1452"/>
                    <a:pt x="0" y="1452"/>
                  </a:cubicBezTo>
                  <a:cubicBezTo>
                    <a:pt x="319" y="1452"/>
                    <a:pt x="319" y="1452"/>
                    <a:pt x="319" y="1452"/>
                  </a:cubicBezTo>
                  <a:cubicBezTo>
                    <a:pt x="325" y="1422"/>
                    <a:pt x="749" y="30"/>
                    <a:pt x="749" y="30"/>
                  </a:cubicBezTo>
                  <a:moveTo>
                    <a:pt x="1585" y="30"/>
                  </a:moveTo>
                  <a:cubicBezTo>
                    <a:pt x="1194" y="30"/>
                    <a:pt x="1194" y="30"/>
                    <a:pt x="1194" y="30"/>
                  </a:cubicBezTo>
                  <a:cubicBezTo>
                    <a:pt x="571" y="658"/>
                    <a:pt x="571" y="658"/>
                    <a:pt x="571" y="658"/>
                  </a:cubicBezTo>
                  <a:cubicBezTo>
                    <a:pt x="571" y="657"/>
                    <a:pt x="571" y="657"/>
                    <a:pt x="571" y="657"/>
                  </a:cubicBezTo>
                  <a:cubicBezTo>
                    <a:pt x="571" y="658"/>
                    <a:pt x="571" y="658"/>
                    <a:pt x="571" y="658"/>
                  </a:cubicBezTo>
                  <a:cubicBezTo>
                    <a:pt x="571" y="658"/>
                    <a:pt x="571" y="658"/>
                    <a:pt x="571" y="658"/>
                  </a:cubicBezTo>
                  <a:cubicBezTo>
                    <a:pt x="571" y="658"/>
                    <a:pt x="571" y="658"/>
                    <a:pt x="571" y="658"/>
                  </a:cubicBezTo>
                  <a:cubicBezTo>
                    <a:pt x="571" y="658"/>
                    <a:pt x="571" y="658"/>
                    <a:pt x="571" y="658"/>
                  </a:cubicBezTo>
                  <a:cubicBezTo>
                    <a:pt x="571" y="658"/>
                    <a:pt x="571" y="658"/>
                    <a:pt x="571" y="658"/>
                  </a:cubicBezTo>
                  <a:cubicBezTo>
                    <a:pt x="892" y="1452"/>
                    <a:pt x="892" y="1452"/>
                    <a:pt x="892" y="1452"/>
                  </a:cubicBezTo>
                  <a:cubicBezTo>
                    <a:pt x="1239" y="1452"/>
                    <a:pt x="1239" y="1452"/>
                    <a:pt x="1239" y="1452"/>
                  </a:cubicBezTo>
                  <a:cubicBezTo>
                    <a:pt x="881" y="688"/>
                    <a:pt x="881" y="688"/>
                    <a:pt x="881" y="688"/>
                  </a:cubicBezTo>
                  <a:lnTo>
                    <a:pt x="1585" y="30"/>
                  </a:lnTo>
                  <a:close/>
                  <a:moveTo>
                    <a:pt x="2875" y="459"/>
                  </a:moveTo>
                  <a:cubicBezTo>
                    <a:pt x="2956" y="21"/>
                    <a:pt x="2603" y="26"/>
                    <a:pt x="2275" y="30"/>
                  </a:cubicBezTo>
                  <a:cubicBezTo>
                    <a:pt x="1913" y="30"/>
                    <a:pt x="1913" y="30"/>
                    <a:pt x="1913" y="30"/>
                  </a:cubicBezTo>
                  <a:cubicBezTo>
                    <a:pt x="1484" y="1452"/>
                    <a:pt x="1484" y="1452"/>
                    <a:pt x="1484" y="1452"/>
                  </a:cubicBezTo>
                  <a:cubicBezTo>
                    <a:pt x="1777" y="1452"/>
                    <a:pt x="1777" y="1452"/>
                    <a:pt x="1777" y="1452"/>
                  </a:cubicBezTo>
                  <a:cubicBezTo>
                    <a:pt x="1945" y="890"/>
                    <a:pt x="1945" y="890"/>
                    <a:pt x="1945" y="890"/>
                  </a:cubicBezTo>
                  <a:cubicBezTo>
                    <a:pt x="2179" y="890"/>
                    <a:pt x="2179" y="890"/>
                    <a:pt x="2179" y="890"/>
                  </a:cubicBezTo>
                  <a:cubicBezTo>
                    <a:pt x="2633" y="890"/>
                    <a:pt x="2833" y="689"/>
                    <a:pt x="2875" y="459"/>
                  </a:cubicBezTo>
                  <a:moveTo>
                    <a:pt x="4866" y="30"/>
                  </a:moveTo>
                  <a:cubicBezTo>
                    <a:pt x="4400" y="30"/>
                    <a:pt x="4400" y="30"/>
                    <a:pt x="4400" y="30"/>
                  </a:cubicBezTo>
                  <a:cubicBezTo>
                    <a:pt x="3832" y="817"/>
                    <a:pt x="3694" y="1259"/>
                    <a:pt x="3694" y="1259"/>
                  </a:cubicBezTo>
                  <a:cubicBezTo>
                    <a:pt x="3749" y="759"/>
                    <a:pt x="3678" y="30"/>
                    <a:pt x="3678" y="30"/>
                  </a:cubicBezTo>
                  <a:cubicBezTo>
                    <a:pt x="3216" y="30"/>
                    <a:pt x="3216" y="30"/>
                    <a:pt x="3216" y="30"/>
                  </a:cubicBezTo>
                  <a:cubicBezTo>
                    <a:pt x="2781" y="1451"/>
                    <a:pt x="2781" y="1451"/>
                    <a:pt x="2781" y="1451"/>
                  </a:cubicBezTo>
                  <a:cubicBezTo>
                    <a:pt x="3048" y="1451"/>
                    <a:pt x="3048" y="1451"/>
                    <a:pt x="3048" y="1451"/>
                  </a:cubicBezTo>
                  <a:cubicBezTo>
                    <a:pt x="3408" y="234"/>
                    <a:pt x="3408" y="234"/>
                    <a:pt x="3408" y="234"/>
                  </a:cubicBezTo>
                  <a:cubicBezTo>
                    <a:pt x="3482" y="1451"/>
                    <a:pt x="3482" y="1451"/>
                    <a:pt x="3482" y="1451"/>
                  </a:cubicBezTo>
                  <a:cubicBezTo>
                    <a:pt x="3758" y="1451"/>
                    <a:pt x="3758" y="1451"/>
                    <a:pt x="3758" y="1451"/>
                  </a:cubicBezTo>
                  <a:cubicBezTo>
                    <a:pt x="4544" y="234"/>
                    <a:pt x="4544" y="234"/>
                    <a:pt x="4544" y="234"/>
                  </a:cubicBezTo>
                  <a:cubicBezTo>
                    <a:pt x="4183" y="1451"/>
                    <a:pt x="4183" y="1451"/>
                    <a:pt x="4183" y="1451"/>
                  </a:cubicBezTo>
                  <a:cubicBezTo>
                    <a:pt x="4512" y="1451"/>
                    <a:pt x="4512" y="1451"/>
                    <a:pt x="4512" y="1451"/>
                  </a:cubicBezTo>
                  <a:lnTo>
                    <a:pt x="4866" y="30"/>
                  </a:lnTo>
                  <a:close/>
                  <a:moveTo>
                    <a:pt x="5792" y="0"/>
                  </a:moveTo>
                  <a:cubicBezTo>
                    <a:pt x="5506" y="0"/>
                    <a:pt x="5151" y="64"/>
                    <a:pt x="4947" y="735"/>
                  </a:cubicBezTo>
                  <a:cubicBezTo>
                    <a:pt x="4777" y="1296"/>
                    <a:pt x="5191" y="1487"/>
                    <a:pt x="5478" y="1487"/>
                  </a:cubicBezTo>
                  <a:cubicBezTo>
                    <a:pt x="5667" y="1487"/>
                    <a:pt x="5935" y="1455"/>
                    <a:pt x="6015" y="1424"/>
                  </a:cubicBezTo>
                  <a:cubicBezTo>
                    <a:pt x="6217" y="706"/>
                    <a:pt x="6217" y="706"/>
                    <a:pt x="6217" y="706"/>
                  </a:cubicBezTo>
                  <a:cubicBezTo>
                    <a:pt x="5614" y="706"/>
                    <a:pt x="5614" y="706"/>
                    <a:pt x="5614" y="706"/>
                  </a:cubicBezTo>
                  <a:cubicBezTo>
                    <a:pt x="5547" y="920"/>
                    <a:pt x="5547" y="920"/>
                    <a:pt x="5547" y="920"/>
                  </a:cubicBezTo>
                  <a:cubicBezTo>
                    <a:pt x="5865" y="920"/>
                    <a:pt x="5865" y="920"/>
                    <a:pt x="5865" y="920"/>
                  </a:cubicBezTo>
                  <a:cubicBezTo>
                    <a:pt x="5766" y="1232"/>
                    <a:pt x="5766" y="1232"/>
                    <a:pt x="5766" y="1232"/>
                  </a:cubicBezTo>
                  <a:cubicBezTo>
                    <a:pt x="5766" y="1232"/>
                    <a:pt x="5779" y="1281"/>
                    <a:pt x="5540" y="1282"/>
                  </a:cubicBezTo>
                  <a:cubicBezTo>
                    <a:pt x="5238" y="1283"/>
                    <a:pt x="5155" y="1072"/>
                    <a:pt x="5254" y="727"/>
                  </a:cubicBezTo>
                  <a:cubicBezTo>
                    <a:pt x="5346" y="407"/>
                    <a:pt x="5493" y="192"/>
                    <a:pt x="5764" y="205"/>
                  </a:cubicBezTo>
                  <a:cubicBezTo>
                    <a:pt x="5947" y="214"/>
                    <a:pt x="6052" y="282"/>
                    <a:pt x="6001" y="451"/>
                  </a:cubicBezTo>
                  <a:cubicBezTo>
                    <a:pt x="5998" y="463"/>
                    <a:pt x="5996" y="477"/>
                    <a:pt x="5991" y="487"/>
                  </a:cubicBezTo>
                  <a:cubicBezTo>
                    <a:pt x="6284" y="487"/>
                    <a:pt x="6284" y="487"/>
                    <a:pt x="6284" y="487"/>
                  </a:cubicBezTo>
                  <a:cubicBezTo>
                    <a:pt x="6358" y="270"/>
                    <a:pt x="6210" y="0"/>
                    <a:pt x="5792"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sz="1800" dirty="0">
                <a:solidFill>
                  <a:srgbClr val="000000"/>
                </a:solidFill>
                <a:latin typeface="Arial"/>
              </a:endParaRPr>
            </a:p>
          </p:txBody>
        </p:sp>
        <p:sp>
          <p:nvSpPr>
            <p:cNvPr id="15" name="Freeform 8"/>
            <p:cNvSpPr>
              <a:spLocks noEditPoints="1"/>
            </p:cNvSpPr>
            <p:nvPr userDrawn="1"/>
          </p:nvSpPr>
          <p:spPr bwMode="gray">
            <a:xfrm>
              <a:off x="175518" y="0"/>
              <a:ext cx="963613" cy="695325"/>
            </a:xfrm>
            <a:custGeom>
              <a:avLst/>
              <a:gdLst/>
              <a:ahLst/>
              <a:cxnLst>
                <a:cxn ang="0">
                  <a:pos x="607" y="136"/>
                </a:cxn>
                <a:cxn ang="0">
                  <a:pos x="511" y="136"/>
                </a:cxn>
                <a:cxn ang="0">
                  <a:pos x="511" y="0"/>
                </a:cxn>
                <a:cxn ang="0">
                  <a:pos x="607" y="0"/>
                </a:cxn>
                <a:cxn ang="0">
                  <a:pos x="607" y="136"/>
                </a:cxn>
                <a:cxn ang="0">
                  <a:pos x="607" y="302"/>
                </a:cxn>
                <a:cxn ang="0">
                  <a:pos x="511" y="302"/>
                </a:cxn>
                <a:cxn ang="0">
                  <a:pos x="511" y="438"/>
                </a:cxn>
                <a:cxn ang="0">
                  <a:pos x="607" y="438"/>
                </a:cxn>
                <a:cxn ang="0">
                  <a:pos x="607" y="302"/>
                </a:cxn>
                <a:cxn ang="0">
                  <a:pos x="96" y="0"/>
                </a:cxn>
                <a:cxn ang="0">
                  <a:pos x="0" y="0"/>
                </a:cxn>
                <a:cxn ang="0">
                  <a:pos x="0" y="136"/>
                </a:cxn>
                <a:cxn ang="0">
                  <a:pos x="96" y="136"/>
                </a:cxn>
                <a:cxn ang="0">
                  <a:pos x="96" y="0"/>
                </a:cxn>
                <a:cxn ang="0">
                  <a:pos x="96" y="302"/>
                </a:cxn>
                <a:cxn ang="0">
                  <a:pos x="0" y="302"/>
                </a:cxn>
                <a:cxn ang="0">
                  <a:pos x="0" y="438"/>
                </a:cxn>
                <a:cxn ang="0">
                  <a:pos x="96" y="438"/>
                </a:cxn>
                <a:cxn ang="0">
                  <a:pos x="96" y="302"/>
                </a:cxn>
              </a:cxnLst>
              <a:rect l="0" t="0" r="r" b="b"/>
              <a:pathLst>
                <a:path w="607" h="438">
                  <a:moveTo>
                    <a:pt x="607" y="136"/>
                  </a:moveTo>
                  <a:lnTo>
                    <a:pt x="511" y="136"/>
                  </a:lnTo>
                  <a:lnTo>
                    <a:pt x="511" y="0"/>
                  </a:lnTo>
                  <a:lnTo>
                    <a:pt x="607" y="0"/>
                  </a:lnTo>
                  <a:lnTo>
                    <a:pt x="607" y="136"/>
                  </a:lnTo>
                  <a:close/>
                  <a:moveTo>
                    <a:pt x="607" y="302"/>
                  </a:moveTo>
                  <a:lnTo>
                    <a:pt x="511" y="302"/>
                  </a:lnTo>
                  <a:lnTo>
                    <a:pt x="511" y="438"/>
                  </a:lnTo>
                  <a:lnTo>
                    <a:pt x="607" y="438"/>
                  </a:lnTo>
                  <a:lnTo>
                    <a:pt x="607" y="302"/>
                  </a:lnTo>
                  <a:close/>
                  <a:moveTo>
                    <a:pt x="96" y="0"/>
                  </a:moveTo>
                  <a:lnTo>
                    <a:pt x="0" y="0"/>
                  </a:lnTo>
                  <a:lnTo>
                    <a:pt x="0" y="136"/>
                  </a:lnTo>
                  <a:lnTo>
                    <a:pt x="96" y="136"/>
                  </a:lnTo>
                  <a:lnTo>
                    <a:pt x="96" y="0"/>
                  </a:lnTo>
                  <a:close/>
                  <a:moveTo>
                    <a:pt x="96" y="302"/>
                  </a:moveTo>
                  <a:lnTo>
                    <a:pt x="0" y="302"/>
                  </a:lnTo>
                  <a:lnTo>
                    <a:pt x="0" y="438"/>
                  </a:lnTo>
                  <a:lnTo>
                    <a:pt x="96" y="438"/>
                  </a:lnTo>
                  <a:lnTo>
                    <a:pt x="96" y="302"/>
                  </a:lnTo>
                  <a:close/>
                </a:path>
              </a:pathLst>
            </a:custGeom>
            <a:no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sz="1800" dirty="0">
                <a:solidFill>
                  <a:srgbClr val="000000"/>
                </a:solidFill>
                <a:latin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etter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bwMode="gray">
          <a:xfrm>
            <a:off x="252047" y="1269454"/>
            <a:ext cx="4250348" cy="4895850"/>
          </a:xfrm>
        </p:spPr>
        <p:txBody>
          <a:bodyPr/>
          <a:lstStyle>
            <a:lvl1pPr>
              <a:defRPr>
                <a:solidFill>
                  <a:schemeClr val="tx1"/>
                </a:solidFill>
                <a:latin typeface="Times New Roman" pitchFamily="18" charset="0"/>
                <a:cs typeface="Times New Roman" pitchFamily="18" charset="0"/>
              </a:defRPr>
            </a:lvl1pPr>
            <a:lvl2pPr>
              <a:defRPr>
                <a:solidFill>
                  <a:schemeClr val="tx1"/>
                </a:solidFill>
                <a:latin typeface="Times New Roman" pitchFamily="18" charset="0"/>
                <a:cs typeface="Times New Roman" pitchFamily="18" charset="0"/>
              </a:defRPr>
            </a:lvl2pPr>
            <a:lvl3pPr>
              <a:buClrTx/>
              <a:defRPr>
                <a:solidFill>
                  <a:schemeClr val="tx1"/>
                </a:solidFill>
                <a:latin typeface="Times New Roman" pitchFamily="18" charset="0"/>
                <a:cs typeface="Times New Roman" pitchFamily="18" charset="0"/>
              </a:defRPr>
            </a:lvl3pPr>
            <a:lvl4pPr>
              <a:buClrTx/>
              <a:defRPr>
                <a:solidFill>
                  <a:schemeClr val="tx1"/>
                </a:solidFill>
                <a:latin typeface="Times New Roman" pitchFamily="18" charset="0"/>
                <a:cs typeface="Times New Roman" pitchFamily="18" charset="0"/>
              </a:defRPr>
            </a:lvl4pPr>
            <a:lvl5pPr>
              <a:buClrTx/>
              <a:defRPr>
                <a:solidFill>
                  <a:schemeClr val="tx1"/>
                </a:solidFill>
                <a:latin typeface="Times New Roman" pitchFamily="18" charset="0"/>
                <a:cs typeface="Times New Roman" pitchFamily="18" charset="0"/>
              </a:defRPr>
            </a:lvl5pPr>
            <a:lvl6pPr>
              <a:buClrTx/>
              <a:defRPr baseline="0">
                <a:solidFill>
                  <a:schemeClr val="tx1"/>
                </a:solidFill>
                <a:latin typeface="Times New Roman" pitchFamily="18" charset="0"/>
                <a:cs typeface="Times New Roman" pitchFamily="18" charset="0"/>
              </a:defRPr>
            </a:lvl6pPr>
            <a:lvl7pPr>
              <a:buClrTx/>
              <a:defRPr baseline="0">
                <a:solidFill>
                  <a:schemeClr val="tx1"/>
                </a:solidFill>
                <a:latin typeface="Times New Roman" pitchFamily="18" charset="0"/>
                <a:cs typeface="Times New Roman" pitchFamily="18" charset="0"/>
              </a:defRPr>
            </a:lvl7pPr>
            <a:lvl8pPr>
              <a:buClrTx/>
              <a:defRPr baseline="0">
                <a:solidFill>
                  <a:schemeClr val="tx1"/>
                </a:solidFill>
                <a:latin typeface="Times New Roman" pitchFamily="18" charset="0"/>
                <a:cs typeface="Times New Roman" pitchFamily="18" charset="0"/>
              </a:defRPr>
            </a:lvl8pPr>
            <a:lvl9pPr>
              <a:buClrTx/>
              <a:defRPr baseline="0">
                <a:solidFill>
                  <a:schemeClr val="tx1"/>
                </a:solidFill>
                <a:latin typeface="Times New Roman" pitchFamily="18" charset="0"/>
                <a:cs typeface="Times New Roman" pitchFamily="18"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15" name="Text Placeholder 4"/>
          <p:cNvSpPr>
            <a:spLocks noGrp="1"/>
          </p:cNvSpPr>
          <p:nvPr>
            <p:ph type="body" sz="quarter" idx="11"/>
          </p:nvPr>
        </p:nvSpPr>
        <p:spPr bwMode="gray">
          <a:xfrm>
            <a:off x="4635744" y="1269454"/>
            <a:ext cx="4250348" cy="4895850"/>
          </a:xfrm>
        </p:spPr>
        <p:txBody>
          <a:bodyPr/>
          <a:lstStyle>
            <a:lvl1pPr>
              <a:defRPr>
                <a:solidFill>
                  <a:schemeClr val="tx1"/>
                </a:solidFill>
                <a:latin typeface="Times New Roman" pitchFamily="18" charset="0"/>
                <a:cs typeface="Times New Roman" pitchFamily="18" charset="0"/>
              </a:defRPr>
            </a:lvl1pPr>
            <a:lvl2pPr>
              <a:defRPr>
                <a:solidFill>
                  <a:schemeClr val="tx1"/>
                </a:solidFill>
                <a:latin typeface="Times New Roman" pitchFamily="18" charset="0"/>
                <a:cs typeface="Times New Roman" pitchFamily="18" charset="0"/>
              </a:defRPr>
            </a:lvl2pPr>
            <a:lvl3pPr>
              <a:buClrTx/>
              <a:defRPr>
                <a:solidFill>
                  <a:schemeClr val="tx1"/>
                </a:solidFill>
                <a:latin typeface="Times New Roman" pitchFamily="18" charset="0"/>
                <a:cs typeface="Times New Roman" pitchFamily="18" charset="0"/>
              </a:defRPr>
            </a:lvl3pPr>
            <a:lvl4pPr>
              <a:buClrTx/>
              <a:defRPr>
                <a:solidFill>
                  <a:schemeClr val="tx1"/>
                </a:solidFill>
                <a:latin typeface="Times New Roman" pitchFamily="18" charset="0"/>
                <a:cs typeface="Times New Roman" pitchFamily="18" charset="0"/>
              </a:defRPr>
            </a:lvl4pPr>
            <a:lvl5pPr>
              <a:buClrTx/>
              <a:defRPr>
                <a:solidFill>
                  <a:schemeClr val="tx1"/>
                </a:solidFill>
                <a:latin typeface="Times New Roman" pitchFamily="18" charset="0"/>
                <a:cs typeface="Times New Roman" pitchFamily="18" charset="0"/>
              </a:defRPr>
            </a:lvl5pPr>
            <a:lvl6pPr>
              <a:buClrTx/>
              <a:defRPr baseline="0">
                <a:solidFill>
                  <a:schemeClr val="tx1"/>
                </a:solidFill>
                <a:latin typeface="Times New Roman" pitchFamily="18" charset="0"/>
                <a:cs typeface="Times New Roman" pitchFamily="18" charset="0"/>
              </a:defRPr>
            </a:lvl6pPr>
            <a:lvl7pPr>
              <a:buClrTx/>
              <a:defRPr baseline="0">
                <a:solidFill>
                  <a:schemeClr val="tx1"/>
                </a:solidFill>
                <a:latin typeface="Times New Roman" pitchFamily="18" charset="0"/>
                <a:cs typeface="Times New Roman" pitchFamily="18" charset="0"/>
              </a:defRPr>
            </a:lvl7pPr>
            <a:lvl8pPr>
              <a:buClrTx/>
              <a:defRPr baseline="0">
                <a:solidFill>
                  <a:schemeClr val="tx1"/>
                </a:solidFill>
                <a:latin typeface="Times New Roman" pitchFamily="18" charset="0"/>
                <a:cs typeface="Times New Roman" pitchFamily="18" charset="0"/>
              </a:defRPr>
            </a:lvl8pPr>
            <a:lvl9pPr>
              <a:buClrTx/>
              <a:defRPr baseline="0">
                <a:solidFill>
                  <a:schemeClr val="tx1"/>
                </a:solidFill>
                <a:latin typeface="Times New Roman" pitchFamily="18" charset="0"/>
                <a:cs typeface="Times New Roman" pitchFamily="18"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18" name="Text Placeholder 4"/>
          <p:cNvSpPr>
            <a:spLocks noGrp="1"/>
          </p:cNvSpPr>
          <p:nvPr>
            <p:ph type="body" sz="quarter" idx="12"/>
          </p:nvPr>
        </p:nvSpPr>
        <p:spPr bwMode="gray">
          <a:xfrm>
            <a:off x="4638469" y="188640"/>
            <a:ext cx="4254010" cy="576262"/>
          </a:xfrm>
        </p:spPr>
        <p:txBody>
          <a:bodyPr/>
          <a:lstStyle>
            <a:lvl1pPr algn="r">
              <a:defRPr b="0" i="1">
                <a:solidFill>
                  <a:schemeClr val="tx1"/>
                </a:solidFill>
                <a:latin typeface="Times New Roman" pitchFamily="18" charset="0"/>
                <a:cs typeface="Times New Roman" pitchFamily="18" charset="0"/>
              </a:defRPr>
            </a:lvl1pPr>
            <a:lvl2pPr algn="r">
              <a:defRPr b="0" i="1">
                <a:solidFill>
                  <a:schemeClr val="tx1"/>
                </a:solidFill>
                <a:latin typeface="Times New Roman" pitchFamily="18" charset="0"/>
                <a:cs typeface="Times New Roman" pitchFamily="18" charset="0"/>
              </a:defRPr>
            </a:lvl2pPr>
            <a:lvl3pPr algn="r">
              <a:buClrTx/>
              <a:defRPr b="0" i="1">
                <a:solidFill>
                  <a:schemeClr val="tx1"/>
                </a:solidFill>
                <a:latin typeface="Times New Roman" pitchFamily="18" charset="0"/>
                <a:cs typeface="Times New Roman" pitchFamily="18" charset="0"/>
              </a:defRPr>
            </a:lvl3pPr>
            <a:lvl4pPr algn="r">
              <a:buClrTx/>
              <a:defRPr b="0" i="1">
                <a:solidFill>
                  <a:schemeClr val="tx1"/>
                </a:solidFill>
                <a:latin typeface="Times New Roman" pitchFamily="18" charset="0"/>
                <a:cs typeface="Times New Roman" pitchFamily="18" charset="0"/>
              </a:defRPr>
            </a:lvl4pPr>
            <a:lvl5pPr algn="r">
              <a:buClrTx/>
              <a:defRPr b="0" i="1">
                <a:solidFill>
                  <a:schemeClr val="tx1"/>
                </a:solidFill>
                <a:latin typeface="Times New Roman" pitchFamily="18" charset="0"/>
                <a:cs typeface="Times New Roman" pitchFamily="18" charset="0"/>
              </a:defRPr>
            </a:lvl5pPr>
            <a:lvl6pPr algn="r">
              <a:buClrTx/>
              <a:defRPr b="0" i="1" baseline="0">
                <a:solidFill>
                  <a:schemeClr val="tx1"/>
                </a:solidFill>
                <a:latin typeface="Times New Roman" pitchFamily="18" charset="0"/>
                <a:cs typeface="Times New Roman" pitchFamily="18" charset="0"/>
              </a:defRPr>
            </a:lvl6pPr>
            <a:lvl7pPr algn="r">
              <a:buClrTx/>
              <a:defRPr b="0" i="1" baseline="0">
                <a:solidFill>
                  <a:schemeClr val="tx1"/>
                </a:solidFill>
                <a:latin typeface="Times New Roman" pitchFamily="18" charset="0"/>
                <a:cs typeface="Times New Roman" pitchFamily="18" charset="0"/>
              </a:defRPr>
            </a:lvl7pPr>
            <a:lvl8pPr algn="r">
              <a:buClrTx/>
              <a:defRPr b="0" i="1" baseline="0">
                <a:solidFill>
                  <a:schemeClr val="tx1"/>
                </a:solidFill>
                <a:latin typeface="Times New Roman" pitchFamily="18" charset="0"/>
                <a:cs typeface="Times New Roman" pitchFamily="18" charset="0"/>
              </a:defRPr>
            </a:lvl8pPr>
            <a:lvl9pPr algn="r">
              <a:buClrTx/>
              <a:defRPr b="0" i="1" baseline="0">
                <a:solidFill>
                  <a:schemeClr val="tx1"/>
                </a:solidFill>
                <a:latin typeface="Times New Roman" pitchFamily="18" charset="0"/>
                <a:cs typeface="Times New Roman" pitchFamily="18" charset="0"/>
              </a:defRPr>
            </a:lvl9pPr>
          </a:lstStyle>
          <a:p>
            <a:pPr lvl="0"/>
            <a:r>
              <a:rPr lang="en-US" dirty="0" smtClean="0"/>
              <a:t>Click to edit Master text styles</a:t>
            </a:r>
          </a:p>
        </p:txBody>
      </p:sp>
      <p:grpSp>
        <p:nvGrpSpPr>
          <p:cNvPr id="2" name="Group 7"/>
          <p:cNvGrpSpPr/>
          <p:nvPr userDrawn="1"/>
        </p:nvGrpSpPr>
        <p:grpSpPr bwMode="gray">
          <a:xfrm>
            <a:off x="162017" y="1"/>
            <a:ext cx="889489" cy="695325"/>
            <a:chOff x="175518" y="0"/>
            <a:chExt cx="963613" cy="695325"/>
          </a:xfrm>
        </p:grpSpPr>
        <p:sp>
          <p:nvSpPr>
            <p:cNvPr id="9" name="Freeform 6"/>
            <p:cNvSpPr>
              <a:spLocks noEditPoints="1"/>
            </p:cNvSpPr>
            <p:nvPr userDrawn="1"/>
          </p:nvSpPr>
          <p:spPr bwMode="gray">
            <a:xfrm>
              <a:off x="286643" y="215900"/>
              <a:ext cx="700088" cy="271463"/>
            </a:xfrm>
            <a:custGeom>
              <a:avLst/>
              <a:gdLst/>
              <a:ahLst/>
              <a:cxnLst>
                <a:cxn ang="0">
                  <a:pos x="6130" y="2584"/>
                </a:cxn>
                <a:cxn ang="0">
                  <a:pos x="6106" y="2594"/>
                </a:cxn>
                <a:cxn ang="0">
                  <a:pos x="5549" y="2661"/>
                </a:cxn>
                <a:cxn ang="0">
                  <a:pos x="5025" y="2423"/>
                </a:cxn>
                <a:cxn ang="0">
                  <a:pos x="4926" y="2101"/>
                </a:cxn>
                <a:cxn ang="0">
                  <a:pos x="4756" y="2101"/>
                </a:cxn>
                <a:cxn ang="0">
                  <a:pos x="4625" y="2625"/>
                </a:cxn>
                <a:cxn ang="0">
                  <a:pos x="4182" y="2625"/>
                </a:cxn>
                <a:cxn ang="0">
                  <a:pos x="4338" y="2101"/>
                </a:cxn>
                <a:cxn ang="0">
                  <a:pos x="4197" y="2101"/>
                </a:cxn>
                <a:cxn ang="0">
                  <a:pos x="3859" y="2625"/>
                </a:cxn>
                <a:cxn ang="0">
                  <a:pos x="3503" y="2625"/>
                </a:cxn>
                <a:cxn ang="0">
                  <a:pos x="3471" y="2101"/>
                </a:cxn>
                <a:cxn ang="0">
                  <a:pos x="3314" y="2101"/>
                </a:cxn>
                <a:cxn ang="0">
                  <a:pos x="3159" y="2625"/>
                </a:cxn>
                <a:cxn ang="0">
                  <a:pos x="2780" y="2625"/>
                </a:cxn>
                <a:cxn ang="0">
                  <a:pos x="2940" y="2101"/>
                </a:cxn>
                <a:cxn ang="0">
                  <a:pos x="2047" y="2101"/>
                </a:cxn>
                <a:cxn ang="0">
                  <a:pos x="2047" y="2093"/>
                </a:cxn>
                <a:cxn ang="0">
                  <a:pos x="1888" y="2626"/>
                </a:cxn>
                <a:cxn ang="0">
                  <a:pos x="1484" y="2626"/>
                </a:cxn>
                <a:cxn ang="0">
                  <a:pos x="1642" y="2101"/>
                </a:cxn>
                <a:cxn ang="0">
                  <a:pos x="1148" y="2101"/>
                </a:cxn>
                <a:cxn ang="0">
                  <a:pos x="1394" y="2626"/>
                </a:cxn>
                <a:cxn ang="0">
                  <a:pos x="927" y="2626"/>
                </a:cxn>
                <a:cxn ang="0">
                  <a:pos x="715" y="2101"/>
                </a:cxn>
                <a:cxn ang="0">
                  <a:pos x="588" y="2101"/>
                </a:cxn>
                <a:cxn ang="0">
                  <a:pos x="442" y="2583"/>
                </a:cxn>
                <a:cxn ang="0">
                  <a:pos x="434" y="2626"/>
                </a:cxn>
                <a:cxn ang="0">
                  <a:pos x="0" y="2626"/>
                </a:cxn>
                <a:cxn ang="0">
                  <a:pos x="397" y="1303"/>
                </a:cxn>
                <a:cxn ang="0">
                  <a:pos x="397" y="0"/>
                </a:cxn>
                <a:cxn ang="0">
                  <a:pos x="1888" y="0"/>
                </a:cxn>
                <a:cxn ang="0">
                  <a:pos x="1888" y="1287"/>
                </a:cxn>
                <a:cxn ang="0">
                  <a:pos x="1944" y="1098"/>
                </a:cxn>
                <a:cxn ang="0">
                  <a:pos x="2047" y="1098"/>
                </a:cxn>
                <a:cxn ang="0">
                  <a:pos x="2047" y="0"/>
                </a:cxn>
                <a:cxn ang="0">
                  <a:pos x="3534" y="0"/>
                </a:cxn>
                <a:cxn ang="0">
                  <a:pos x="3534" y="1098"/>
                </a:cxn>
                <a:cxn ang="0">
                  <a:pos x="3694" y="1098"/>
                </a:cxn>
                <a:cxn ang="0">
                  <a:pos x="3694" y="0"/>
                </a:cxn>
                <a:cxn ang="0">
                  <a:pos x="5180" y="0"/>
                </a:cxn>
                <a:cxn ang="0">
                  <a:pos x="5180" y="1388"/>
                </a:cxn>
                <a:cxn ang="0">
                  <a:pos x="5340" y="1222"/>
                </a:cxn>
                <a:cxn ang="0">
                  <a:pos x="5340" y="0"/>
                </a:cxn>
                <a:cxn ang="0">
                  <a:pos x="6827" y="0"/>
                </a:cxn>
                <a:cxn ang="0">
                  <a:pos x="6827" y="2101"/>
                </a:cxn>
                <a:cxn ang="0">
                  <a:pos x="6266" y="2101"/>
                </a:cxn>
                <a:cxn ang="0">
                  <a:pos x="6130" y="2584"/>
                </a:cxn>
                <a:cxn ang="0">
                  <a:pos x="5342" y="2101"/>
                </a:cxn>
                <a:cxn ang="0">
                  <a:pos x="5386" y="2264"/>
                </a:cxn>
                <a:cxn ang="0">
                  <a:pos x="5610" y="2349"/>
                </a:cxn>
                <a:cxn ang="0">
                  <a:pos x="5788" y="2330"/>
                </a:cxn>
                <a:cxn ang="0">
                  <a:pos x="5861" y="2101"/>
                </a:cxn>
                <a:cxn ang="0">
                  <a:pos x="5342" y="2101"/>
                </a:cxn>
              </a:cxnLst>
              <a:rect l="0" t="0" r="r" b="b"/>
              <a:pathLst>
                <a:path w="6827" h="2661">
                  <a:moveTo>
                    <a:pt x="6130" y="2584"/>
                  </a:moveTo>
                  <a:cubicBezTo>
                    <a:pt x="6106" y="2594"/>
                    <a:pt x="6106" y="2594"/>
                    <a:pt x="6106" y="2594"/>
                  </a:cubicBezTo>
                  <a:cubicBezTo>
                    <a:pt x="6010" y="2632"/>
                    <a:pt x="5728" y="2661"/>
                    <a:pt x="5549" y="2661"/>
                  </a:cubicBezTo>
                  <a:cubicBezTo>
                    <a:pt x="5381" y="2661"/>
                    <a:pt x="5156" y="2599"/>
                    <a:pt x="5025" y="2423"/>
                  </a:cubicBezTo>
                  <a:cubicBezTo>
                    <a:pt x="4975" y="2355"/>
                    <a:pt x="4927" y="2250"/>
                    <a:pt x="4926" y="2101"/>
                  </a:cubicBezTo>
                  <a:cubicBezTo>
                    <a:pt x="4756" y="2101"/>
                    <a:pt x="4756" y="2101"/>
                    <a:pt x="4756" y="2101"/>
                  </a:cubicBezTo>
                  <a:cubicBezTo>
                    <a:pt x="4625" y="2625"/>
                    <a:pt x="4625" y="2625"/>
                    <a:pt x="4625" y="2625"/>
                  </a:cubicBezTo>
                  <a:cubicBezTo>
                    <a:pt x="4182" y="2625"/>
                    <a:pt x="4182" y="2625"/>
                    <a:pt x="4182" y="2625"/>
                  </a:cubicBezTo>
                  <a:cubicBezTo>
                    <a:pt x="4338" y="2101"/>
                    <a:pt x="4338" y="2101"/>
                    <a:pt x="4338" y="2101"/>
                  </a:cubicBezTo>
                  <a:cubicBezTo>
                    <a:pt x="4197" y="2101"/>
                    <a:pt x="4197" y="2101"/>
                    <a:pt x="4197" y="2101"/>
                  </a:cubicBezTo>
                  <a:cubicBezTo>
                    <a:pt x="3859" y="2625"/>
                    <a:pt x="3859" y="2625"/>
                    <a:pt x="3859" y="2625"/>
                  </a:cubicBezTo>
                  <a:cubicBezTo>
                    <a:pt x="3503" y="2625"/>
                    <a:pt x="3503" y="2625"/>
                    <a:pt x="3503" y="2625"/>
                  </a:cubicBezTo>
                  <a:cubicBezTo>
                    <a:pt x="3471" y="2101"/>
                    <a:pt x="3471" y="2101"/>
                    <a:pt x="3471" y="2101"/>
                  </a:cubicBezTo>
                  <a:cubicBezTo>
                    <a:pt x="3314" y="2101"/>
                    <a:pt x="3314" y="2101"/>
                    <a:pt x="3314" y="2101"/>
                  </a:cubicBezTo>
                  <a:cubicBezTo>
                    <a:pt x="3159" y="2625"/>
                    <a:pt x="3159" y="2625"/>
                    <a:pt x="3159" y="2625"/>
                  </a:cubicBezTo>
                  <a:cubicBezTo>
                    <a:pt x="2780" y="2625"/>
                    <a:pt x="2780" y="2625"/>
                    <a:pt x="2780" y="2625"/>
                  </a:cubicBezTo>
                  <a:cubicBezTo>
                    <a:pt x="2940" y="2101"/>
                    <a:pt x="2940" y="2101"/>
                    <a:pt x="2940" y="2101"/>
                  </a:cubicBezTo>
                  <a:cubicBezTo>
                    <a:pt x="2047" y="2101"/>
                    <a:pt x="2047" y="2101"/>
                    <a:pt x="2047" y="2101"/>
                  </a:cubicBezTo>
                  <a:cubicBezTo>
                    <a:pt x="2047" y="2093"/>
                    <a:pt x="2047" y="2093"/>
                    <a:pt x="2047" y="2093"/>
                  </a:cubicBezTo>
                  <a:cubicBezTo>
                    <a:pt x="1888" y="2626"/>
                    <a:pt x="1888" y="2626"/>
                    <a:pt x="1888" y="2626"/>
                  </a:cubicBezTo>
                  <a:cubicBezTo>
                    <a:pt x="1484" y="2626"/>
                    <a:pt x="1484" y="2626"/>
                    <a:pt x="1484" y="2626"/>
                  </a:cubicBezTo>
                  <a:cubicBezTo>
                    <a:pt x="1642" y="2101"/>
                    <a:pt x="1642" y="2101"/>
                    <a:pt x="1642" y="2101"/>
                  </a:cubicBezTo>
                  <a:cubicBezTo>
                    <a:pt x="1148" y="2101"/>
                    <a:pt x="1148" y="2101"/>
                    <a:pt x="1148" y="2101"/>
                  </a:cubicBezTo>
                  <a:cubicBezTo>
                    <a:pt x="1394" y="2626"/>
                    <a:pt x="1394" y="2626"/>
                    <a:pt x="1394" y="2626"/>
                  </a:cubicBezTo>
                  <a:cubicBezTo>
                    <a:pt x="927" y="2626"/>
                    <a:pt x="927" y="2626"/>
                    <a:pt x="927" y="2626"/>
                  </a:cubicBezTo>
                  <a:cubicBezTo>
                    <a:pt x="715" y="2101"/>
                    <a:pt x="715" y="2101"/>
                    <a:pt x="715" y="2101"/>
                  </a:cubicBezTo>
                  <a:cubicBezTo>
                    <a:pt x="588" y="2101"/>
                    <a:pt x="588" y="2101"/>
                    <a:pt x="588" y="2101"/>
                  </a:cubicBezTo>
                  <a:cubicBezTo>
                    <a:pt x="509" y="2359"/>
                    <a:pt x="447" y="2567"/>
                    <a:pt x="442" y="2583"/>
                  </a:cubicBezTo>
                  <a:cubicBezTo>
                    <a:pt x="434" y="2626"/>
                    <a:pt x="434" y="2626"/>
                    <a:pt x="434" y="2626"/>
                  </a:cubicBezTo>
                  <a:cubicBezTo>
                    <a:pt x="0" y="2626"/>
                    <a:pt x="0" y="2626"/>
                    <a:pt x="0" y="2626"/>
                  </a:cubicBezTo>
                  <a:cubicBezTo>
                    <a:pt x="397" y="1303"/>
                    <a:pt x="397" y="1303"/>
                    <a:pt x="397" y="1303"/>
                  </a:cubicBezTo>
                  <a:cubicBezTo>
                    <a:pt x="397" y="0"/>
                    <a:pt x="397" y="0"/>
                    <a:pt x="397" y="0"/>
                  </a:cubicBezTo>
                  <a:cubicBezTo>
                    <a:pt x="1888" y="0"/>
                    <a:pt x="1888" y="0"/>
                    <a:pt x="1888" y="0"/>
                  </a:cubicBezTo>
                  <a:cubicBezTo>
                    <a:pt x="1888" y="1287"/>
                    <a:pt x="1888" y="1287"/>
                    <a:pt x="1888" y="1287"/>
                  </a:cubicBezTo>
                  <a:cubicBezTo>
                    <a:pt x="1944" y="1098"/>
                    <a:pt x="1944" y="1098"/>
                    <a:pt x="1944" y="1098"/>
                  </a:cubicBezTo>
                  <a:cubicBezTo>
                    <a:pt x="2047" y="1098"/>
                    <a:pt x="2047" y="1098"/>
                    <a:pt x="2047" y="1098"/>
                  </a:cubicBezTo>
                  <a:cubicBezTo>
                    <a:pt x="2047" y="0"/>
                    <a:pt x="2047" y="0"/>
                    <a:pt x="2047" y="0"/>
                  </a:cubicBezTo>
                  <a:cubicBezTo>
                    <a:pt x="3534" y="0"/>
                    <a:pt x="3534" y="0"/>
                    <a:pt x="3534" y="0"/>
                  </a:cubicBezTo>
                  <a:cubicBezTo>
                    <a:pt x="3534" y="1098"/>
                    <a:pt x="3534" y="1098"/>
                    <a:pt x="3534" y="1098"/>
                  </a:cubicBezTo>
                  <a:cubicBezTo>
                    <a:pt x="3694" y="1098"/>
                    <a:pt x="3694" y="1098"/>
                    <a:pt x="3694" y="1098"/>
                  </a:cubicBezTo>
                  <a:cubicBezTo>
                    <a:pt x="3694" y="0"/>
                    <a:pt x="3694" y="0"/>
                    <a:pt x="3694" y="0"/>
                  </a:cubicBezTo>
                  <a:cubicBezTo>
                    <a:pt x="5180" y="0"/>
                    <a:pt x="5180" y="0"/>
                    <a:pt x="5180" y="0"/>
                  </a:cubicBezTo>
                  <a:cubicBezTo>
                    <a:pt x="5180" y="1388"/>
                    <a:pt x="5180" y="1388"/>
                    <a:pt x="5180" y="1388"/>
                  </a:cubicBezTo>
                  <a:cubicBezTo>
                    <a:pt x="5231" y="1319"/>
                    <a:pt x="5285" y="1264"/>
                    <a:pt x="5340" y="1222"/>
                  </a:cubicBezTo>
                  <a:cubicBezTo>
                    <a:pt x="5340" y="0"/>
                    <a:pt x="5340" y="0"/>
                    <a:pt x="5340" y="0"/>
                  </a:cubicBezTo>
                  <a:cubicBezTo>
                    <a:pt x="6827" y="0"/>
                    <a:pt x="6827" y="0"/>
                    <a:pt x="6827" y="0"/>
                  </a:cubicBezTo>
                  <a:cubicBezTo>
                    <a:pt x="6827" y="2101"/>
                    <a:pt x="6827" y="2101"/>
                    <a:pt x="6827" y="2101"/>
                  </a:cubicBezTo>
                  <a:cubicBezTo>
                    <a:pt x="6266" y="2101"/>
                    <a:pt x="6266" y="2101"/>
                    <a:pt x="6266" y="2101"/>
                  </a:cubicBezTo>
                  <a:lnTo>
                    <a:pt x="6130" y="2584"/>
                  </a:lnTo>
                  <a:close/>
                  <a:moveTo>
                    <a:pt x="5342" y="2101"/>
                  </a:moveTo>
                  <a:cubicBezTo>
                    <a:pt x="5344" y="2169"/>
                    <a:pt x="5356" y="2226"/>
                    <a:pt x="5386" y="2264"/>
                  </a:cubicBezTo>
                  <a:cubicBezTo>
                    <a:pt x="5429" y="2321"/>
                    <a:pt x="5503" y="2349"/>
                    <a:pt x="5610" y="2349"/>
                  </a:cubicBezTo>
                  <a:cubicBezTo>
                    <a:pt x="5728" y="2349"/>
                    <a:pt x="5773" y="2336"/>
                    <a:pt x="5788" y="2330"/>
                  </a:cubicBezTo>
                  <a:cubicBezTo>
                    <a:pt x="5861" y="2101"/>
                    <a:pt x="5861" y="2101"/>
                    <a:pt x="5861" y="2101"/>
                  </a:cubicBezTo>
                  <a:lnTo>
                    <a:pt x="5342" y="2101"/>
                  </a:lnTo>
                  <a:close/>
                </a:path>
              </a:pathLst>
            </a:custGeom>
            <a:solidFill>
              <a:srgbClr val="00338D"/>
            </a:solid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sz="1800" dirty="0">
                <a:solidFill>
                  <a:srgbClr val="000000"/>
                </a:solidFill>
                <a:latin typeface="Arial"/>
              </a:endParaRPr>
            </a:p>
          </p:txBody>
        </p:sp>
        <p:sp>
          <p:nvSpPr>
            <p:cNvPr id="10" name="Freeform 7"/>
            <p:cNvSpPr>
              <a:spLocks noEditPoints="1"/>
            </p:cNvSpPr>
            <p:nvPr userDrawn="1"/>
          </p:nvSpPr>
          <p:spPr bwMode="gray">
            <a:xfrm>
              <a:off x="294581" y="330200"/>
              <a:ext cx="650875" cy="152400"/>
            </a:xfrm>
            <a:custGeom>
              <a:avLst/>
              <a:gdLst/>
              <a:ahLst/>
              <a:cxnLst>
                <a:cxn ang="0">
                  <a:pos x="2581" y="459"/>
                </a:cxn>
                <a:cxn ang="0">
                  <a:pos x="2254" y="682"/>
                </a:cxn>
                <a:cxn ang="0">
                  <a:pos x="2000" y="681"/>
                </a:cxn>
                <a:cxn ang="0">
                  <a:pos x="2130" y="234"/>
                </a:cxn>
                <a:cxn ang="0">
                  <a:pos x="2581" y="459"/>
                </a:cxn>
                <a:cxn ang="0">
                  <a:pos x="749" y="30"/>
                </a:cxn>
                <a:cxn ang="0">
                  <a:pos x="427" y="30"/>
                </a:cxn>
                <a:cxn ang="0">
                  <a:pos x="0" y="1452"/>
                </a:cxn>
                <a:cxn ang="0">
                  <a:pos x="319" y="1452"/>
                </a:cxn>
                <a:cxn ang="0">
                  <a:pos x="749" y="30"/>
                </a:cxn>
                <a:cxn ang="0">
                  <a:pos x="1585" y="30"/>
                </a:cxn>
                <a:cxn ang="0">
                  <a:pos x="1194" y="30"/>
                </a:cxn>
                <a:cxn ang="0">
                  <a:pos x="571" y="658"/>
                </a:cxn>
                <a:cxn ang="0">
                  <a:pos x="571" y="657"/>
                </a:cxn>
                <a:cxn ang="0">
                  <a:pos x="571" y="658"/>
                </a:cxn>
                <a:cxn ang="0">
                  <a:pos x="571" y="658"/>
                </a:cxn>
                <a:cxn ang="0">
                  <a:pos x="571" y="658"/>
                </a:cxn>
                <a:cxn ang="0">
                  <a:pos x="571" y="658"/>
                </a:cxn>
                <a:cxn ang="0">
                  <a:pos x="571" y="658"/>
                </a:cxn>
                <a:cxn ang="0">
                  <a:pos x="892" y="1452"/>
                </a:cxn>
                <a:cxn ang="0">
                  <a:pos x="1239" y="1452"/>
                </a:cxn>
                <a:cxn ang="0">
                  <a:pos x="881" y="688"/>
                </a:cxn>
                <a:cxn ang="0">
                  <a:pos x="1585" y="30"/>
                </a:cxn>
                <a:cxn ang="0">
                  <a:pos x="2875" y="459"/>
                </a:cxn>
                <a:cxn ang="0">
                  <a:pos x="2275" y="30"/>
                </a:cxn>
                <a:cxn ang="0">
                  <a:pos x="1913" y="30"/>
                </a:cxn>
                <a:cxn ang="0">
                  <a:pos x="1484" y="1452"/>
                </a:cxn>
                <a:cxn ang="0">
                  <a:pos x="1777" y="1452"/>
                </a:cxn>
                <a:cxn ang="0">
                  <a:pos x="1945" y="890"/>
                </a:cxn>
                <a:cxn ang="0">
                  <a:pos x="2179" y="890"/>
                </a:cxn>
                <a:cxn ang="0">
                  <a:pos x="2875" y="459"/>
                </a:cxn>
                <a:cxn ang="0">
                  <a:pos x="4866" y="30"/>
                </a:cxn>
                <a:cxn ang="0">
                  <a:pos x="4400" y="30"/>
                </a:cxn>
                <a:cxn ang="0">
                  <a:pos x="3694" y="1259"/>
                </a:cxn>
                <a:cxn ang="0">
                  <a:pos x="3678" y="30"/>
                </a:cxn>
                <a:cxn ang="0">
                  <a:pos x="3216" y="30"/>
                </a:cxn>
                <a:cxn ang="0">
                  <a:pos x="2781" y="1451"/>
                </a:cxn>
                <a:cxn ang="0">
                  <a:pos x="3048" y="1451"/>
                </a:cxn>
                <a:cxn ang="0">
                  <a:pos x="3408" y="234"/>
                </a:cxn>
                <a:cxn ang="0">
                  <a:pos x="3482" y="1451"/>
                </a:cxn>
                <a:cxn ang="0">
                  <a:pos x="3758" y="1451"/>
                </a:cxn>
                <a:cxn ang="0">
                  <a:pos x="4544" y="234"/>
                </a:cxn>
                <a:cxn ang="0">
                  <a:pos x="4183" y="1451"/>
                </a:cxn>
                <a:cxn ang="0">
                  <a:pos x="4512" y="1451"/>
                </a:cxn>
                <a:cxn ang="0">
                  <a:pos x="4866" y="30"/>
                </a:cxn>
                <a:cxn ang="0">
                  <a:pos x="5792" y="0"/>
                </a:cxn>
                <a:cxn ang="0">
                  <a:pos x="4947" y="735"/>
                </a:cxn>
                <a:cxn ang="0">
                  <a:pos x="5478" y="1487"/>
                </a:cxn>
                <a:cxn ang="0">
                  <a:pos x="6015" y="1424"/>
                </a:cxn>
                <a:cxn ang="0">
                  <a:pos x="6217" y="706"/>
                </a:cxn>
                <a:cxn ang="0">
                  <a:pos x="5614" y="706"/>
                </a:cxn>
                <a:cxn ang="0">
                  <a:pos x="5547" y="920"/>
                </a:cxn>
                <a:cxn ang="0">
                  <a:pos x="5865" y="920"/>
                </a:cxn>
                <a:cxn ang="0">
                  <a:pos x="5766" y="1232"/>
                </a:cxn>
                <a:cxn ang="0">
                  <a:pos x="5540" y="1282"/>
                </a:cxn>
                <a:cxn ang="0">
                  <a:pos x="5254" y="727"/>
                </a:cxn>
                <a:cxn ang="0">
                  <a:pos x="5764" y="205"/>
                </a:cxn>
                <a:cxn ang="0">
                  <a:pos x="6001" y="451"/>
                </a:cxn>
                <a:cxn ang="0">
                  <a:pos x="5991" y="487"/>
                </a:cxn>
                <a:cxn ang="0">
                  <a:pos x="6284" y="487"/>
                </a:cxn>
                <a:cxn ang="0">
                  <a:pos x="5792" y="0"/>
                </a:cxn>
              </a:cxnLst>
              <a:rect l="0" t="0" r="r" b="b"/>
              <a:pathLst>
                <a:path w="6358" h="1487">
                  <a:moveTo>
                    <a:pt x="2581" y="459"/>
                  </a:moveTo>
                  <a:cubicBezTo>
                    <a:pt x="2533" y="604"/>
                    <a:pt x="2468" y="678"/>
                    <a:pt x="2254" y="682"/>
                  </a:cubicBezTo>
                  <a:cubicBezTo>
                    <a:pt x="2183" y="683"/>
                    <a:pt x="2106" y="681"/>
                    <a:pt x="2000" y="681"/>
                  </a:cubicBezTo>
                  <a:cubicBezTo>
                    <a:pt x="2130" y="234"/>
                    <a:pt x="2130" y="234"/>
                    <a:pt x="2130" y="234"/>
                  </a:cubicBezTo>
                  <a:cubicBezTo>
                    <a:pt x="2451" y="234"/>
                    <a:pt x="2665" y="208"/>
                    <a:pt x="2581" y="459"/>
                  </a:cubicBezTo>
                  <a:moveTo>
                    <a:pt x="749" y="30"/>
                  </a:moveTo>
                  <a:cubicBezTo>
                    <a:pt x="427" y="30"/>
                    <a:pt x="427" y="30"/>
                    <a:pt x="427" y="30"/>
                  </a:cubicBezTo>
                  <a:cubicBezTo>
                    <a:pt x="0" y="1452"/>
                    <a:pt x="0" y="1452"/>
                    <a:pt x="0" y="1452"/>
                  </a:cubicBezTo>
                  <a:cubicBezTo>
                    <a:pt x="319" y="1452"/>
                    <a:pt x="319" y="1452"/>
                    <a:pt x="319" y="1452"/>
                  </a:cubicBezTo>
                  <a:cubicBezTo>
                    <a:pt x="325" y="1422"/>
                    <a:pt x="749" y="30"/>
                    <a:pt x="749" y="30"/>
                  </a:cubicBezTo>
                  <a:moveTo>
                    <a:pt x="1585" y="30"/>
                  </a:moveTo>
                  <a:cubicBezTo>
                    <a:pt x="1194" y="30"/>
                    <a:pt x="1194" y="30"/>
                    <a:pt x="1194" y="30"/>
                  </a:cubicBezTo>
                  <a:cubicBezTo>
                    <a:pt x="571" y="658"/>
                    <a:pt x="571" y="658"/>
                    <a:pt x="571" y="658"/>
                  </a:cubicBezTo>
                  <a:cubicBezTo>
                    <a:pt x="571" y="657"/>
                    <a:pt x="571" y="657"/>
                    <a:pt x="571" y="657"/>
                  </a:cubicBezTo>
                  <a:cubicBezTo>
                    <a:pt x="571" y="658"/>
                    <a:pt x="571" y="658"/>
                    <a:pt x="571" y="658"/>
                  </a:cubicBezTo>
                  <a:cubicBezTo>
                    <a:pt x="571" y="658"/>
                    <a:pt x="571" y="658"/>
                    <a:pt x="571" y="658"/>
                  </a:cubicBezTo>
                  <a:cubicBezTo>
                    <a:pt x="571" y="658"/>
                    <a:pt x="571" y="658"/>
                    <a:pt x="571" y="658"/>
                  </a:cubicBezTo>
                  <a:cubicBezTo>
                    <a:pt x="571" y="658"/>
                    <a:pt x="571" y="658"/>
                    <a:pt x="571" y="658"/>
                  </a:cubicBezTo>
                  <a:cubicBezTo>
                    <a:pt x="571" y="658"/>
                    <a:pt x="571" y="658"/>
                    <a:pt x="571" y="658"/>
                  </a:cubicBezTo>
                  <a:cubicBezTo>
                    <a:pt x="892" y="1452"/>
                    <a:pt x="892" y="1452"/>
                    <a:pt x="892" y="1452"/>
                  </a:cubicBezTo>
                  <a:cubicBezTo>
                    <a:pt x="1239" y="1452"/>
                    <a:pt x="1239" y="1452"/>
                    <a:pt x="1239" y="1452"/>
                  </a:cubicBezTo>
                  <a:cubicBezTo>
                    <a:pt x="881" y="688"/>
                    <a:pt x="881" y="688"/>
                    <a:pt x="881" y="688"/>
                  </a:cubicBezTo>
                  <a:lnTo>
                    <a:pt x="1585" y="30"/>
                  </a:lnTo>
                  <a:close/>
                  <a:moveTo>
                    <a:pt x="2875" y="459"/>
                  </a:moveTo>
                  <a:cubicBezTo>
                    <a:pt x="2956" y="21"/>
                    <a:pt x="2603" y="26"/>
                    <a:pt x="2275" y="30"/>
                  </a:cubicBezTo>
                  <a:cubicBezTo>
                    <a:pt x="1913" y="30"/>
                    <a:pt x="1913" y="30"/>
                    <a:pt x="1913" y="30"/>
                  </a:cubicBezTo>
                  <a:cubicBezTo>
                    <a:pt x="1484" y="1452"/>
                    <a:pt x="1484" y="1452"/>
                    <a:pt x="1484" y="1452"/>
                  </a:cubicBezTo>
                  <a:cubicBezTo>
                    <a:pt x="1777" y="1452"/>
                    <a:pt x="1777" y="1452"/>
                    <a:pt x="1777" y="1452"/>
                  </a:cubicBezTo>
                  <a:cubicBezTo>
                    <a:pt x="1945" y="890"/>
                    <a:pt x="1945" y="890"/>
                    <a:pt x="1945" y="890"/>
                  </a:cubicBezTo>
                  <a:cubicBezTo>
                    <a:pt x="2179" y="890"/>
                    <a:pt x="2179" y="890"/>
                    <a:pt x="2179" y="890"/>
                  </a:cubicBezTo>
                  <a:cubicBezTo>
                    <a:pt x="2633" y="890"/>
                    <a:pt x="2833" y="689"/>
                    <a:pt x="2875" y="459"/>
                  </a:cubicBezTo>
                  <a:moveTo>
                    <a:pt x="4866" y="30"/>
                  </a:moveTo>
                  <a:cubicBezTo>
                    <a:pt x="4400" y="30"/>
                    <a:pt x="4400" y="30"/>
                    <a:pt x="4400" y="30"/>
                  </a:cubicBezTo>
                  <a:cubicBezTo>
                    <a:pt x="3832" y="817"/>
                    <a:pt x="3694" y="1259"/>
                    <a:pt x="3694" y="1259"/>
                  </a:cubicBezTo>
                  <a:cubicBezTo>
                    <a:pt x="3749" y="759"/>
                    <a:pt x="3678" y="30"/>
                    <a:pt x="3678" y="30"/>
                  </a:cubicBezTo>
                  <a:cubicBezTo>
                    <a:pt x="3216" y="30"/>
                    <a:pt x="3216" y="30"/>
                    <a:pt x="3216" y="30"/>
                  </a:cubicBezTo>
                  <a:cubicBezTo>
                    <a:pt x="2781" y="1451"/>
                    <a:pt x="2781" y="1451"/>
                    <a:pt x="2781" y="1451"/>
                  </a:cubicBezTo>
                  <a:cubicBezTo>
                    <a:pt x="3048" y="1451"/>
                    <a:pt x="3048" y="1451"/>
                    <a:pt x="3048" y="1451"/>
                  </a:cubicBezTo>
                  <a:cubicBezTo>
                    <a:pt x="3408" y="234"/>
                    <a:pt x="3408" y="234"/>
                    <a:pt x="3408" y="234"/>
                  </a:cubicBezTo>
                  <a:cubicBezTo>
                    <a:pt x="3482" y="1451"/>
                    <a:pt x="3482" y="1451"/>
                    <a:pt x="3482" y="1451"/>
                  </a:cubicBezTo>
                  <a:cubicBezTo>
                    <a:pt x="3758" y="1451"/>
                    <a:pt x="3758" y="1451"/>
                    <a:pt x="3758" y="1451"/>
                  </a:cubicBezTo>
                  <a:cubicBezTo>
                    <a:pt x="4544" y="234"/>
                    <a:pt x="4544" y="234"/>
                    <a:pt x="4544" y="234"/>
                  </a:cubicBezTo>
                  <a:cubicBezTo>
                    <a:pt x="4183" y="1451"/>
                    <a:pt x="4183" y="1451"/>
                    <a:pt x="4183" y="1451"/>
                  </a:cubicBezTo>
                  <a:cubicBezTo>
                    <a:pt x="4512" y="1451"/>
                    <a:pt x="4512" y="1451"/>
                    <a:pt x="4512" y="1451"/>
                  </a:cubicBezTo>
                  <a:lnTo>
                    <a:pt x="4866" y="30"/>
                  </a:lnTo>
                  <a:close/>
                  <a:moveTo>
                    <a:pt x="5792" y="0"/>
                  </a:moveTo>
                  <a:cubicBezTo>
                    <a:pt x="5506" y="0"/>
                    <a:pt x="5151" y="64"/>
                    <a:pt x="4947" y="735"/>
                  </a:cubicBezTo>
                  <a:cubicBezTo>
                    <a:pt x="4777" y="1296"/>
                    <a:pt x="5191" y="1487"/>
                    <a:pt x="5478" y="1487"/>
                  </a:cubicBezTo>
                  <a:cubicBezTo>
                    <a:pt x="5667" y="1487"/>
                    <a:pt x="5935" y="1455"/>
                    <a:pt x="6015" y="1424"/>
                  </a:cubicBezTo>
                  <a:cubicBezTo>
                    <a:pt x="6217" y="706"/>
                    <a:pt x="6217" y="706"/>
                    <a:pt x="6217" y="706"/>
                  </a:cubicBezTo>
                  <a:cubicBezTo>
                    <a:pt x="5614" y="706"/>
                    <a:pt x="5614" y="706"/>
                    <a:pt x="5614" y="706"/>
                  </a:cubicBezTo>
                  <a:cubicBezTo>
                    <a:pt x="5547" y="920"/>
                    <a:pt x="5547" y="920"/>
                    <a:pt x="5547" y="920"/>
                  </a:cubicBezTo>
                  <a:cubicBezTo>
                    <a:pt x="5865" y="920"/>
                    <a:pt x="5865" y="920"/>
                    <a:pt x="5865" y="920"/>
                  </a:cubicBezTo>
                  <a:cubicBezTo>
                    <a:pt x="5766" y="1232"/>
                    <a:pt x="5766" y="1232"/>
                    <a:pt x="5766" y="1232"/>
                  </a:cubicBezTo>
                  <a:cubicBezTo>
                    <a:pt x="5766" y="1232"/>
                    <a:pt x="5779" y="1281"/>
                    <a:pt x="5540" y="1282"/>
                  </a:cubicBezTo>
                  <a:cubicBezTo>
                    <a:pt x="5238" y="1283"/>
                    <a:pt x="5155" y="1072"/>
                    <a:pt x="5254" y="727"/>
                  </a:cubicBezTo>
                  <a:cubicBezTo>
                    <a:pt x="5346" y="407"/>
                    <a:pt x="5493" y="192"/>
                    <a:pt x="5764" y="205"/>
                  </a:cubicBezTo>
                  <a:cubicBezTo>
                    <a:pt x="5947" y="214"/>
                    <a:pt x="6052" y="282"/>
                    <a:pt x="6001" y="451"/>
                  </a:cubicBezTo>
                  <a:cubicBezTo>
                    <a:pt x="5998" y="463"/>
                    <a:pt x="5996" y="477"/>
                    <a:pt x="5991" y="487"/>
                  </a:cubicBezTo>
                  <a:cubicBezTo>
                    <a:pt x="6284" y="487"/>
                    <a:pt x="6284" y="487"/>
                    <a:pt x="6284" y="487"/>
                  </a:cubicBezTo>
                  <a:cubicBezTo>
                    <a:pt x="6358" y="270"/>
                    <a:pt x="6210" y="0"/>
                    <a:pt x="5792"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sz="1800" dirty="0">
                <a:solidFill>
                  <a:srgbClr val="000000"/>
                </a:solidFill>
                <a:latin typeface="Arial"/>
              </a:endParaRPr>
            </a:p>
          </p:txBody>
        </p:sp>
        <p:sp>
          <p:nvSpPr>
            <p:cNvPr id="11" name="Freeform 8"/>
            <p:cNvSpPr>
              <a:spLocks noEditPoints="1"/>
            </p:cNvSpPr>
            <p:nvPr userDrawn="1"/>
          </p:nvSpPr>
          <p:spPr bwMode="gray">
            <a:xfrm>
              <a:off x="175518" y="0"/>
              <a:ext cx="963613" cy="695325"/>
            </a:xfrm>
            <a:custGeom>
              <a:avLst/>
              <a:gdLst/>
              <a:ahLst/>
              <a:cxnLst>
                <a:cxn ang="0">
                  <a:pos x="607" y="136"/>
                </a:cxn>
                <a:cxn ang="0">
                  <a:pos x="511" y="136"/>
                </a:cxn>
                <a:cxn ang="0">
                  <a:pos x="511" y="0"/>
                </a:cxn>
                <a:cxn ang="0">
                  <a:pos x="607" y="0"/>
                </a:cxn>
                <a:cxn ang="0">
                  <a:pos x="607" y="136"/>
                </a:cxn>
                <a:cxn ang="0">
                  <a:pos x="607" y="302"/>
                </a:cxn>
                <a:cxn ang="0">
                  <a:pos x="511" y="302"/>
                </a:cxn>
                <a:cxn ang="0">
                  <a:pos x="511" y="438"/>
                </a:cxn>
                <a:cxn ang="0">
                  <a:pos x="607" y="438"/>
                </a:cxn>
                <a:cxn ang="0">
                  <a:pos x="607" y="302"/>
                </a:cxn>
                <a:cxn ang="0">
                  <a:pos x="96" y="0"/>
                </a:cxn>
                <a:cxn ang="0">
                  <a:pos x="0" y="0"/>
                </a:cxn>
                <a:cxn ang="0">
                  <a:pos x="0" y="136"/>
                </a:cxn>
                <a:cxn ang="0">
                  <a:pos x="96" y="136"/>
                </a:cxn>
                <a:cxn ang="0">
                  <a:pos x="96" y="0"/>
                </a:cxn>
                <a:cxn ang="0">
                  <a:pos x="96" y="302"/>
                </a:cxn>
                <a:cxn ang="0">
                  <a:pos x="0" y="302"/>
                </a:cxn>
                <a:cxn ang="0">
                  <a:pos x="0" y="438"/>
                </a:cxn>
                <a:cxn ang="0">
                  <a:pos x="96" y="438"/>
                </a:cxn>
                <a:cxn ang="0">
                  <a:pos x="96" y="302"/>
                </a:cxn>
              </a:cxnLst>
              <a:rect l="0" t="0" r="r" b="b"/>
              <a:pathLst>
                <a:path w="607" h="438">
                  <a:moveTo>
                    <a:pt x="607" y="136"/>
                  </a:moveTo>
                  <a:lnTo>
                    <a:pt x="511" y="136"/>
                  </a:lnTo>
                  <a:lnTo>
                    <a:pt x="511" y="0"/>
                  </a:lnTo>
                  <a:lnTo>
                    <a:pt x="607" y="0"/>
                  </a:lnTo>
                  <a:lnTo>
                    <a:pt x="607" y="136"/>
                  </a:lnTo>
                  <a:close/>
                  <a:moveTo>
                    <a:pt x="607" y="302"/>
                  </a:moveTo>
                  <a:lnTo>
                    <a:pt x="511" y="302"/>
                  </a:lnTo>
                  <a:lnTo>
                    <a:pt x="511" y="438"/>
                  </a:lnTo>
                  <a:lnTo>
                    <a:pt x="607" y="438"/>
                  </a:lnTo>
                  <a:lnTo>
                    <a:pt x="607" y="302"/>
                  </a:lnTo>
                  <a:close/>
                  <a:moveTo>
                    <a:pt x="96" y="0"/>
                  </a:moveTo>
                  <a:lnTo>
                    <a:pt x="0" y="0"/>
                  </a:lnTo>
                  <a:lnTo>
                    <a:pt x="0" y="136"/>
                  </a:lnTo>
                  <a:lnTo>
                    <a:pt x="96" y="136"/>
                  </a:lnTo>
                  <a:lnTo>
                    <a:pt x="96" y="0"/>
                  </a:lnTo>
                  <a:close/>
                  <a:moveTo>
                    <a:pt x="96" y="302"/>
                  </a:moveTo>
                  <a:lnTo>
                    <a:pt x="0" y="302"/>
                  </a:lnTo>
                  <a:lnTo>
                    <a:pt x="0" y="438"/>
                  </a:lnTo>
                  <a:lnTo>
                    <a:pt x="96" y="438"/>
                  </a:lnTo>
                  <a:lnTo>
                    <a:pt x="96" y="302"/>
                  </a:lnTo>
                  <a:close/>
                </a:path>
              </a:pathLst>
            </a:custGeom>
            <a:no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sz="1800" dirty="0">
                <a:solidFill>
                  <a:srgbClr val="000000"/>
                </a:solidFill>
                <a:latin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7" name="Text Placeholder 6"/>
          <p:cNvSpPr>
            <a:spLocks noGrp="1"/>
          </p:cNvSpPr>
          <p:nvPr>
            <p:ph type="body" sz="quarter" idx="10"/>
          </p:nvPr>
        </p:nvSpPr>
        <p:spPr bwMode="gray"/>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251521" y="1268760"/>
            <a:ext cx="4254538" cy="4896544"/>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9" name="Text Placeholder 6"/>
          <p:cNvSpPr>
            <a:spLocks noGrp="1"/>
          </p:cNvSpPr>
          <p:nvPr>
            <p:ph type="body" sz="quarter" idx="11"/>
          </p:nvPr>
        </p:nvSpPr>
        <p:spPr bwMode="gray">
          <a:xfrm>
            <a:off x="4637416" y="1268760"/>
            <a:ext cx="4254538" cy="4896544"/>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Four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251521" y="1268760"/>
            <a:ext cx="4254538" cy="2376140"/>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9" name="Text Placeholder 6"/>
          <p:cNvSpPr>
            <a:spLocks noGrp="1"/>
          </p:cNvSpPr>
          <p:nvPr>
            <p:ph type="body" sz="quarter" idx="11"/>
          </p:nvPr>
        </p:nvSpPr>
        <p:spPr bwMode="gray">
          <a:xfrm>
            <a:off x="4637416" y="1268760"/>
            <a:ext cx="4254538" cy="2376140"/>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7" name="Text Placeholder 6"/>
          <p:cNvSpPr>
            <a:spLocks noGrp="1"/>
          </p:cNvSpPr>
          <p:nvPr>
            <p:ph type="body" sz="quarter" idx="12"/>
          </p:nvPr>
        </p:nvSpPr>
        <p:spPr bwMode="gray">
          <a:xfrm>
            <a:off x="251521" y="3789363"/>
            <a:ext cx="4254538" cy="2376140"/>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8" name="Text Placeholder 6"/>
          <p:cNvSpPr>
            <a:spLocks noGrp="1"/>
          </p:cNvSpPr>
          <p:nvPr>
            <p:ph type="body" sz="quarter" idx="13"/>
          </p:nvPr>
        </p:nvSpPr>
        <p:spPr bwMode="gray">
          <a:xfrm>
            <a:off x="4637416" y="3789363"/>
            <a:ext cx="4254538" cy="2376140"/>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25"/>
          <p:cNvGrpSpPr>
            <a:grpSpLocks/>
          </p:cNvGrpSpPr>
          <p:nvPr/>
        </p:nvGrpSpPr>
        <p:grpSpPr bwMode="gray">
          <a:xfrm>
            <a:off x="252046" y="1268413"/>
            <a:ext cx="8639908" cy="4897437"/>
            <a:chOff x="272350" y="1268700"/>
            <a:chExt cx="9361300" cy="4896602"/>
          </a:xfrm>
        </p:grpSpPr>
        <p:sp>
          <p:nvSpPr>
            <p:cNvPr id="27" name="Rectangle 26"/>
            <p:cNvSpPr/>
            <p:nvPr userDrawn="1"/>
          </p:nvSpPr>
          <p:spPr bwMode="gray">
            <a:xfrm>
              <a:off x="272350" y="1268700"/>
              <a:ext cx="9361300" cy="4896602"/>
            </a:xfrm>
            <a:prstGeom prst="rect">
              <a:avLst/>
            </a:prstGeom>
            <a:noFill/>
            <a:ln w="6350" cap="flat" cmpd="sng" algn="ctr">
              <a:noFill/>
              <a:prstDash val="solid"/>
              <a:round/>
              <a:headEnd type="none" w="med" len="med"/>
              <a:tailEnd type="none" w="med" len="med"/>
            </a:ln>
            <a:effectLst/>
          </p:spPr>
          <p:txBody>
            <a:bodyPr lIns="0" tIns="0" rIns="0" bIns="0"/>
            <a:lstStyle/>
            <a:p>
              <a:pPr fontAlgn="auto">
                <a:spcBef>
                  <a:spcPct val="50000"/>
                </a:spcBef>
                <a:spcAft>
                  <a:spcPts val="0"/>
                </a:spcAft>
                <a:defRPr/>
              </a:pPr>
              <a:endParaRPr lang="en-GB" sz="1800" dirty="0">
                <a:solidFill>
                  <a:srgbClr val="000000"/>
                </a:solidFill>
                <a:latin typeface="Arial"/>
              </a:endParaRPr>
            </a:p>
          </p:txBody>
        </p:sp>
        <p:sp>
          <p:nvSpPr>
            <p:cNvPr id="28" name="Rectangle 27"/>
            <p:cNvSpPr/>
            <p:nvPr userDrawn="1"/>
          </p:nvSpPr>
          <p:spPr bwMode="gray">
            <a:xfrm>
              <a:off x="4881552" y="1268700"/>
              <a:ext cx="142896" cy="4896602"/>
            </a:xfrm>
            <a:prstGeom prst="rect">
              <a:avLst/>
            </a:prstGeom>
            <a:noFill/>
            <a:ln w="6350" cap="flat" cmpd="sng" algn="ctr">
              <a:noFill/>
              <a:prstDash val="solid"/>
              <a:round/>
              <a:headEnd type="none" w="med" len="med"/>
              <a:tailEnd type="none" w="med" len="med"/>
            </a:ln>
            <a:effectLst/>
          </p:spPr>
          <p:txBody>
            <a:bodyPr lIns="0" tIns="0" rIns="0" bIns="0"/>
            <a:lstStyle/>
            <a:p>
              <a:pPr fontAlgn="auto">
                <a:spcBef>
                  <a:spcPct val="50000"/>
                </a:spcBef>
                <a:spcAft>
                  <a:spcPts val="0"/>
                </a:spcAft>
                <a:defRPr/>
              </a:pPr>
              <a:endParaRPr lang="en-GB" sz="1800" dirty="0">
                <a:solidFill>
                  <a:srgbClr val="000000"/>
                </a:solidFill>
                <a:latin typeface="Arial"/>
              </a:endParaRPr>
            </a:p>
          </p:txBody>
        </p:sp>
        <p:sp>
          <p:nvSpPr>
            <p:cNvPr id="29" name="Rectangle 28"/>
            <p:cNvSpPr/>
            <p:nvPr userDrawn="1"/>
          </p:nvSpPr>
          <p:spPr bwMode="gray">
            <a:xfrm rot="5400000">
              <a:off x="4880780" y="-963649"/>
              <a:ext cx="144438" cy="9361300"/>
            </a:xfrm>
            <a:prstGeom prst="rect">
              <a:avLst/>
            </a:prstGeom>
            <a:noFill/>
            <a:ln w="6350" cap="flat" cmpd="sng" algn="ctr">
              <a:noFill/>
              <a:prstDash val="solid"/>
              <a:round/>
              <a:headEnd type="none" w="med" len="med"/>
              <a:tailEnd type="none" w="med" len="med"/>
            </a:ln>
            <a:effectLst/>
          </p:spPr>
          <p:txBody>
            <a:bodyPr lIns="0" tIns="0" rIns="0" bIns="0"/>
            <a:lstStyle/>
            <a:p>
              <a:pPr fontAlgn="auto">
                <a:spcBef>
                  <a:spcPct val="50000"/>
                </a:spcBef>
                <a:spcAft>
                  <a:spcPts val="0"/>
                </a:spcAft>
                <a:defRPr/>
              </a:pPr>
              <a:endParaRPr lang="en-GB" sz="1800" dirty="0">
                <a:solidFill>
                  <a:srgbClr val="000000"/>
                </a:solidFill>
                <a:latin typeface="Arial"/>
              </a:endParaRPr>
            </a:p>
          </p:txBody>
        </p:sp>
        <p:sp>
          <p:nvSpPr>
            <p:cNvPr id="30" name="Rectangle 29"/>
            <p:cNvSpPr/>
            <p:nvPr userDrawn="1"/>
          </p:nvSpPr>
          <p:spPr bwMode="gray">
            <a:xfrm>
              <a:off x="2504709" y="1268700"/>
              <a:ext cx="144485" cy="4896602"/>
            </a:xfrm>
            <a:prstGeom prst="rect">
              <a:avLst/>
            </a:prstGeom>
            <a:noFill/>
            <a:ln w="6350" cap="flat" cmpd="sng" algn="ctr">
              <a:noFill/>
              <a:prstDash val="solid"/>
              <a:round/>
              <a:headEnd type="none" w="med" len="med"/>
              <a:tailEnd type="none" w="med" len="med"/>
            </a:ln>
            <a:effectLst/>
          </p:spPr>
          <p:txBody>
            <a:bodyPr lIns="0" tIns="0" rIns="0" bIns="0"/>
            <a:lstStyle/>
            <a:p>
              <a:pPr fontAlgn="auto">
                <a:spcBef>
                  <a:spcPct val="50000"/>
                </a:spcBef>
                <a:spcAft>
                  <a:spcPts val="0"/>
                </a:spcAft>
                <a:defRPr/>
              </a:pPr>
              <a:endParaRPr lang="en-GB" sz="1800" dirty="0">
                <a:solidFill>
                  <a:srgbClr val="000000"/>
                </a:solidFill>
                <a:latin typeface="Arial"/>
              </a:endParaRPr>
            </a:p>
          </p:txBody>
        </p:sp>
        <p:sp>
          <p:nvSpPr>
            <p:cNvPr id="31" name="Rectangle 30"/>
            <p:cNvSpPr/>
            <p:nvPr userDrawn="1"/>
          </p:nvSpPr>
          <p:spPr bwMode="gray">
            <a:xfrm>
              <a:off x="7256808" y="1268700"/>
              <a:ext cx="144484" cy="4896602"/>
            </a:xfrm>
            <a:prstGeom prst="rect">
              <a:avLst/>
            </a:prstGeom>
            <a:noFill/>
            <a:ln w="6350" cap="flat" cmpd="sng" algn="ctr">
              <a:noFill/>
              <a:prstDash val="solid"/>
              <a:round/>
              <a:headEnd type="none" w="med" len="med"/>
              <a:tailEnd type="none" w="med" len="med"/>
            </a:ln>
            <a:effectLst/>
          </p:spPr>
          <p:txBody>
            <a:bodyPr lIns="0" tIns="0" rIns="0" bIns="0"/>
            <a:lstStyle/>
            <a:p>
              <a:pPr fontAlgn="auto">
                <a:spcBef>
                  <a:spcPct val="50000"/>
                </a:spcBef>
                <a:spcAft>
                  <a:spcPts val="0"/>
                </a:spcAft>
                <a:defRPr/>
              </a:pPr>
              <a:endParaRPr lang="en-GB" sz="1800" dirty="0">
                <a:solidFill>
                  <a:srgbClr val="000000"/>
                </a:solidFill>
                <a:latin typeface="Arial"/>
              </a:endParaRPr>
            </a:p>
          </p:txBody>
        </p:sp>
      </p:grpSp>
      <p:sp>
        <p:nvSpPr>
          <p:cNvPr id="38" name="Freeform 23"/>
          <p:cNvSpPr>
            <a:spLocks noChangeAspect="1" noEditPoints="1"/>
          </p:cNvSpPr>
          <p:nvPr/>
        </p:nvSpPr>
        <p:spPr bwMode="gray">
          <a:xfrm>
            <a:off x="0" y="0"/>
            <a:ext cx="9142535" cy="1052513"/>
          </a:xfrm>
          <a:custGeom>
            <a:avLst/>
            <a:gdLst/>
            <a:ahLst/>
            <a:cxnLst>
              <a:cxn ang="0">
                <a:pos x="6239" y="0"/>
              </a:cxn>
              <a:cxn ang="0">
                <a:pos x="0" y="0"/>
              </a:cxn>
              <a:cxn ang="0">
                <a:pos x="0" y="663"/>
              </a:cxn>
              <a:cxn ang="0">
                <a:pos x="6067" y="663"/>
              </a:cxn>
              <a:cxn ang="0">
                <a:pos x="6239" y="0"/>
              </a:cxn>
              <a:cxn ang="0">
                <a:pos x="6239" y="0"/>
              </a:cxn>
              <a:cxn ang="0">
                <a:pos x="6239" y="0"/>
              </a:cxn>
            </a:cxnLst>
            <a:rect l="0" t="0" r="r" b="b"/>
            <a:pathLst>
              <a:path w="6239" h="663">
                <a:moveTo>
                  <a:pt x="6239" y="0"/>
                </a:moveTo>
                <a:lnTo>
                  <a:pt x="0" y="0"/>
                </a:lnTo>
                <a:lnTo>
                  <a:pt x="0" y="663"/>
                </a:lnTo>
                <a:lnTo>
                  <a:pt x="6067" y="663"/>
                </a:lnTo>
                <a:lnTo>
                  <a:pt x="6239" y="0"/>
                </a:lnTo>
                <a:close/>
                <a:moveTo>
                  <a:pt x="6239" y="0"/>
                </a:moveTo>
                <a:lnTo>
                  <a:pt x="6239"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US" sz="1800" dirty="0">
              <a:solidFill>
                <a:srgbClr val="000000"/>
              </a:solidFill>
              <a:latin typeface="Arial"/>
            </a:endParaRPr>
          </a:p>
        </p:txBody>
      </p:sp>
      <p:sp>
        <p:nvSpPr>
          <p:cNvPr id="56" name="Text Placeholder 55"/>
          <p:cNvSpPr>
            <a:spLocks noGrp="1"/>
          </p:cNvSpPr>
          <p:nvPr>
            <p:ph type="body" idx="1"/>
          </p:nvPr>
        </p:nvSpPr>
        <p:spPr bwMode="gray">
          <a:xfrm>
            <a:off x="251520" y="1268760"/>
            <a:ext cx="8640960" cy="4896544"/>
          </a:xfrm>
          <a:prstGeom prst="rect">
            <a:avLst/>
          </a:prstGeom>
        </p:spPr>
        <p:txBody>
          <a:bodyPr vert="horz" lIns="0" tIns="0" rIns="0" bIns="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a:p>
            <a:pPr lvl="5"/>
            <a:r>
              <a:rPr lang="en-GB" dirty="0" smtClean="0"/>
              <a:t>Sixth level</a:t>
            </a:r>
          </a:p>
          <a:p>
            <a:pPr lvl="6"/>
            <a:r>
              <a:rPr lang="en-GB" dirty="0" smtClean="0"/>
              <a:t>Seventh level</a:t>
            </a:r>
          </a:p>
          <a:p>
            <a:pPr lvl="7"/>
            <a:r>
              <a:rPr lang="en-GB" dirty="0" smtClean="0"/>
              <a:t>Eighth level</a:t>
            </a:r>
          </a:p>
          <a:p>
            <a:pPr lvl="8"/>
            <a:r>
              <a:rPr lang="en-GB" dirty="0" smtClean="0"/>
              <a:t>Ninth level</a:t>
            </a:r>
            <a:endParaRPr lang="en-GB" dirty="0"/>
          </a:p>
        </p:txBody>
      </p:sp>
      <p:sp>
        <p:nvSpPr>
          <p:cNvPr id="55" name="Title Placeholder 54"/>
          <p:cNvSpPr>
            <a:spLocks noGrp="1"/>
          </p:cNvSpPr>
          <p:nvPr>
            <p:ph type="title"/>
          </p:nvPr>
        </p:nvSpPr>
        <p:spPr bwMode="gray">
          <a:xfrm>
            <a:off x="251520" y="116632"/>
            <a:ext cx="8640960" cy="79208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lgn="l" rtl="0" eaLnBrk="1" fontAlgn="base" hangingPunct="1">
              <a:spcBef>
                <a:spcPct val="40000"/>
              </a:spcBef>
              <a:spcAft>
                <a:spcPct val="0"/>
              </a:spcAft>
            </a:pPr>
            <a:r>
              <a:rPr lang="en-GB" smtClean="0"/>
              <a:t>Click to edit Master title style</a:t>
            </a:r>
            <a:endParaRPr lang="en-GB" dirty="0"/>
          </a:p>
        </p:txBody>
      </p:sp>
      <p:sp>
        <p:nvSpPr>
          <p:cNvPr id="32" name="Line 10"/>
          <p:cNvSpPr>
            <a:spLocks noChangeShapeType="1"/>
          </p:cNvSpPr>
          <p:nvPr/>
        </p:nvSpPr>
        <p:spPr bwMode="gray">
          <a:xfrm>
            <a:off x="252046" y="6381328"/>
            <a:ext cx="8639908" cy="0"/>
          </a:xfrm>
          <a:prstGeom prst="line">
            <a:avLst/>
          </a:prstGeom>
          <a:noFill/>
          <a:ln w="3175">
            <a:solidFill>
              <a:srgbClr val="000000"/>
            </a:solidFill>
            <a:round/>
            <a:headEnd/>
            <a:tailEnd/>
          </a:ln>
        </p:spPr>
        <p:txBody>
          <a:bodyPr/>
          <a:lstStyle/>
          <a:p>
            <a:pPr algn="ctr" fontAlgn="auto">
              <a:spcBef>
                <a:spcPct val="50000"/>
              </a:spcBef>
              <a:spcAft>
                <a:spcPts val="0"/>
              </a:spcAft>
              <a:defRPr/>
            </a:pPr>
            <a:endParaRPr lang="en-GB" sz="1800" dirty="0">
              <a:solidFill>
                <a:srgbClr val="000000"/>
              </a:solidFill>
              <a:latin typeface="Arial"/>
            </a:endParaRPr>
          </a:p>
        </p:txBody>
      </p:sp>
      <p:sp>
        <p:nvSpPr>
          <p:cNvPr id="34" name="Rectangle 33"/>
          <p:cNvSpPr/>
          <p:nvPr/>
        </p:nvSpPr>
        <p:spPr bwMode="gray">
          <a:xfrm>
            <a:off x="8427428" y="6381329"/>
            <a:ext cx="464526" cy="280987"/>
          </a:xfrm>
          <a:prstGeom prst="rect">
            <a:avLst/>
          </a:prstGeom>
          <a:ln>
            <a:miter lim="800000"/>
            <a:headEnd/>
            <a:tailEnd/>
          </a:ln>
        </p:spPr>
        <p:txBody>
          <a:bodyPr lIns="72000" tIns="72000" rIns="0" bIns="0"/>
          <a:lstStyle/>
          <a:p>
            <a:pPr algn="r" fontAlgn="auto">
              <a:spcBef>
                <a:spcPct val="40000"/>
              </a:spcBef>
              <a:spcAft>
                <a:spcPts val="0"/>
              </a:spcAft>
              <a:defRPr/>
            </a:pPr>
            <a:fld id="{6BA71C0A-9F0F-41ED-AE97-DBF05B351E59}" type="slidenum">
              <a:rPr lang="en-GB" sz="900">
                <a:solidFill>
                  <a:srgbClr val="00338D"/>
                </a:solidFill>
                <a:latin typeface="Arial"/>
              </a:rPr>
              <a:pPr algn="r" fontAlgn="auto">
                <a:spcBef>
                  <a:spcPct val="40000"/>
                </a:spcBef>
                <a:spcAft>
                  <a:spcPts val="0"/>
                </a:spcAft>
                <a:defRPr/>
              </a:pPr>
              <a:t>‹#›</a:t>
            </a:fld>
            <a:endParaRPr lang="en-GB" sz="900" dirty="0">
              <a:solidFill>
                <a:srgbClr val="00338D"/>
              </a:solidFill>
              <a:latin typeface="Arial"/>
            </a:endParaRPr>
          </a:p>
        </p:txBody>
      </p:sp>
      <p:grpSp>
        <p:nvGrpSpPr>
          <p:cNvPr id="3" name="Group 19"/>
          <p:cNvGrpSpPr/>
          <p:nvPr/>
        </p:nvGrpSpPr>
        <p:grpSpPr bwMode="gray">
          <a:xfrm>
            <a:off x="1" y="1052736"/>
            <a:ext cx="9143999" cy="5328591"/>
            <a:chOff x="1" y="1052736"/>
            <a:chExt cx="9905999" cy="5328591"/>
          </a:xfrm>
          <a:noFill/>
        </p:grpSpPr>
        <p:sp>
          <p:nvSpPr>
            <p:cNvPr id="16" name="Rectangle 22"/>
            <p:cNvSpPr>
              <a:spLocks noChangeArrowheads="1"/>
            </p:cNvSpPr>
            <p:nvPr/>
          </p:nvSpPr>
          <p:spPr bwMode="gray">
            <a:xfrm>
              <a:off x="9633520" y="3680619"/>
              <a:ext cx="272480" cy="73025"/>
            </a:xfrm>
            <a:prstGeom prst="rect">
              <a:avLst/>
            </a:prstGeom>
            <a:grpFill/>
            <a:ln w="9525" algn="ctr">
              <a:noFill/>
              <a:miter lim="800000"/>
              <a:headEnd/>
              <a:tailEnd/>
            </a:ln>
            <a:effectLst/>
          </p:spPr>
          <p:txBody>
            <a:bodyPr/>
            <a:lstStyle/>
            <a:p>
              <a:pPr fontAlgn="auto">
                <a:spcBef>
                  <a:spcPts val="0"/>
                </a:spcBef>
                <a:spcAft>
                  <a:spcPts val="0"/>
                </a:spcAft>
              </a:pPr>
              <a:endParaRPr lang="en-GB" sz="1800" dirty="0">
                <a:solidFill>
                  <a:srgbClr val="000000"/>
                </a:solidFill>
                <a:latin typeface="Arial"/>
              </a:endParaRPr>
            </a:p>
          </p:txBody>
        </p:sp>
        <p:sp>
          <p:nvSpPr>
            <p:cNvPr id="17" name="Rectangle 23"/>
            <p:cNvSpPr>
              <a:spLocks noChangeArrowheads="1"/>
            </p:cNvSpPr>
            <p:nvPr/>
          </p:nvSpPr>
          <p:spPr bwMode="gray">
            <a:xfrm>
              <a:off x="1" y="3680619"/>
              <a:ext cx="272480" cy="73025"/>
            </a:xfrm>
            <a:prstGeom prst="rect">
              <a:avLst/>
            </a:prstGeom>
            <a:grpFill/>
            <a:ln w="9525" algn="ctr">
              <a:noFill/>
              <a:miter lim="800000"/>
              <a:headEnd/>
              <a:tailEnd/>
            </a:ln>
            <a:effectLst/>
          </p:spPr>
          <p:txBody>
            <a:bodyPr/>
            <a:lstStyle/>
            <a:p>
              <a:pPr fontAlgn="auto">
                <a:spcBef>
                  <a:spcPts val="0"/>
                </a:spcBef>
                <a:spcAft>
                  <a:spcPts val="0"/>
                </a:spcAft>
              </a:pPr>
              <a:endParaRPr lang="en-GB" sz="1800" dirty="0">
                <a:solidFill>
                  <a:srgbClr val="000000"/>
                </a:solidFill>
                <a:latin typeface="Arial"/>
              </a:endParaRPr>
            </a:p>
          </p:txBody>
        </p:sp>
        <p:sp>
          <p:nvSpPr>
            <p:cNvPr id="18" name="Rectangle 24"/>
            <p:cNvSpPr>
              <a:spLocks noChangeArrowheads="1"/>
            </p:cNvSpPr>
            <p:nvPr/>
          </p:nvSpPr>
          <p:spPr bwMode="gray">
            <a:xfrm rot="16200000">
              <a:off x="4845050" y="1124173"/>
              <a:ext cx="215900" cy="73025"/>
            </a:xfrm>
            <a:prstGeom prst="rect">
              <a:avLst/>
            </a:prstGeom>
            <a:grpFill/>
            <a:ln w="9525" algn="ctr">
              <a:noFill/>
              <a:miter lim="800000"/>
              <a:headEnd/>
              <a:tailEnd/>
            </a:ln>
            <a:effectLst/>
          </p:spPr>
          <p:txBody>
            <a:bodyPr/>
            <a:lstStyle/>
            <a:p>
              <a:pPr fontAlgn="auto">
                <a:spcBef>
                  <a:spcPts val="0"/>
                </a:spcBef>
                <a:spcAft>
                  <a:spcPts val="0"/>
                </a:spcAft>
              </a:pPr>
              <a:endParaRPr lang="en-GB" sz="1800" dirty="0">
                <a:solidFill>
                  <a:srgbClr val="000000"/>
                </a:solidFill>
                <a:latin typeface="Arial"/>
              </a:endParaRPr>
            </a:p>
          </p:txBody>
        </p:sp>
        <p:sp>
          <p:nvSpPr>
            <p:cNvPr id="19" name="Rectangle 34"/>
            <p:cNvSpPr>
              <a:spLocks noChangeArrowheads="1"/>
            </p:cNvSpPr>
            <p:nvPr/>
          </p:nvSpPr>
          <p:spPr bwMode="gray">
            <a:xfrm rot="16200000">
              <a:off x="4844989" y="6236803"/>
              <a:ext cx="216023" cy="73025"/>
            </a:xfrm>
            <a:prstGeom prst="rect">
              <a:avLst/>
            </a:prstGeom>
            <a:grpFill/>
            <a:ln w="9525" algn="ctr">
              <a:noFill/>
              <a:miter lim="800000"/>
              <a:headEnd/>
              <a:tailEnd/>
            </a:ln>
            <a:effectLst/>
          </p:spPr>
          <p:txBody>
            <a:bodyPr/>
            <a:lstStyle/>
            <a:p>
              <a:pPr fontAlgn="auto">
                <a:spcBef>
                  <a:spcPts val="0"/>
                </a:spcBef>
                <a:spcAft>
                  <a:spcPts val="0"/>
                </a:spcAft>
              </a:pPr>
              <a:endParaRPr lang="en-GB" sz="1800" dirty="0">
                <a:solidFill>
                  <a:srgbClr val="000000"/>
                </a:solidFill>
                <a:latin typeface="Arial"/>
              </a:endParaRPr>
            </a:p>
          </p:txBody>
        </p:sp>
      </p:grpSp>
      <p:pic>
        <p:nvPicPr>
          <p:cNvPr id="20" name="Picture 4"/>
          <p:cNvPicPr>
            <a:picLocks noChangeAspect="1" noChangeArrowheads="1"/>
          </p:cNvPicPr>
          <p:nvPr userDrawn="1"/>
        </p:nvPicPr>
        <p:blipFill>
          <a:blip r:embed="rId27" cstate="print"/>
          <a:srcRect/>
          <a:stretch>
            <a:fillRect/>
          </a:stretch>
        </p:blipFill>
        <p:spPr bwMode="gray">
          <a:xfrm>
            <a:off x="8051627" y="119516"/>
            <a:ext cx="819266" cy="822960"/>
          </a:xfrm>
          <a:prstGeom prst="rect">
            <a:avLst/>
          </a:prstGeom>
          <a:noFill/>
          <a:ln w="9525">
            <a:noFill/>
            <a:miter lim="800000"/>
            <a:headEnd/>
            <a:tailEnd/>
          </a:ln>
          <a:effectLst/>
        </p:spPr>
      </p:pic>
      <p:sp>
        <p:nvSpPr>
          <p:cNvPr id="23" name="Text Box 9"/>
          <p:cNvSpPr txBox="1">
            <a:spLocks noChangeArrowheads="1"/>
          </p:cNvSpPr>
          <p:nvPr userDrawn="1"/>
        </p:nvSpPr>
        <p:spPr bwMode="auto">
          <a:xfrm>
            <a:off x="168932" y="6405929"/>
            <a:ext cx="3794524" cy="323850"/>
          </a:xfrm>
          <a:prstGeom prst="rect">
            <a:avLst/>
          </a:prstGeom>
          <a:noFill/>
          <a:ln w="9525">
            <a:noFill/>
            <a:miter lim="800000"/>
            <a:headEnd/>
            <a:tailEnd/>
          </a:ln>
        </p:spPr>
        <p:txBody>
          <a:bodyPr anchor="ct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0" fontAlgn="base" latinLnBrk="0" hangingPunct="0">
              <a:lnSpc>
                <a:spcPts val="6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 </a:t>
            </a:r>
            <a:r>
              <a:rPr kumimoji="0" lang="en-US" sz="500" b="0" i="0" u="none" strike="noStrike" kern="1200" cap="none" spc="0" normalizeH="0" baseline="0" noProof="0" dirty="0" smtClean="0">
                <a:ln>
                  <a:noFill/>
                </a:ln>
                <a:solidFill>
                  <a:srgbClr val="00338D"/>
                </a:solidFill>
                <a:effectLst/>
                <a:uLnTx/>
                <a:uFillTx/>
                <a:latin typeface="Arial" charset="0"/>
                <a:ea typeface="+mn-ea"/>
                <a:cs typeface="Arial" charset="0"/>
              </a:rPr>
              <a:t>2012 </a:t>
            </a: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kumimoji="0" lang="en-GB" sz="500" b="0" i="0" u="none" strike="noStrike" kern="1200" cap="none" spc="0" normalizeH="0" baseline="0" noProof="0" dirty="0">
              <a:ln>
                <a:noFill/>
              </a:ln>
              <a:solidFill>
                <a:srgbClr val="00338D"/>
              </a:solidFill>
              <a:effectLst/>
              <a:uLnTx/>
              <a:uFillTx/>
              <a:latin typeface="Arial" charset="0"/>
              <a:ea typeface="+mn-ea"/>
              <a:cs typeface="Arial" charset="0"/>
            </a:endParaRP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2" r:id="rId20"/>
    <p:sldLayoutId id="2147483733" r:id="rId21"/>
    <p:sldLayoutId id="2147483734" r:id="rId22"/>
    <p:sldLayoutId id="2147483735" r:id="rId23"/>
    <p:sldLayoutId id="2147483737" r:id="rId24"/>
    <p:sldLayoutId id="2147483738" r:id="rId25"/>
  </p:sldLayoutIdLst>
  <p:hf hdr="0" ftr="0" dt="0"/>
  <p:txStyles>
    <p:titleStyle>
      <a:lvl1pPr algn="l" defTabSz="914400" rtl="0" eaLnBrk="1" latinLnBrk="0" hangingPunct="1">
        <a:spcBef>
          <a:spcPct val="0"/>
        </a:spcBef>
        <a:buNone/>
        <a:defRPr lang="en-GB" sz="1800" b="1" kern="1200" noProof="0" dirty="0">
          <a:solidFill>
            <a:schemeClr val="bg1"/>
          </a:solidFill>
          <a:latin typeface="Arial"/>
          <a:ea typeface="+mj-ea"/>
          <a:cs typeface="+mj-cs"/>
        </a:defRPr>
      </a:lvl1pPr>
      <a:lvl2pPr eaLnBrk="1" hangingPunct="1">
        <a:defRPr lang="en-GB" sz="1800" b="1" kern="1200" noProof="0" dirty="0">
          <a:solidFill>
            <a:schemeClr val="bg1"/>
          </a:solidFill>
          <a:latin typeface="+mj-lt"/>
          <a:ea typeface="+mj-ea"/>
          <a:cs typeface="+mj-cs"/>
        </a:defRPr>
      </a:lvl2pPr>
      <a:lvl3pPr eaLnBrk="1" hangingPunct="1">
        <a:defRPr lang="en-GB" sz="1800" b="1" kern="1200" noProof="0" dirty="0">
          <a:solidFill>
            <a:schemeClr val="bg1"/>
          </a:solidFill>
          <a:latin typeface="+mj-lt"/>
          <a:ea typeface="+mj-ea"/>
          <a:cs typeface="+mj-cs"/>
        </a:defRPr>
      </a:lvl3pPr>
      <a:lvl4pPr eaLnBrk="1" hangingPunct="1">
        <a:defRPr lang="en-GB" sz="1800" b="1" kern="1200" noProof="0" dirty="0">
          <a:solidFill>
            <a:schemeClr val="bg1"/>
          </a:solidFill>
          <a:latin typeface="+mj-lt"/>
          <a:ea typeface="+mj-ea"/>
          <a:cs typeface="+mj-cs"/>
        </a:defRPr>
      </a:lvl4pPr>
      <a:lvl5pPr eaLnBrk="1" hangingPunct="1">
        <a:defRPr lang="en-GB" sz="1800" b="1" kern="1200" noProof="0" dirty="0">
          <a:solidFill>
            <a:schemeClr val="bg1"/>
          </a:solidFill>
          <a:latin typeface="+mj-lt"/>
          <a:ea typeface="+mj-ea"/>
          <a:cs typeface="+mj-cs"/>
        </a:defRPr>
      </a:lvl5pPr>
      <a:lvl6pPr eaLnBrk="1" hangingPunct="1">
        <a:defRPr lang="en-GB" sz="1800" b="1" kern="1200" noProof="0" dirty="0">
          <a:solidFill>
            <a:schemeClr val="bg1"/>
          </a:solidFill>
          <a:latin typeface="+mj-lt"/>
          <a:ea typeface="+mj-ea"/>
          <a:cs typeface="+mj-cs"/>
        </a:defRPr>
      </a:lvl6pPr>
      <a:lvl7pPr eaLnBrk="1" hangingPunct="1">
        <a:defRPr lang="en-GB" sz="1800" b="1" kern="1200" noProof="0" dirty="0">
          <a:solidFill>
            <a:schemeClr val="bg1"/>
          </a:solidFill>
          <a:latin typeface="+mj-lt"/>
          <a:ea typeface="+mj-ea"/>
          <a:cs typeface="+mj-cs"/>
        </a:defRPr>
      </a:lvl7pPr>
      <a:lvl8pPr eaLnBrk="1" hangingPunct="1">
        <a:defRPr lang="en-GB" sz="1800" b="1" kern="1200" noProof="0" dirty="0">
          <a:solidFill>
            <a:schemeClr val="bg1"/>
          </a:solidFill>
          <a:latin typeface="+mj-lt"/>
          <a:ea typeface="+mj-ea"/>
          <a:cs typeface="+mj-cs"/>
        </a:defRPr>
      </a:lvl8pPr>
      <a:lvl9pPr eaLnBrk="1" hangingPunct="1">
        <a:defRPr lang="en-GB" sz="1800" b="1" kern="1200" noProof="0" dirty="0">
          <a:solidFill>
            <a:schemeClr val="bg1"/>
          </a:solidFill>
          <a:latin typeface="+mj-lt"/>
          <a:ea typeface="+mj-ea"/>
          <a:cs typeface="+mj-cs"/>
        </a:defRPr>
      </a:lvl9pPr>
    </p:titleStyle>
    <p:bodyStyle>
      <a:lvl1pPr marL="0" indent="0" algn="l" defTabSz="914400" rtl="0" eaLnBrk="1" latinLnBrk="0" hangingPunct="1">
        <a:lnSpc>
          <a:spcPct val="100000"/>
        </a:lnSpc>
        <a:spcBef>
          <a:spcPts val="600"/>
        </a:spcBef>
        <a:buFont typeface="Arial" pitchFamily="34" charset="0"/>
        <a:buNone/>
        <a:defRPr lang="en-US" sz="1000" b="1" kern="1200" noProof="0" dirty="0" smtClean="0">
          <a:solidFill>
            <a:srgbClr val="00338D"/>
          </a:solidFill>
          <a:latin typeface="Arial"/>
          <a:ea typeface="+mn-ea"/>
          <a:cs typeface="Arial" pitchFamily="34" charset="0"/>
        </a:defRPr>
      </a:lvl1pPr>
      <a:lvl2pPr marL="0" indent="0" algn="l" defTabSz="914400" rtl="0" eaLnBrk="1" latinLnBrk="0" hangingPunct="1">
        <a:lnSpc>
          <a:spcPct val="100000"/>
        </a:lnSpc>
        <a:spcBef>
          <a:spcPts val="600"/>
        </a:spcBef>
        <a:buFont typeface="Arial" pitchFamily="34" charset="0"/>
        <a:buNone/>
        <a:defRPr lang="en-US" sz="1000" b="0" kern="1200" noProof="0" dirty="0" smtClean="0">
          <a:solidFill>
            <a:schemeClr val="tx1"/>
          </a:solidFill>
          <a:latin typeface="Arial"/>
          <a:ea typeface="+mn-ea"/>
          <a:cs typeface="Arial" pitchFamily="34" charset="0"/>
        </a:defRPr>
      </a:lvl2pPr>
      <a:lvl3pPr marL="177800" indent="-177800" algn="l" defTabSz="914400" rtl="0" eaLnBrk="1" latinLnBrk="0" hangingPunct="1">
        <a:lnSpc>
          <a:spcPct val="100000"/>
        </a:lnSpc>
        <a:spcBef>
          <a:spcPts val="600"/>
        </a:spcBef>
        <a:buClr>
          <a:srgbClr val="97989A"/>
        </a:buClr>
        <a:buFont typeface="Arial" pitchFamily="34" charset="0"/>
        <a:buChar char="■"/>
        <a:defRPr lang="en-US" sz="1000" b="0" kern="1200" noProof="0" dirty="0" smtClean="0">
          <a:solidFill>
            <a:schemeClr val="tx1"/>
          </a:solidFill>
          <a:latin typeface="Arial"/>
          <a:ea typeface="+mn-ea"/>
          <a:cs typeface="Arial" pitchFamily="34" charset="0"/>
        </a:defRPr>
      </a:lvl3pPr>
      <a:lvl4pPr marL="355600" indent="-177800" algn="l" defTabSz="914400" rtl="0" eaLnBrk="1" latinLnBrk="0" hangingPunct="1">
        <a:lnSpc>
          <a:spcPct val="100000"/>
        </a:lnSpc>
        <a:spcBef>
          <a:spcPts val="600"/>
        </a:spcBef>
        <a:buClr>
          <a:srgbClr val="97989A"/>
        </a:buClr>
        <a:buFont typeface="Arial" pitchFamily="34" charset="0"/>
        <a:buChar char="–"/>
        <a:defRPr lang="en-US" sz="1000" b="0" kern="1200" noProof="0" dirty="0" smtClean="0">
          <a:solidFill>
            <a:schemeClr val="tx1"/>
          </a:solidFill>
          <a:latin typeface="Arial"/>
          <a:ea typeface="+mn-ea"/>
          <a:cs typeface="Arial" pitchFamily="34" charset="0"/>
        </a:defRPr>
      </a:lvl4pPr>
      <a:lvl5pPr marL="534988" indent="-174625" algn="l" defTabSz="914400" rtl="0" eaLnBrk="1" latinLnBrk="0" hangingPunct="1">
        <a:lnSpc>
          <a:spcPct val="100000"/>
        </a:lnSpc>
        <a:spcBef>
          <a:spcPts val="600"/>
        </a:spcBef>
        <a:buClr>
          <a:srgbClr val="97989A"/>
        </a:buClr>
        <a:buFont typeface="Arial" pitchFamily="34" charset="0"/>
        <a:buChar char="■"/>
        <a:defRPr lang="en-GB" sz="1000" b="0" kern="1200" baseline="0" noProof="0" dirty="0" smtClean="0">
          <a:solidFill>
            <a:schemeClr val="tx1"/>
          </a:solidFill>
          <a:latin typeface="Arial"/>
          <a:ea typeface="+mn-ea"/>
          <a:cs typeface="Arial" pitchFamily="34" charset="0"/>
        </a:defRPr>
      </a:lvl5pPr>
      <a:lvl6pPr marL="720725"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Arial" pitchFamily="34" charset="0"/>
        </a:defRPr>
      </a:lvl6pPr>
      <a:lvl7pPr marL="895350" indent="-174625" algn="l" defTabSz="914400" rtl="0" eaLnBrk="1" latinLnBrk="0" hangingPunct="1">
        <a:lnSpc>
          <a:spcPct val="100000"/>
        </a:lnSpc>
        <a:spcBef>
          <a:spcPts val="600"/>
        </a:spcBef>
        <a:buClr>
          <a:srgbClr val="97989A"/>
        </a:buClr>
        <a:buFont typeface="Arial" pitchFamily="34" charset="0"/>
        <a:buChar char="■"/>
        <a:defRPr lang="en-GB" sz="1000" kern="1200" baseline="0" dirty="0" smtClean="0">
          <a:solidFill>
            <a:schemeClr val="tx1"/>
          </a:solidFill>
          <a:latin typeface="Arial"/>
          <a:ea typeface="+mn-ea"/>
          <a:cs typeface="Arial" pitchFamily="34" charset="0"/>
        </a:defRPr>
      </a:lvl7pPr>
      <a:lvl8pPr marL="1081088"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mn-cs"/>
        </a:defRPr>
      </a:lvl8pPr>
      <a:lvl9pPr marL="1255713" indent="-174625"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3484" y="2971801"/>
            <a:ext cx="6027475" cy="2181224"/>
          </a:xfrm>
        </p:spPr>
        <p:txBody>
          <a:bodyPr>
            <a:normAutofit/>
          </a:bodyPr>
          <a:lstStyle/>
          <a:p>
            <a:pPr>
              <a:lnSpc>
                <a:spcPts val="3240"/>
              </a:lnSpc>
              <a:defRPr/>
            </a:pPr>
            <a:r>
              <a:rPr lang="en-GB" sz="1200" baseline="-25000" dirty="0"/>
              <a:t>TRANSACTION </a:t>
            </a:r>
            <a:r>
              <a:rPr lang="en-GB" sz="1200" baseline="-25000" dirty="0" smtClean="0"/>
              <a:t>SERVICES</a:t>
            </a:r>
            <a:br>
              <a:rPr lang="en-GB" sz="1200" baseline="-25000" dirty="0" smtClean="0"/>
            </a:br>
            <a:r>
              <a:rPr lang="en-GB" sz="2200" kern="0" dirty="0" smtClean="0">
                <a:cs typeface="Arial"/>
              </a:rPr>
              <a:t>FINANCIAL </a:t>
            </a:r>
            <a:r>
              <a:rPr lang="en-GB" sz="2200" kern="0" dirty="0">
                <a:cs typeface="Arial"/>
              </a:rPr>
              <a:t>DUE DILIGENCE (FDD)</a:t>
            </a:r>
            <a:r>
              <a:rPr lang="en-GB" sz="2200" kern="0" dirty="0">
                <a:solidFill>
                  <a:srgbClr val="FFFFFF"/>
                </a:solidFill>
                <a:cs typeface="Arial"/>
              </a:rPr>
              <a:t> </a:t>
            </a:r>
            <a:r>
              <a:rPr lang="en-GB" sz="2200" kern="0" dirty="0" smtClean="0">
                <a:solidFill>
                  <a:srgbClr val="FFFFFF"/>
                </a:solidFill>
                <a:cs typeface="Arial"/>
              </a:rPr>
              <a:t>TOOLKIT</a:t>
            </a:r>
            <a:br>
              <a:rPr lang="en-GB" sz="2200" kern="0" dirty="0" smtClean="0">
                <a:solidFill>
                  <a:srgbClr val="FFFFFF"/>
                </a:solidFill>
                <a:cs typeface="Arial"/>
              </a:rPr>
            </a:br>
            <a:r>
              <a:rPr lang="en-GB" kern="0" dirty="0">
                <a:solidFill>
                  <a:srgbClr val="FFFFFF"/>
                </a:solidFill>
                <a:cs typeface="Arial"/>
              </a:rPr>
              <a:t/>
            </a:r>
            <a:br>
              <a:rPr lang="en-GB" kern="0" dirty="0">
                <a:solidFill>
                  <a:srgbClr val="FFFFFF"/>
                </a:solidFill>
                <a:cs typeface="Arial"/>
              </a:rPr>
            </a:br>
            <a:r>
              <a:rPr lang="en-GB" dirty="0" smtClean="0"/>
              <a:t>EMPOWERED TO DELIVER </a:t>
            </a:r>
            <a:endParaRPr lang="en-GB" dirty="0"/>
          </a:p>
        </p:txBody>
      </p:sp>
      <p:sp>
        <p:nvSpPr>
          <p:cNvPr id="3" name="Text Placeholder 2"/>
          <p:cNvSpPr>
            <a:spLocks noGrp="1"/>
          </p:cNvSpPr>
          <p:nvPr>
            <p:ph type="body" sz="quarter" idx="10"/>
          </p:nvPr>
        </p:nvSpPr>
        <p:spPr>
          <a:xfrm>
            <a:off x="4762294" y="4886325"/>
            <a:ext cx="4187542" cy="1362794"/>
          </a:xfrm>
        </p:spPr>
        <p:txBody>
          <a:bodyPr/>
          <a:lstStyle/>
          <a:p>
            <a:endParaRPr lang="en-GB" dirty="0"/>
          </a:p>
          <a:p>
            <a:r>
              <a:rPr lang="en-GB" b="1" kern="0" dirty="0" smtClean="0">
                <a:solidFill>
                  <a:srgbClr val="FFFFFF"/>
                </a:solidFill>
                <a:cs typeface="Arial"/>
              </a:rPr>
              <a:t>January 2012</a:t>
            </a:r>
            <a:endParaRPr lang="en-GB" dirty="0"/>
          </a:p>
        </p:txBody>
      </p:sp>
      <p:sp>
        <p:nvSpPr>
          <p:cNvPr id="9"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latin typeface="Arial" pitchFamily="34" charset="0"/>
                <a:cs typeface="Arial" pitchFamily="34" charset="0"/>
              </a:rPr>
              <a:t>FOR INTERNAL USE ONLY</a:t>
            </a:r>
          </a:p>
        </p:txBody>
      </p:sp>
      <p:sp>
        <p:nvSpPr>
          <p:cNvPr id="10"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FFFFFF"/>
                </a:solidFill>
                <a:effectLst/>
                <a:uLnTx/>
                <a:uFillTx/>
                <a:latin typeface="+mn-lt"/>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
        <p:nvSpPr>
          <p:cNvPr id="11" name="Comment 28"/>
          <p:cNvSpPr>
            <a:spLocks noChangeArrowheads="1"/>
          </p:cNvSpPr>
          <p:nvPr/>
        </p:nvSpPr>
        <p:spPr bwMode="auto">
          <a:xfrm>
            <a:off x="4332304" y="1804658"/>
            <a:ext cx="4811698" cy="1053952"/>
          </a:xfrm>
          <a:prstGeom prst="rect">
            <a:avLst/>
          </a:prstGeom>
          <a:solidFill>
            <a:srgbClr val="7AB800"/>
          </a:solidFill>
          <a:ln w="9525">
            <a:solidFill>
              <a:srgbClr val="FFFFFF"/>
            </a:solidFill>
            <a:miter lim="800000"/>
            <a:headEnd/>
            <a:tailEnd/>
          </a:ln>
        </p:spPr>
        <p:txBody>
          <a:bodyPr/>
          <a:lstStyle/>
          <a:p>
            <a:pPr lvl="0" fontAlgn="auto">
              <a:spcBef>
                <a:spcPts val="0"/>
              </a:spcBef>
              <a:spcAft>
                <a:spcPts val="0"/>
              </a:spcAft>
              <a:defRPr/>
            </a:pPr>
            <a:r>
              <a:rPr lang="en-US" sz="900" kern="0" dirty="0" smtClean="0">
                <a:solidFill>
                  <a:srgbClr val="FFFFFF"/>
                </a:solidFill>
                <a:latin typeface="Arial" charset="0"/>
                <a:cs typeface="Arial" charset="0"/>
              </a:rPr>
              <a:t>Financial due diligence (FDD) services are permitted for audit clients subject to the general independence considerations for SEC and IFAC audit clients contained in  "</a:t>
            </a:r>
            <a:r>
              <a:rPr lang="en-US" sz="900" kern="0" dirty="0" smtClean="0">
                <a:solidFill>
                  <a:srgbClr val="FFFFFF"/>
                </a:solidFill>
                <a:latin typeface="Arial" charset="0"/>
                <a:cs typeface="Arial" charset="0"/>
                <a:hlinkClick r:id="rId3"/>
              </a:rPr>
              <a:t>Auditor Independence - General guidance for TS Services</a:t>
            </a:r>
            <a:r>
              <a:rPr lang="en-US" sz="900" kern="0" dirty="0" smtClean="0">
                <a:solidFill>
                  <a:srgbClr val="FFFFFF"/>
                </a:solidFill>
                <a:latin typeface="Arial" charset="0"/>
                <a:cs typeface="Arial" charset="0"/>
              </a:rPr>
              <a:t>."  Additionally,  Chapters 11 and 20 of the </a:t>
            </a:r>
            <a:r>
              <a:rPr lang="en-US" sz="900" kern="0" dirty="0" smtClean="0">
                <a:solidFill>
                  <a:srgbClr val="FFFFFF"/>
                </a:solidFill>
                <a:latin typeface="Arial" charset="0"/>
                <a:cs typeface="Arial" charset="0"/>
                <a:hlinkClick r:id="rId4"/>
              </a:rPr>
              <a:t>Global Quality &amp; Risk Management Manual </a:t>
            </a:r>
            <a:r>
              <a:rPr lang="en-US" sz="900" kern="0" dirty="0" smtClean="0">
                <a:solidFill>
                  <a:srgbClr val="FFFFFF"/>
                </a:solidFill>
                <a:latin typeface="Arial" charset="0"/>
                <a:cs typeface="Arial" charset="0"/>
              </a:rPr>
              <a:t>and Sections 1 and 5 of the </a:t>
            </a:r>
            <a:r>
              <a:rPr lang="en-US" sz="900" kern="0" dirty="0" smtClean="0">
                <a:solidFill>
                  <a:srgbClr val="FFFFFF"/>
                </a:solidFill>
                <a:latin typeface="Arial" charset="0"/>
                <a:cs typeface="Arial" charset="0"/>
                <a:hlinkClick r:id="rId5"/>
              </a:rPr>
              <a:t>Global Transaction Services Manual</a:t>
            </a:r>
            <a:r>
              <a:rPr lang="en-US" sz="900" kern="0" dirty="0" smtClean="0">
                <a:solidFill>
                  <a:srgbClr val="FFFFFF"/>
                </a:solidFill>
                <a:latin typeface="Arial" charset="0"/>
                <a:cs typeface="Arial" charset="0"/>
              </a:rPr>
              <a:t> contain independence guidance. Where this warning icon is present in the toolkit, it is an indication of independence concerns for audit client engagements.</a:t>
            </a:r>
            <a:endParaRPr lang="en-US" sz="900" kern="0" dirty="0">
              <a:solidFill>
                <a:srgbClr val="FFFFFF"/>
              </a:solidFill>
              <a:latin typeface="Arial" charset="0"/>
              <a:cs typeface="Arial" charset="0"/>
            </a:endParaRPr>
          </a:p>
        </p:txBody>
      </p:sp>
      <p:pic>
        <p:nvPicPr>
          <p:cNvPr id="12" name="Picture 3" descr="DPP-1"/>
          <p:cNvPicPr>
            <a:picLocks noChangeAspect="1" noChangeArrowheads="1"/>
          </p:cNvPicPr>
          <p:nvPr/>
        </p:nvPicPr>
        <p:blipFill>
          <a:blip r:embed="rId6" cstate="print"/>
          <a:srcRect/>
          <a:stretch>
            <a:fillRect/>
          </a:stretch>
        </p:blipFill>
        <p:spPr bwMode="auto">
          <a:xfrm>
            <a:off x="3714276" y="1906061"/>
            <a:ext cx="492125" cy="48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1885" y="1122891"/>
          <a:ext cx="8880230" cy="5153152"/>
        </p:xfrm>
        <a:graphic>
          <a:graphicData uri="http://schemas.openxmlformats.org/drawingml/2006/table">
            <a:tbl>
              <a:tblPr firstRow="1" bandRow="1">
                <a:tableStyleId>{5C22544A-7EE6-4342-B048-85BDC9FD1C3A}</a:tableStyleId>
              </a:tblPr>
              <a:tblGrid>
                <a:gridCol w="677740"/>
                <a:gridCol w="476250"/>
                <a:gridCol w="2190750"/>
                <a:gridCol w="3363791"/>
                <a:gridCol w="2171699"/>
              </a:tblGrid>
              <a:tr h="370840">
                <a:tc>
                  <a:txBody>
                    <a:bodyPr/>
                    <a:lstStyle/>
                    <a:p>
                      <a:r>
                        <a:rPr lang="en-GB" sz="900" dirty="0" smtClean="0"/>
                        <a:t>SESSION</a:t>
                      </a:r>
                      <a:endParaRPr lang="en-GB" sz="900" dirty="0"/>
                    </a:p>
                  </a:txBody>
                  <a:tcPr marL="84406" marR="84406">
                    <a:solidFill>
                      <a:schemeClr val="tx2"/>
                    </a:solidFill>
                  </a:tcPr>
                </a:tc>
                <a:tc>
                  <a:txBody>
                    <a:bodyPr/>
                    <a:lstStyle/>
                    <a:p>
                      <a:r>
                        <a:rPr lang="en-GB" sz="900" dirty="0" smtClean="0"/>
                        <a:t>TIME</a:t>
                      </a:r>
                      <a:endParaRPr lang="en-GB" sz="900" dirty="0"/>
                    </a:p>
                  </a:txBody>
                  <a:tcPr marL="84406" marR="84406">
                    <a:solidFill>
                      <a:schemeClr val="tx2"/>
                    </a:solidFill>
                  </a:tcPr>
                </a:tc>
                <a:tc>
                  <a:txBody>
                    <a:bodyPr/>
                    <a:lstStyle/>
                    <a:p>
                      <a:r>
                        <a:rPr lang="en-GB" sz="900" dirty="0" smtClean="0"/>
                        <a:t>PARTNER</a:t>
                      </a:r>
                      <a:r>
                        <a:rPr lang="en-GB" sz="900" baseline="0" dirty="0" smtClean="0"/>
                        <a:t> (or AD) ROLE</a:t>
                      </a:r>
                      <a:endParaRPr lang="en-GB" sz="900" dirty="0"/>
                    </a:p>
                  </a:txBody>
                  <a:tcPr marL="84406" marR="84406">
                    <a:solidFill>
                      <a:schemeClr val="tx2"/>
                    </a:solidFill>
                  </a:tcPr>
                </a:tc>
                <a:tc>
                  <a:txBody>
                    <a:bodyPr/>
                    <a:lstStyle/>
                    <a:p>
                      <a:r>
                        <a:rPr lang="en-GB" sz="900" dirty="0" smtClean="0"/>
                        <a:t>ETD CHAMPION</a:t>
                      </a:r>
                      <a:r>
                        <a:rPr lang="en-GB" sz="900" baseline="0" dirty="0" smtClean="0"/>
                        <a:t> ROLE</a:t>
                      </a:r>
                      <a:endParaRPr lang="en-GB" sz="900" dirty="0"/>
                    </a:p>
                  </a:txBody>
                  <a:tcPr marL="84406" marR="84406">
                    <a:solidFill>
                      <a:schemeClr val="tx2"/>
                    </a:solidFill>
                  </a:tcPr>
                </a:tc>
                <a:tc>
                  <a:txBody>
                    <a:bodyPr/>
                    <a:lstStyle/>
                    <a:p>
                      <a:r>
                        <a:rPr lang="en-GB" sz="900" dirty="0" smtClean="0"/>
                        <a:t>ADVANCE PREPARATION – ETD</a:t>
                      </a:r>
                      <a:r>
                        <a:rPr lang="en-GB" sz="900" baseline="0" dirty="0" smtClean="0"/>
                        <a:t> CHAMPION</a:t>
                      </a:r>
                      <a:endParaRPr lang="en-GB" sz="900" dirty="0"/>
                    </a:p>
                  </a:txBody>
                  <a:tcPr marL="84406" marR="84406">
                    <a:solidFill>
                      <a:schemeClr val="tx2"/>
                    </a:solidFill>
                  </a:tcPr>
                </a:tc>
              </a:tr>
              <a:tr h="370840">
                <a:tc>
                  <a:txBody>
                    <a:bodyPr/>
                    <a:lstStyle/>
                    <a:p>
                      <a:r>
                        <a:rPr lang="en-GB" sz="900" dirty="0" smtClean="0"/>
                        <a:t>Personal Goals</a:t>
                      </a:r>
                      <a:endParaRPr lang="en-GB" sz="900" dirty="0"/>
                    </a:p>
                  </a:txBody>
                  <a:tcPr marL="84406" marR="84406">
                    <a:solidFill>
                      <a:srgbClr val="E5F2F4"/>
                    </a:solidFill>
                  </a:tcPr>
                </a:tc>
                <a:tc>
                  <a:txBody>
                    <a:bodyPr/>
                    <a:lstStyle/>
                    <a:p>
                      <a:r>
                        <a:rPr lang="en-GB" sz="900" dirty="0" smtClean="0"/>
                        <a:t>30 mins</a:t>
                      </a:r>
                      <a:endParaRPr lang="en-GB" sz="900" dirty="0"/>
                    </a:p>
                  </a:txBody>
                  <a:tcPr marL="84406" marR="84406">
                    <a:solidFill>
                      <a:srgbClr val="E5F2F4"/>
                    </a:solidFill>
                  </a:tcPr>
                </a:tc>
                <a:tc>
                  <a:txBody>
                    <a:bodyPr/>
                    <a:lstStyle/>
                    <a:p>
                      <a:pPr marL="114300" indent="-114300">
                        <a:buClr>
                          <a:schemeClr val="accent4"/>
                        </a:buClr>
                        <a:buSzPct val="125000"/>
                        <a:buFont typeface="Arial" pitchFamily="34" charset="0"/>
                        <a:buChar char="▪"/>
                      </a:pPr>
                      <a:r>
                        <a:rPr lang="en-GB" sz="900" dirty="0" smtClean="0"/>
                        <a:t> Share</a:t>
                      </a:r>
                      <a:r>
                        <a:rPr lang="en-GB" sz="900" baseline="0" dirty="0" smtClean="0"/>
                        <a:t> your goals and challenges specific to the engagement, providing your honest and personal answers to the following at the start of this session:</a:t>
                      </a:r>
                    </a:p>
                    <a:p>
                      <a:pPr marL="171450" indent="-114300">
                        <a:lnSpc>
                          <a:spcPct val="90000"/>
                        </a:lnSpc>
                        <a:spcBef>
                          <a:spcPts val="0"/>
                        </a:spcBef>
                        <a:buClr>
                          <a:schemeClr val="accent4"/>
                        </a:buClr>
                        <a:buFont typeface="Arial" pitchFamily="34" charset="0"/>
                        <a:buChar char="–"/>
                      </a:pPr>
                      <a:r>
                        <a:rPr lang="en-GB" sz="900" b="0" dirty="0" smtClean="0"/>
                        <a:t>What do you see as your responsibilities within the team?</a:t>
                      </a:r>
                    </a:p>
                    <a:p>
                      <a:pPr marL="171450" marR="0" indent="-114300" algn="l" defTabSz="914400" rtl="0" eaLnBrk="1" fontAlgn="auto" latinLnBrk="0" hangingPunct="1">
                        <a:lnSpc>
                          <a:spcPct val="90000"/>
                        </a:lnSpc>
                        <a:spcBef>
                          <a:spcPts val="0"/>
                        </a:spcBef>
                        <a:spcAft>
                          <a:spcPts val="0"/>
                        </a:spcAft>
                        <a:buClr>
                          <a:schemeClr val="accent4"/>
                        </a:buClr>
                        <a:buSzTx/>
                        <a:buFont typeface="Arial" pitchFamily="34" charset="0"/>
                        <a:buChar char="–"/>
                        <a:tabLst/>
                        <a:defRPr/>
                      </a:pPr>
                      <a:r>
                        <a:rPr lang="en-GB" sz="900" b="0" dirty="0" smtClean="0"/>
                        <a:t> How will you develop on the engagement?</a:t>
                      </a:r>
                    </a:p>
                    <a:p>
                      <a:pPr marL="171450" indent="-114300">
                        <a:lnSpc>
                          <a:spcPct val="90000"/>
                        </a:lnSpc>
                        <a:spcBef>
                          <a:spcPts val="0"/>
                        </a:spcBef>
                        <a:buClr>
                          <a:schemeClr val="accent4"/>
                        </a:buClr>
                        <a:buFont typeface="Arial" pitchFamily="34" charset="0"/>
                        <a:buChar char="–"/>
                      </a:pPr>
                      <a:r>
                        <a:rPr lang="en-GB" sz="900" b="0" dirty="0" smtClean="0"/>
                        <a:t>What do you want from the experience?</a:t>
                      </a:r>
                    </a:p>
                    <a:p>
                      <a:pPr marL="171450" indent="-114300">
                        <a:lnSpc>
                          <a:spcPct val="90000"/>
                        </a:lnSpc>
                        <a:spcBef>
                          <a:spcPts val="0"/>
                        </a:spcBef>
                        <a:buClr>
                          <a:schemeClr val="accent4"/>
                        </a:buClr>
                        <a:buFont typeface="Arial" pitchFamily="34" charset="0"/>
                        <a:buChar char="–"/>
                      </a:pPr>
                      <a:r>
                        <a:rPr lang="en-GB" sz="900" b="0" dirty="0" smtClean="0"/>
                        <a:t> What will be your biggest challenge/fear?</a:t>
                      </a:r>
                    </a:p>
                    <a:p>
                      <a:pPr>
                        <a:buFontTx/>
                        <a:buNone/>
                      </a:pPr>
                      <a:r>
                        <a:rPr lang="en-GB" sz="900" baseline="0" dirty="0" smtClean="0"/>
                        <a:t>As before, you will be setting the tone for the group, who will then be asked to do the same.</a:t>
                      </a:r>
                    </a:p>
                    <a:p>
                      <a:pPr>
                        <a:buFontTx/>
                        <a:buNone/>
                      </a:pPr>
                      <a:endParaRPr lang="en-GB" sz="900" baseline="0" dirty="0" smtClean="0"/>
                    </a:p>
                    <a:p>
                      <a:pPr marL="114300" indent="-114300">
                        <a:buClr>
                          <a:schemeClr val="accent4"/>
                        </a:buClr>
                        <a:buSzPct val="125000"/>
                        <a:buFont typeface="Arial" pitchFamily="34" charset="0"/>
                        <a:buChar char="▪"/>
                      </a:pPr>
                      <a:r>
                        <a:rPr lang="en-GB" sz="900" baseline="0" dirty="0" smtClean="0"/>
                        <a:t> Once individuals have had the chance to reflect  for 5 mins on their answers, the team will break in to small groups of 3 or 4 people (pre-arranged), to be facilitated by a senior member of the engagement team, including yourself.</a:t>
                      </a:r>
                    </a:p>
                    <a:p>
                      <a:pPr marL="114300" indent="-114300">
                        <a:buClr>
                          <a:schemeClr val="accent4"/>
                        </a:buClr>
                        <a:buSzPct val="125000"/>
                        <a:buFont typeface="Arial" pitchFamily="34" charset="0"/>
                        <a:buNone/>
                      </a:pPr>
                      <a:r>
                        <a:rPr lang="en-GB" sz="900" baseline="0" dirty="0" smtClean="0"/>
                        <a:t>    With your small group, give each person 5 mins in turn to share their response to the questions with the others,  Ask someone else in the group to capture key points on that individuals person flipchart (from the initial introductory exercise).  Probe and challenge as needed  </a:t>
                      </a:r>
                      <a:r>
                        <a:rPr lang="en-GB" sz="900" i="1" baseline="0" dirty="0" smtClean="0"/>
                        <a:t>e.g. if an individual states that they want to have more exposure to the client, ask them how, to what end, etc</a:t>
                      </a:r>
                      <a:endParaRPr lang="en-GB" sz="900" dirty="0"/>
                    </a:p>
                  </a:txBody>
                  <a:tcPr marL="84406" marR="84406">
                    <a:solidFill>
                      <a:srgbClr val="E5F2F4"/>
                    </a:solidFill>
                  </a:tcPr>
                </a:tc>
                <a:tc>
                  <a:txBody>
                    <a:bodyPr/>
                    <a:lstStyle/>
                    <a:p>
                      <a:pPr marL="114300" indent="-114300">
                        <a:buClr>
                          <a:schemeClr val="accent4"/>
                        </a:buClr>
                        <a:buSzPct val="125000"/>
                        <a:buFont typeface="Arial" pitchFamily="34" charset="0"/>
                        <a:buChar char="▪"/>
                      </a:pPr>
                      <a:r>
                        <a:rPr lang="en-GB" sz="900" baseline="0" dirty="0" smtClean="0"/>
                        <a:t> Explain that this next exercise is to help individuals align their personal goals with those of the client and team, so that they are consciously developing in the areas that they want and need on the engagement.   Remind them that we had asked them to consider  their personal goals before this briefing session, so the next exercise will build on this reflection and enable them to make these goals more specific to the engagement. </a:t>
                      </a:r>
                    </a:p>
                    <a:p>
                      <a:pPr marL="114300" indent="-114300">
                        <a:buFont typeface="Arial" pitchFamily="34" charset="0"/>
                        <a:buChar char="•"/>
                      </a:pPr>
                      <a:endParaRPr lang="en-GB" sz="900" baseline="0" dirty="0" smtClean="0"/>
                    </a:p>
                    <a:p>
                      <a:pPr marL="114300" indent="-114300">
                        <a:buFont typeface="Arial" pitchFamily="34" charset="0"/>
                        <a:buNone/>
                      </a:pPr>
                      <a:r>
                        <a:rPr lang="en-GB" sz="900" baseline="0" dirty="0" smtClean="0"/>
                        <a:t>    State that they will be given some time to reflect on the questions on the flipchart and then asked to share these in small groups, but first the Partner/AD will share their own responses as an example, but also as an insight in to their personal involvement on the engagement.</a:t>
                      </a:r>
                    </a:p>
                    <a:p>
                      <a:pPr marL="114300" indent="-114300">
                        <a:buFont typeface="Arial" pitchFamily="34" charset="0"/>
                        <a:buChar char="•"/>
                      </a:pPr>
                      <a:endParaRPr lang="en-GB" sz="900" baseline="0" dirty="0" smtClean="0"/>
                    </a:p>
                    <a:p>
                      <a:pPr marL="114300" indent="-114300">
                        <a:buClr>
                          <a:schemeClr val="accent4"/>
                        </a:buClr>
                        <a:buSzPct val="125000"/>
                        <a:buFont typeface="Arial" pitchFamily="34" charset="0"/>
                        <a:buChar char="▪"/>
                      </a:pPr>
                      <a:r>
                        <a:rPr lang="en-GB" sz="900" baseline="0" dirty="0" smtClean="0"/>
                        <a:t> Give individuals 5 mins to reflect on their own answers in silence.</a:t>
                      </a:r>
                    </a:p>
                    <a:p>
                      <a:pPr marL="114300" indent="-114300">
                        <a:buFont typeface="Arial" pitchFamily="34" charset="0"/>
                        <a:buChar char="•"/>
                      </a:pPr>
                      <a:endParaRPr lang="en-GB" sz="900" baseline="0" dirty="0" smtClean="0"/>
                    </a:p>
                    <a:p>
                      <a:pPr marL="114300" indent="-114300">
                        <a:buClr>
                          <a:schemeClr val="accent4"/>
                        </a:buClr>
                        <a:buSzPct val="125000"/>
                        <a:buFont typeface="Arial" pitchFamily="34" charset="0"/>
                        <a:buChar char="▪"/>
                      </a:pPr>
                      <a:r>
                        <a:rPr lang="en-GB" sz="900" baseline="0" dirty="0" smtClean="0"/>
                        <a:t> Get people in to their groups with their facilitators, standing in different parts of the room.  Ask them to take their personal flipcharts from the initial exercise with them – giving them blu tac to stick these up - and explain that this is for another member of the group to capture key points from what they share on the bottom half of the page.</a:t>
                      </a:r>
                    </a:p>
                    <a:p>
                      <a:pPr marL="114300" indent="-114300">
                        <a:buFont typeface="Arial" pitchFamily="34" charset="0"/>
                        <a:buChar char="•"/>
                      </a:pPr>
                      <a:endParaRPr lang="en-GB" sz="900" baseline="0" dirty="0" smtClean="0"/>
                    </a:p>
                    <a:p>
                      <a:pPr marL="114300" indent="-114300">
                        <a:buSzPct val="125000"/>
                        <a:buFont typeface="Arial" pitchFamily="34" charset="0"/>
                        <a:buChar char="▪"/>
                      </a:pPr>
                      <a:r>
                        <a:rPr lang="en-GB" sz="900" baseline="0" dirty="0" smtClean="0"/>
                        <a:t> Remind  the facilitators that each person should be given a maximum of 5 mins to share their answers, with scope for challenge as needed and monitor</a:t>
                      </a:r>
                    </a:p>
                    <a:p>
                      <a:pPr marL="114300" indent="-114300">
                        <a:buFont typeface="Arial" pitchFamily="34" charset="0"/>
                        <a:buChar char="•"/>
                      </a:pPr>
                      <a:endParaRPr lang="en-GB" sz="900" baseline="0" dirty="0" smtClean="0"/>
                    </a:p>
                    <a:p>
                      <a:pPr marL="114300" indent="-114300">
                        <a:buClr>
                          <a:schemeClr val="accent4"/>
                        </a:buClr>
                        <a:buSzPct val="125000"/>
                        <a:buFont typeface="Arial" pitchFamily="34" charset="0"/>
                        <a:buChar char="▪"/>
                      </a:pPr>
                      <a:r>
                        <a:rPr lang="en-GB" sz="900" baseline="0" dirty="0" smtClean="0"/>
                        <a:t> At the end  of the exercise, ask individuals to bring their flipcharts back with them as they will be sharing them with their partners in the final session</a:t>
                      </a:r>
                    </a:p>
                  </a:txBody>
                  <a:tcPr marL="84406" marR="84406">
                    <a:solidFill>
                      <a:srgbClr val="E5F2F4"/>
                    </a:solidFill>
                  </a:tcPr>
                </a:tc>
                <a:tc>
                  <a:txBody>
                    <a:bodyPr/>
                    <a:lstStyle/>
                    <a:p>
                      <a:pPr marL="114300" indent="-114300">
                        <a:buClr>
                          <a:schemeClr val="accent4"/>
                        </a:buClr>
                        <a:buSzPct val="125000"/>
                        <a:buFont typeface="Arial" pitchFamily="34" charset="0"/>
                        <a:buChar char="▪"/>
                      </a:pPr>
                      <a:r>
                        <a:rPr lang="en-GB" sz="900" dirty="0" smtClean="0"/>
                        <a:t> Agree small</a:t>
                      </a:r>
                      <a:r>
                        <a:rPr lang="en-GB" sz="900" baseline="0" dirty="0" smtClean="0"/>
                        <a:t> groups of 3 or 4 people with the Partner and AD, and determine which of the more senior team members will take on a facilitator role – explain that this role is valuable, as it will give them a deeper insight in to the needs and wants of specific members of the team. </a:t>
                      </a:r>
                    </a:p>
                    <a:p>
                      <a:pPr marL="114300" indent="-114300">
                        <a:buFont typeface="Arial" pitchFamily="34" charset="0"/>
                        <a:buNone/>
                      </a:pPr>
                      <a:r>
                        <a:rPr lang="en-GB" sz="900" baseline="0" dirty="0" smtClean="0"/>
                        <a:t>    Encourage groups that have a mix of grades and experience.  Consider what will be needed given how the team will be working together on the engagement</a:t>
                      </a:r>
                    </a:p>
                    <a:p>
                      <a:pPr>
                        <a:buFont typeface="Arial" pitchFamily="34" charset="0"/>
                        <a:buNone/>
                      </a:pPr>
                      <a:endParaRPr lang="en-GB" sz="900" baseline="0" dirty="0" smtClean="0"/>
                    </a:p>
                    <a:p>
                      <a:pPr marL="114300" indent="-114300">
                        <a:buClr>
                          <a:schemeClr val="accent4"/>
                        </a:buClr>
                        <a:buSzPct val="125000"/>
                        <a:buFont typeface="Arial" pitchFamily="34" charset="0"/>
                        <a:buChar char="▪"/>
                      </a:pPr>
                      <a:r>
                        <a:rPr lang="en-GB" sz="900" baseline="0" dirty="0" smtClean="0"/>
                        <a:t> Flipchart – titled ‘Personal Goals’ with the following questions listed below:</a:t>
                      </a:r>
                    </a:p>
                    <a:p>
                      <a:pPr>
                        <a:buFont typeface="Arial" pitchFamily="34" charset="0"/>
                        <a:buNone/>
                      </a:pPr>
                      <a:endParaRPr lang="en-GB" sz="900" baseline="0" dirty="0" smtClean="0"/>
                    </a:p>
                    <a:p>
                      <a:pPr marL="228600" marR="0" indent="-114300" algn="l" defTabSz="914400" rtl="0" eaLnBrk="1" fontAlgn="auto" latinLnBrk="0" hangingPunct="1">
                        <a:lnSpc>
                          <a:spcPct val="90000"/>
                        </a:lnSpc>
                        <a:spcBef>
                          <a:spcPts val="0"/>
                        </a:spcBef>
                        <a:spcAft>
                          <a:spcPts val="0"/>
                        </a:spcAft>
                        <a:buClr>
                          <a:schemeClr val="accent4"/>
                        </a:buClr>
                        <a:buSzTx/>
                        <a:buFont typeface="Arial" pitchFamily="34" charset="0"/>
                        <a:buChar char="–"/>
                        <a:tabLst/>
                        <a:defRPr/>
                      </a:pPr>
                      <a:r>
                        <a:rPr lang="en-GB" sz="900" b="0" dirty="0" smtClean="0"/>
                        <a:t>What do you see as your responsibilities within the team?</a:t>
                      </a:r>
                    </a:p>
                    <a:p>
                      <a:pPr marL="228600" indent="-114300">
                        <a:lnSpc>
                          <a:spcPct val="90000"/>
                        </a:lnSpc>
                        <a:spcBef>
                          <a:spcPts val="0"/>
                        </a:spcBef>
                        <a:buClr>
                          <a:schemeClr val="accent4"/>
                        </a:buClr>
                        <a:buFont typeface="Arial" pitchFamily="34" charset="0"/>
                        <a:buChar char="–"/>
                      </a:pPr>
                      <a:r>
                        <a:rPr lang="en-GB" sz="900" b="0" dirty="0" smtClean="0"/>
                        <a:t> How will you develop on the engagement?</a:t>
                      </a:r>
                    </a:p>
                    <a:p>
                      <a:pPr marL="228600" indent="-114300">
                        <a:lnSpc>
                          <a:spcPct val="90000"/>
                        </a:lnSpc>
                        <a:spcBef>
                          <a:spcPts val="0"/>
                        </a:spcBef>
                        <a:buClr>
                          <a:schemeClr val="accent4"/>
                        </a:buClr>
                        <a:buFont typeface="Arial" pitchFamily="34" charset="0"/>
                        <a:buChar char="–"/>
                      </a:pPr>
                      <a:r>
                        <a:rPr lang="en-GB" sz="900" b="0" dirty="0" smtClean="0"/>
                        <a:t>- What do you want from the experience?</a:t>
                      </a:r>
                    </a:p>
                    <a:p>
                      <a:pPr marL="228600" indent="-114300">
                        <a:lnSpc>
                          <a:spcPct val="90000"/>
                        </a:lnSpc>
                        <a:spcBef>
                          <a:spcPts val="0"/>
                        </a:spcBef>
                        <a:buClr>
                          <a:schemeClr val="accent4"/>
                        </a:buClr>
                        <a:buFont typeface="Arial" pitchFamily="34" charset="0"/>
                        <a:buChar char="–"/>
                      </a:pPr>
                      <a:r>
                        <a:rPr lang="en-GB" sz="900" b="0" dirty="0" smtClean="0"/>
                        <a:t> What will be your biggest challenge/fear?</a:t>
                      </a:r>
                    </a:p>
                    <a:p>
                      <a:pPr>
                        <a:buFont typeface="Arial" pitchFamily="34" charset="0"/>
                        <a:buNone/>
                      </a:pPr>
                      <a:endParaRPr lang="en-GB" sz="900" baseline="0" dirty="0" smtClean="0"/>
                    </a:p>
                    <a:p>
                      <a:pPr marL="114300" indent="-114300">
                        <a:buClr>
                          <a:schemeClr val="accent4"/>
                        </a:buClr>
                        <a:buSzPct val="125000"/>
                        <a:buFont typeface="Arial" pitchFamily="34" charset="0"/>
                        <a:buChar char="▪"/>
                      </a:pPr>
                      <a:r>
                        <a:rPr lang="en-GB" sz="900" baseline="0" dirty="0" smtClean="0"/>
                        <a:t> Flipchart – Names of people in each group for the sharing exercise</a:t>
                      </a:r>
                    </a:p>
                  </a:txBody>
                  <a:tcPr marL="84406" marR="84406">
                    <a:solidFill>
                      <a:srgbClr val="E5F2F4"/>
                    </a:solidFill>
                  </a:tcPr>
                </a:tc>
              </a:tr>
            </a:tbl>
          </a:graphicData>
        </a:graphic>
      </p:graphicFrame>
      <p:sp>
        <p:nvSpPr>
          <p:cNvPr id="6" name="Title 1"/>
          <p:cNvSpPr>
            <a:spLocks noGrp="1"/>
          </p:cNvSpPr>
          <p:nvPr>
            <p:ph type="title"/>
          </p:nvPr>
        </p:nvSpPr>
        <p:spPr/>
        <p:txBody>
          <a:bodyPr/>
          <a:lstStyle/>
          <a:p>
            <a:r>
              <a:rPr lang="en-GB" b="0" dirty="0" smtClean="0">
                <a:solidFill>
                  <a:srgbClr val="8AA5CB"/>
                </a:solidFill>
              </a:rPr>
              <a:t>Empowered to Deliver</a:t>
            </a:r>
            <a:r>
              <a:rPr lang="en-GB" sz="2000" dirty="0" smtClean="0">
                <a:solidFill>
                  <a:schemeClr val="bg2"/>
                </a:solidFill>
              </a:rPr>
              <a:t/>
            </a:r>
            <a:br>
              <a:rPr lang="en-GB" sz="2000" dirty="0" smtClean="0">
                <a:solidFill>
                  <a:schemeClr val="bg2"/>
                </a:solidFill>
              </a:rPr>
            </a:br>
            <a:r>
              <a:rPr lang="en-GB" dirty="0" smtClean="0"/>
              <a:t>Briefing – annotated timetable</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1885" y="1122891"/>
          <a:ext cx="8880230" cy="5125720"/>
        </p:xfrm>
        <a:graphic>
          <a:graphicData uri="http://schemas.openxmlformats.org/drawingml/2006/table">
            <a:tbl>
              <a:tblPr firstRow="1" bandRow="1">
                <a:tableStyleId>{5C22544A-7EE6-4342-B048-85BDC9FD1C3A}</a:tableStyleId>
              </a:tblPr>
              <a:tblGrid>
                <a:gridCol w="801565"/>
                <a:gridCol w="476250"/>
                <a:gridCol w="1695450"/>
                <a:gridCol w="3562350"/>
                <a:gridCol w="2344615"/>
              </a:tblGrid>
              <a:tr h="370840">
                <a:tc>
                  <a:txBody>
                    <a:bodyPr/>
                    <a:lstStyle/>
                    <a:p>
                      <a:r>
                        <a:rPr lang="en-GB" sz="900" dirty="0" smtClean="0"/>
                        <a:t>SESSION</a:t>
                      </a:r>
                      <a:endParaRPr lang="en-GB" sz="900" dirty="0"/>
                    </a:p>
                  </a:txBody>
                  <a:tcPr marL="84406" marR="84406">
                    <a:solidFill>
                      <a:schemeClr val="tx2"/>
                    </a:solidFill>
                  </a:tcPr>
                </a:tc>
                <a:tc>
                  <a:txBody>
                    <a:bodyPr/>
                    <a:lstStyle/>
                    <a:p>
                      <a:r>
                        <a:rPr lang="en-GB" sz="900" dirty="0" smtClean="0"/>
                        <a:t>TIME</a:t>
                      </a:r>
                      <a:endParaRPr lang="en-GB" sz="900" dirty="0"/>
                    </a:p>
                  </a:txBody>
                  <a:tcPr marL="84406" marR="84406">
                    <a:solidFill>
                      <a:schemeClr val="tx2"/>
                    </a:solidFill>
                  </a:tcPr>
                </a:tc>
                <a:tc>
                  <a:txBody>
                    <a:bodyPr/>
                    <a:lstStyle/>
                    <a:p>
                      <a:r>
                        <a:rPr lang="en-GB" sz="900" dirty="0" smtClean="0"/>
                        <a:t>PARTNER</a:t>
                      </a:r>
                      <a:r>
                        <a:rPr lang="en-GB" sz="900" baseline="0" dirty="0" smtClean="0"/>
                        <a:t> (or AD) ROLE</a:t>
                      </a:r>
                      <a:endParaRPr lang="en-GB" sz="900" dirty="0"/>
                    </a:p>
                  </a:txBody>
                  <a:tcPr marL="84406" marR="84406">
                    <a:solidFill>
                      <a:schemeClr val="tx2"/>
                    </a:solidFill>
                  </a:tcPr>
                </a:tc>
                <a:tc>
                  <a:txBody>
                    <a:bodyPr/>
                    <a:lstStyle/>
                    <a:p>
                      <a:r>
                        <a:rPr lang="en-GB" sz="900" dirty="0" smtClean="0"/>
                        <a:t>ETD CHAMPION</a:t>
                      </a:r>
                      <a:r>
                        <a:rPr lang="en-GB" sz="900" baseline="0" dirty="0" smtClean="0"/>
                        <a:t> ROLE</a:t>
                      </a:r>
                      <a:endParaRPr lang="en-GB" sz="900" dirty="0"/>
                    </a:p>
                  </a:txBody>
                  <a:tcPr marL="84406" marR="84406">
                    <a:solidFill>
                      <a:schemeClr val="tx2"/>
                    </a:solidFill>
                  </a:tcPr>
                </a:tc>
                <a:tc>
                  <a:txBody>
                    <a:bodyPr/>
                    <a:lstStyle/>
                    <a:p>
                      <a:r>
                        <a:rPr lang="en-GB" sz="900" dirty="0" smtClean="0"/>
                        <a:t>ADVANCE PREPARATION – ETD</a:t>
                      </a:r>
                      <a:r>
                        <a:rPr lang="en-GB" sz="900" baseline="0" dirty="0" smtClean="0"/>
                        <a:t> CHAMPION</a:t>
                      </a:r>
                      <a:endParaRPr lang="en-GB" sz="900" dirty="0"/>
                    </a:p>
                  </a:txBody>
                  <a:tcPr marL="84406" marR="84406">
                    <a:solidFill>
                      <a:schemeClr val="tx2"/>
                    </a:solidFill>
                  </a:tcPr>
                </a:tc>
              </a:tr>
              <a:tr h="370840">
                <a:tc>
                  <a:txBody>
                    <a:bodyPr/>
                    <a:lstStyle/>
                    <a:p>
                      <a:r>
                        <a:rPr lang="en-GB" sz="900" u="none" baseline="0" dirty="0" smtClean="0"/>
                        <a:t>Advising-</a:t>
                      </a:r>
                      <a:r>
                        <a:rPr lang="en-GB" sz="900" baseline="0" dirty="0" smtClean="0"/>
                        <a:t>  Establishing Pairs</a:t>
                      </a:r>
                      <a:endParaRPr lang="en-GB" sz="900" dirty="0"/>
                    </a:p>
                  </a:txBody>
                  <a:tcPr marL="84406" marR="84406">
                    <a:solidFill>
                      <a:srgbClr val="BFDEE4"/>
                    </a:solidFill>
                  </a:tcPr>
                </a:tc>
                <a:tc>
                  <a:txBody>
                    <a:bodyPr/>
                    <a:lstStyle/>
                    <a:p>
                      <a:r>
                        <a:rPr lang="en-GB" sz="900" dirty="0" smtClean="0"/>
                        <a:t>30 mins</a:t>
                      </a:r>
                      <a:endParaRPr lang="en-GB" sz="900" dirty="0"/>
                    </a:p>
                  </a:txBody>
                  <a:tcPr marL="84406" marR="84406">
                    <a:solidFill>
                      <a:srgbClr val="BFDE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dirty="0" smtClean="0"/>
                        <a:t>Participate</a:t>
                      </a:r>
                      <a:r>
                        <a:rPr lang="en-GB" sz="900" baseline="0" dirty="0" smtClean="0"/>
                        <a:t> with the other members of the team</a:t>
                      </a: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a:p>
                  </a:txBody>
                  <a:tcPr marL="84406" marR="84406">
                    <a:solidFill>
                      <a:srgbClr val="BFDEE4"/>
                    </a:solidFill>
                  </a:tcPr>
                </a:tc>
                <a:tc>
                  <a:txBody>
                    <a:bodyPr/>
                    <a:lstStyle/>
                    <a:p>
                      <a:pPr marL="114300" indent="-114300">
                        <a:buClr>
                          <a:schemeClr val="accent4"/>
                        </a:buClr>
                        <a:buSzPct val="125000"/>
                        <a:buFont typeface="Arial" pitchFamily="34" charset="0"/>
                        <a:buChar char="▪"/>
                      </a:pPr>
                      <a:r>
                        <a:rPr lang="en-GB" sz="900" baseline="0" dirty="0" smtClean="0"/>
                        <a:t>Explain that as advisors, the nature of our work requires us to develop some really valuable skills that we could translate and use more effectively in our teams to support learning and development on the job.</a:t>
                      </a:r>
                    </a:p>
                    <a:p>
                      <a:pPr>
                        <a:buFont typeface="Arial" pitchFamily="34" charset="0"/>
                        <a:buChar char="•"/>
                      </a:pPr>
                      <a:endParaRPr lang="en-GB" sz="900" baseline="0" dirty="0" smtClean="0"/>
                    </a:p>
                    <a:p>
                      <a:pPr marL="114300" indent="-114300">
                        <a:buClr>
                          <a:schemeClr val="accent4"/>
                        </a:buClr>
                        <a:buSzPct val="125000"/>
                        <a:buFont typeface="Arial" pitchFamily="34" charset="0"/>
                        <a:buChar char="▪"/>
                      </a:pPr>
                      <a:r>
                        <a:rPr lang="en-GB" sz="900" baseline="0" dirty="0" smtClean="0"/>
                        <a:t>Ask the group to think about successful interactions they have had with clients and colleagues; times when they have been able to help identify issues, progress thinking and provide recommendations.  Get them to specify the skills and  approaches that they have used on these occasions, when they are working at their best.  Record these on a flipchart, asking probing questions as necessary to get the group  to be specific.  </a:t>
                      </a:r>
                      <a:r>
                        <a:rPr lang="en-GB" sz="900" i="1" baseline="0" dirty="0" smtClean="0"/>
                        <a:t>e.g. if they say that they ask questions, challenge them around what questions work best.  </a:t>
                      </a:r>
                    </a:p>
                    <a:p>
                      <a:pPr>
                        <a:buFont typeface="Arial" pitchFamily="34" charset="0"/>
                        <a:buNone/>
                      </a:pPr>
                      <a:r>
                        <a:rPr lang="en-GB" sz="900" i="0" baseline="0" dirty="0" smtClean="0"/>
                        <a:t>    Key skills to get the group to identify are:</a:t>
                      </a:r>
                    </a:p>
                    <a:p>
                      <a:pPr marL="228600" indent="-114300">
                        <a:buClr>
                          <a:schemeClr val="accent4"/>
                        </a:buClr>
                        <a:buFont typeface="Arial" pitchFamily="34" charset="0"/>
                        <a:buChar char="–"/>
                      </a:pPr>
                      <a:r>
                        <a:rPr lang="en-GB" sz="900" i="0" baseline="0" dirty="0" smtClean="0"/>
                        <a:t> Building trust and a personal relationship</a:t>
                      </a:r>
                    </a:p>
                    <a:p>
                      <a:pPr marL="228600" indent="-114300">
                        <a:buClr>
                          <a:schemeClr val="accent4"/>
                        </a:buClr>
                        <a:buFont typeface="Arial" pitchFamily="34" charset="0"/>
                        <a:buChar char="–"/>
                      </a:pPr>
                      <a:r>
                        <a:rPr lang="en-GB" sz="900" i="0" baseline="0" dirty="0" smtClean="0"/>
                        <a:t> Active listening: showing empathy, recognising what is being said, what is not said, how things are said, etc</a:t>
                      </a:r>
                    </a:p>
                    <a:p>
                      <a:pPr marL="228600" indent="-114300">
                        <a:buClr>
                          <a:schemeClr val="accent4"/>
                        </a:buClr>
                        <a:buFont typeface="Arial" pitchFamily="34" charset="0"/>
                        <a:buChar char="–"/>
                      </a:pPr>
                      <a:r>
                        <a:rPr lang="en-GB" sz="900" i="0" baseline="0" dirty="0" smtClean="0"/>
                        <a:t> Effective questioning: open, probing, challenging, hypothetical questions, etc.</a:t>
                      </a:r>
                    </a:p>
                    <a:p>
                      <a:pPr marL="228600" indent="-114300">
                        <a:buClr>
                          <a:schemeClr val="accent4"/>
                        </a:buClr>
                        <a:buFont typeface="Arial" pitchFamily="34" charset="0"/>
                        <a:buChar char="–"/>
                      </a:pPr>
                      <a:r>
                        <a:rPr lang="en-GB" sz="900" i="0" baseline="0" dirty="0" smtClean="0"/>
                        <a:t> Advanced preparation, leading to be structured conversations and clear focus to dialogue</a:t>
                      </a:r>
                      <a:endParaRPr lang="en-GB" sz="900" baseline="0" dirty="0" smtClean="0"/>
                    </a:p>
                    <a:p>
                      <a:pPr>
                        <a:buFont typeface="Arial" pitchFamily="34" charset="0"/>
                        <a:buNone/>
                      </a:pPr>
                      <a:endParaRPr lang="en-GB" sz="900" baseline="0" dirty="0" smtClean="0"/>
                    </a:p>
                    <a:p>
                      <a:pPr marL="114300" indent="-114300">
                        <a:buClr>
                          <a:schemeClr val="accent4"/>
                        </a:buClr>
                        <a:buSzPct val="125000"/>
                        <a:buFont typeface="Arial" pitchFamily="34" charset="0"/>
                        <a:buChar char="▪"/>
                      </a:pPr>
                      <a:r>
                        <a:rPr lang="en-GB" sz="900" baseline="0" dirty="0" smtClean="0"/>
                        <a:t>Explain that these skills can be equally valuable in terms of how we work together on engagements, and we are keen to harness them more in this capacity.</a:t>
                      </a:r>
                    </a:p>
                    <a:p>
                      <a:pPr>
                        <a:buFont typeface="Arial" pitchFamily="34" charset="0"/>
                        <a:buChar char="•"/>
                      </a:pPr>
                      <a:endParaRPr lang="en-GB" sz="900" baseline="0" dirty="0" smtClean="0"/>
                    </a:p>
                    <a:p>
                      <a:pPr marL="114300" indent="-114300">
                        <a:buClr>
                          <a:schemeClr val="accent4"/>
                        </a:buClr>
                        <a:buSzPct val="125000"/>
                        <a:buFont typeface="Arial" pitchFamily="34" charset="0"/>
                        <a:buChar char="▪"/>
                      </a:pPr>
                      <a:r>
                        <a:rPr lang="en-GB" sz="900" baseline="0" dirty="0" smtClean="0"/>
                        <a:t>State that in this final session we are going to set people up in pairs, to work together for the duration of the engagement.  In these pairs, the intention is to consciously use some of these skills and an advisor approach to support each other around personal development on the job.</a:t>
                      </a:r>
                      <a:r>
                        <a:rPr lang="en-GB" sz="900" u="sng" baseline="0" dirty="0" smtClean="0"/>
                        <a:t> </a:t>
                      </a:r>
                    </a:p>
                    <a:p>
                      <a:pPr>
                        <a:buFont typeface="Arial" pitchFamily="34" charset="0"/>
                        <a:buNone/>
                      </a:pPr>
                      <a:endParaRPr lang="en-GB" sz="900" u="sng" baseline="0" dirty="0" smtClean="0"/>
                    </a:p>
                    <a:p>
                      <a:pPr>
                        <a:buFontTx/>
                        <a:buNone/>
                      </a:pPr>
                      <a:endParaRPr lang="en-GB" sz="900" kern="1200" dirty="0" smtClean="0">
                        <a:solidFill>
                          <a:schemeClr val="dk1"/>
                        </a:solidFill>
                        <a:latin typeface="+mn-lt"/>
                        <a:ea typeface="+mn-ea"/>
                        <a:cs typeface="+mn-cs"/>
                      </a:endParaRPr>
                    </a:p>
                  </a:txBody>
                  <a:tcPr marL="84406" marR="84406">
                    <a:solidFill>
                      <a:srgbClr val="BFDEE4"/>
                    </a:solidFill>
                  </a:tcPr>
                </a:tc>
                <a:tc>
                  <a:txBody>
                    <a:bodyPr/>
                    <a:lstStyle/>
                    <a:p>
                      <a:pPr marL="114300" indent="-114300">
                        <a:buClr>
                          <a:schemeClr val="accent4"/>
                        </a:buClr>
                        <a:buSzPct val="125000"/>
                        <a:buFont typeface="Arial" pitchFamily="34" charset="0"/>
                        <a:buChar char="▪"/>
                      </a:pPr>
                      <a:r>
                        <a:rPr lang="en-GB" sz="900" dirty="0" smtClean="0"/>
                        <a:t>  Flipcharts:</a:t>
                      </a:r>
                    </a:p>
                    <a:p>
                      <a:pPr>
                        <a:buFont typeface="Arial" pitchFamily="34" charset="0"/>
                        <a:buNone/>
                      </a:pPr>
                      <a:endParaRPr lang="en-GB" sz="900" dirty="0" smtClean="0"/>
                    </a:p>
                    <a:p>
                      <a:pPr>
                        <a:buFont typeface="Arial" pitchFamily="34" charset="0"/>
                        <a:buNone/>
                      </a:pPr>
                      <a:r>
                        <a:rPr lang="en-GB" sz="900" dirty="0" smtClean="0"/>
                        <a:t>(a)</a:t>
                      </a:r>
                      <a:r>
                        <a:rPr lang="en-GB" sz="900" baseline="0" dirty="0" smtClean="0"/>
                        <a:t>  Title ‘What do you pay attention to?’</a:t>
                      </a:r>
                    </a:p>
                    <a:p>
                      <a:pPr>
                        <a:buFont typeface="Arial" pitchFamily="34" charset="0"/>
                        <a:buNone/>
                      </a:pPr>
                      <a:r>
                        <a:rPr lang="en-GB" sz="900" baseline="0" dirty="0" smtClean="0"/>
                        <a:t>At the bottom of the page write the word ‘Thunderstorm’</a:t>
                      </a:r>
                    </a:p>
                    <a:p>
                      <a:pPr>
                        <a:buFont typeface="Arial" pitchFamily="34" charset="0"/>
                        <a:buNone/>
                      </a:pPr>
                      <a:endParaRPr lang="en-GB" sz="900" baseline="0" dirty="0" smtClean="0"/>
                    </a:p>
                    <a:p>
                      <a:pPr>
                        <a:buFont typeface="Arial" pitchFamily="34" charset="0"/>
                        <a:buNone/>
                      </a:pPr>
                      <a:r>
                        <a:rPr lang="en-GB" sz="900" baseline="0" dirty="0" smtClean="0"/>
                        <a:t>(b) Title ‘How do you make decisions?’</a:t>
                      </a:r>
                    </a:p>
                    <a:p>
                      <a:pPr>
                        <a:buFont typeface="Arial" pitchFamily="34" charset="0"/>
                        <a:buNone/>
                      </a:pPr>
                      <a:r>
                        <a:rPr lang="en-GB" sz="900" baseline="0" dirty="0" smtClean="0"/>
                        <a:t>Write the words ‘Objective logic’ on one side of the chart and ‘Involved  feeling ’ on the other, with a line joining the two.  At the bottom of the page draw a box with 3 stick men standing inside and one stick man standing outside.  Below this, draw another box with 4 stickmen standing inside the box.</a:t>
                      </a:r>
                    </a:p>
                    <a:p>
                      <a:pPr>
                        <a:buFont typeface="Arial" pitchFamily="34" charset="0"/>
                        <a:buNone/>
                      </a:pPr>
                      <a:endParaRPr lang="en-GB" sz="900" baseline="0" dirty="0" smtClean="0"/>
                    </a:p>
                    <a:p>
                      <a:pPr>
                        <a:buFont typeface="Arial" pitchFamily="34" charset="0"/>
                        <a:buNone/>
                      </a:pPr>
                      <a:endParaRPr lang="en-GB" sz="900" baseline="0" dirty="0" smtClean="0"/>
                    </a:p>
                    <a:p>
                      <a:pPr>
                        <a:buFont typeface="Arial" pitchFamily="34" charset="0"/>
                        <a:buNone/>
                      </a:pPr>
                      <a:endParaRPr lang="en-GB" sz="900" dirty="0"/>
                    </a:p>
                  </a:txBody>
                  <a:tcPr marL="84406" marR="84406">
                    <a:solidFill>
                      <a:srgbClr val="BFDEE4"/>
                    </a:solidFill>
                  </a:tcPr>
                </a:tc>
              </a:tr>
            </a:tbl>
          </a:graphicData>
        </a:graphic>
      </p:graphicFrame>
      <p:sp>
        <p:nvSpPr>
          <p:cNvPr id="5" name="Title 1"/>
          <p:cNvSpPr>
            <a:spLocks noGrp="1"/>
          </p:cNvSpPr>
          <p:nvPr>
            <p:ph type="title"/>
          </p:nvPr>
        </p:nvSpPr>
        <p:spPr/>
        <p:txBody>
          <a:bodyPr/>
          <a:lstStyle/>
          <a:p>
            <a:r>
              <a:rPr lang="en-GB" b="0" dirty="0" smtClean="0">
                <a:solidFill>
                  <a:srgbClr val="8AA5CB"/>
                </a:solidFill>
              </a:rPr>
              <a:t>Empowered to Deliver</a:t>
            </a:r>
            <a:r>
              <a:rPr lang="en-GB" sz="2000" dirty="0" smtClean="0">
                <a:solidFill>
                  <a:schemeClr val="bg2"/>
                </a:solidFill>
              </a:rPr>
              <a:t/>
            </a:r>
            <a:br>
              <a:rPr lang="en-GB" sz="2000" dirty="0" smtClean="0">
                <a:solidFill>
                  <a:schemeClr val="bg2"/>
                </a:solidFill>
              </a:rPr>
            </a:br>
            <a:r>
              <a:rPr lang="en-GB" dirty="0" smtClean="0"/>
              <a:t>Briefing – annotated timetable</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1885" y="1122891"/>
          <a:ext cx="8880230" cy="5125720"/>
        </p:xfrm>
        <a:graphic>
          <a:graphicData uri="http://schemas.openxmlformats.org/drawingml/2006/table">
            <a:tbl>
              <a:tblPr firstRow="1" bandRow="1">
                <a:tableStyleId>{5C22544A-7EE6-4342-B048-85BDC9FD1C3A}</a:tableStyleId>
              </a:tblPr>
              <a:tblGrid>
                <a:gridCol w="820615"/>
                <a:gridCol w="466725"/>
                <a:gridCol w="2669199"/>
                <a:gridCol w="2751992"/>
                <a:gridCol w="2171699"/>
              </a:tblGrid>
              <a:tr h="370840">
                <a:tc>
                  <a:txBody>
                    <a:bodyPr/>
                    <a:lstStyle/>
                    <a:p>
                      <a:r>
                        <a:rPr lang="en-GB" sz="900" dirty="0" smtClean="0"/>
                        <a:t>SESSION</a:t>
                      </a:r>
                      <a:endParaRPr lang="en-GB" sz="900" dirty="0"/>
                    </a:p>
                  </a:txBody>
                  <a:tcPr marL="84406" marR="84406">
                    <a:solidFill>
                      <a:schemeClr val="tx2"/>
                    </a:solidFill>
                  </a:tcPr>
                </a:tc>
                <a:tc>
                  <a:txBody>
                    <a:bodyPr/>
                    <a:lstStyle/>
                    <a:p>
                      <a:r>
                        <a:rPr lang="en-GB" sz="900" dirty="0" smtClean="0"/>
                        <a:t>TIME</a:t>
                      </a:r>
                      <a:endParaRPr lang="en-GB" sz="900" dirty="0"/>
                    </a:p>
                  </a:txBody>
                  <a:tcPr marL="84406" marR="84406">
                    <a:solidFill>
                      <a:schemeClr val="tx2"/>
                    </a:solidFill>
                  </a:tcPr>
                </a:tc>
                <a:tc>
                  <a:txBody>
                    <a:bodyPr/>
                    <a:lstStyle/>
                    <a:p>
                      <a:r>
                        <a:rPr lang="en-GB" sz="900" dirty="0" smtClean="0"/>
                        <a:t>PARTNER</a:t>
                      </a:r>
                      <a:r>
                        <a:rPr lang="en-GB" sz="900" baseline="0" dirty="0" smtClean="0"/>
                        <a:t> (or AD) ROLE</a:t>
                      </a:r>
                      <a:endParaRPr lang="en-GB" sz="900" dirty="0"/>
                    </a:p>
                  </a:txBody>
                  <a:tcPr marL="84406" marR="84406">
                    <a:solidFill>
                      <a:schemeClr val="tx2"/>
                    </a:solidFill>
                  </a:tcPr>
                </a:tc>
                <a:tc>
                  <a:txBody>
                    <a:bodyPr/>
                    <a:lstStyle/>
                    <a:p>
                      <a:r>
                        <a:rPr lang="en-GB" sz="900" dirty="0" smtClean="0"/>
                        <a:t>ETD CHAMPION</a:t>
                      </a:r>
                      <a:r>
                        <a:rPr lang="en-GB" sz="900" baseline="0" dirty="0" smtClean="0"/>
                        <a:t> ROLE</a:t>
                      </a:r>
                      <a:endParaRPr lang="en-GB" sz="900" dirty="0"/>
                    </a:p>
                  </a:txBody>
                  <a:tcPr marL="84406" marR="84406">
                    <a:solidFill>
                      <a:schemeClr val="tx2"/>
                    </a:solidFill>
                  </a:tcPr>
                </a:tc>
                <a:tc>
                  <a:txBody>
                    <a:bodyPr/>
                    <a:lstStyle/>
                    <a:p>
                      <a:r>
                        <a:rPr lang="en-GB" sz="900" dirty="0" smtClean="0"/>
                        <a:t>ADVANCE PREPARATION – ETD</a:t>
                      </a:r>
                      <a:r>
                        <a:rPr lang="en-GB" sz="900" baseline="0" dirty="0" smtClean="0"/>
                        <a:t> CHAMPION</a:t>
                      </a:r>
                      <a:endParaRPr lang="en-GB" sz="900" dirty="0"/>
                    </a:p>
                  </a:txBody>
                  <a:tcPr marL="84406" marR="84406">
                    <a:solidFill>
                      <a:schemeClr val="tx2"/>
                    </a:solidFill>
                  </a:tcPr>
                </a:tc>
              </a:tr>
              <a:tr h="370840">
                <a:tc>
                  <a:txBody>
                    <a:bodyPr/>
                    <a:lstStyle/>
                    <a:p>
                      <a:r>
                        <a:rPr lang="en-GB" sz="900" u="none" baseline="0" dirty="0" smtClean="0"/>
                        <a:t>Advising</a:t>
                      </a:r>
                      <a:r>
                        <a:rPr lang="en-GB" sz="900" baseline="0" dirty="0" smtClean="0"/>
                        <a:t>- Establishing Pairs cont.</a:t>
                      </a:r>
                      <a:endParaRPr lang="en-GB" sz="900" dirty="0"/>
                    </a:p>
                  </a:txBody>
                  <a:tcPr marL="84406" marR="84406">
                    <a:solidFill>
                      <a:srgbClr val="BFDEE4"/>
                    </a:solidFill>
                  </a:tcPr>
                </a:tc>
                <a:tc>
                  <a:txBody>
                    <a:bodyPr/>
                    <a:lstStyle/>
                    <a:p>
                      <a:r>
                        <a:rPr lang="en-GB" sz="900" dirty="0" smtClean="0"/>
                        <a:t>30 mins</a:t>
                      </a:r>
                      <a:endParaRPr lang="en-GB" sz="900" dirty="0"/>
                    </a:p>
                  </a:txBody>
                  <a:tcPr marL="84406" marR="84406">
                    <a:solidFill>
                      <a:srgbClr val="BFDEE4"/>
                    </a:solidFill>
                  </a:tcPr>
                </a:tc>
                <a:tc>
                  <a:txBody>
                    <a:bodyPr/>
                    <a:lstStyle/>
                    <a:p>
                      <a:pPr marL="114300" marR="0" indent="-114300" algn="l" defTabSz="914400" rtl="0" eaLnBrk="1" fontAlgn="auto" latinLnBrk="0" hangingPunct="1">
                        <a:lnSpc>
                          <a:spcPct val="100000"/>
                        </a:lnSpc>
                        <a:spcBef>
                          <a:spcPts val="0"/>
                        </a:spcBef>
                        <a:spcAft>
                          <a:spcPts val="0"/>
                        </a:spcAft>
                        <a:buClr>
                          <a:schemeClr val="accent4"/>
                        </a:buClr>
                        <a:buSzPct val="125000"/>
                        <a:buFont typeface="Arial" pitchFamily="34" charset="0"/>
                        <a:buChar char="▪"/>
                        <a:tabLst/>
                        <a:defRPr/>
                      </a:pPr>
                      <a:r>
                        <a:rPr lang="en-GB" sz="900" dirty="0" smtClean="0"/>
                        <a:t>Participate</a:t>
                      </a:r>
                      <a:r>
                        <a:rPr lang="en-GB" sz="900" baseline="0" dirty="0" smtClean="0"/>
                        <a:t> with the other members of the team.  You will be allocated a partner at the end of the exercise to work with for the duration of the engagement.</a:t>
                      </a: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a:p>
                  </a:txBody>
                  <a:tcPr marL="84406" marR="84406">
                    <a:solidFill>
                      <a:srgbClr val="BFDEE4"/>
                    </a:solidFill>
                  </a:tcPr>
                </a:tc>
                <a:tc>
                  <a:txBody>
                    <a:bodyPr/>
                    <a:lstStyle/>
                    <a:p>
                      <a:pPr marL="114300" indent="-114300">
                        <a:buClr>
                          <a:schemeClr val="accent4"/>
                        </a:buClr>
                        <a:buSzPct val="125000"/>
                        <a:buFont typeface="Arial" pitchFamily="34" charset="0"/>
                        <a:buChar char="▪"/>
                      </a:pPr>
                      <a:r>
                        <a:rPr lang="en-GB" sz="900" baseline="0" dirty="0" smtClean="0"/>
                        <a:t>Ask the question: Who has heard of the Myers-Briggs Type Indicator (MBTI)?  If any one in the group knows the tool, ask them to share what they know.</a:t>
                      </a:r>
                    </a:p>
                    <a:p>
                      <a:pPr>
                        <a:buFont typeface="Arial" pitchFamily="34" charset="0"/>
                        <a:buNone/>
                      </a:pPr>
                      <a:endParaRPr lang="en-GB" sz="900" baseline="0" dirty="0" smtClean="0"/>
                    </a:p>
                    <a:p>
                      <a:pPr>
                        <a:buFont typeface="Arial" pitchFamily="34" charset="0"/>
                        <a:buNone/>
                      </a:pPr>
                      <a:r>
                        <a:rPr lang="en-GB" sz="900" baseline="0" dirty="0" smtClean="0"/>
                        <a:t>Explain that  it is a tool that has been developed to look at innate personality preferences that we all have around for areas:</a:t>
                      </a:r>
                    </a:p>
                    <a:p>
                      <a:pPr marL="228600" indent="-228600">
                        <a:buClr>
                          <a:schemeClr val="accent4"/>
                        </a:buClr>
                        <a:buFont typeface="Arial" pitchFamily="34" charset="0"/>
                        <a:buAutoNum type="arabicPeriod"/>
                      </a:pPr>
                      <a:r>
                        <a:rPr lang="en-GB" sz="900" baseline="0" dirty="0" smtClean="0"/>
                        <a:t>Where we get our energy from</a:t>
                      </a:r>
                    </a:p>
                    <a:p>
                      <a:pPr marL="228600" indent="-228600">
                        <a:buClr>
                          <a:schemeClr val="accent4"/>
                        </a:buClr>
                        <a:buFont typeface="Arial" pitchFamily="34" charset="0"/>
                        <a:buAutoNum type="arabicPeriod"/>
                      </a:pPr>
                      <a:r>
                        <a:rPr lang="en-GB" sz="900" baseline="0" dirty="0" smtClean="0"/>
                        <a:t>What we pay attention to</a:t>
                      </a:r>
                    </a:p>
                    <a:p>
                      <a:pPr marL="228600" indent="-228600">
                        <a:buClr>
                          <a:schemeClr val="accent4"/>
                        </a:buClr>
                        <a:buFont typeface="Arial" pitchFamily="34" charset="0"/>
                        <a:buAutoNum type="arabicPeriod"/>
                      </a:pPr>
                      <a:r>
                        <a:rPr lang="en-GB" sz="900" baseline="0" dirty="0" smtClean="0"/>
                        <a:t>How we make decisions</a:t>
                      </a:r>
                    </a:p>
                    <a:p>
                      <a:pPr marL="228600" indent="-228600">
                        <a:buClr>
                          <a:schemeClr val="accent4"/>
                        </a:buClr>
                        <a:buFont typeface="Arial" pitchFamily="34" charset="0"/>
                        <a:buAutoNum type="arabicPeriod"/>
                      </a:pPr>
                      <a:r>
                        <a:rPr lang="en-GB" sz="900" baseline="0" dirty="0" smtClean="0"/>
                        <a:t>Our lifestyle </a:t>
                      </a:r>
                    </a:p>
                    <a:p>
                      <a:pPr>
                        <a:buFont typeface="Arial" pitchFamily="34" charset="0"/>
                        <a:buNone/>
                      </a:pPr>
                      <a:r>
                        <a:rPr lang="en-GB" sz="900" baseline="0" dirty="0" smtClean="0"/>
                        <a:t>It is useful at work as it  provides us with an awareness of why some things are easier for us then others, why we work better  with some people, and also how we might approach things differently when what we would normally do doesn’t seem to be working.</a:t>
                      </a:r>
                    </a:p>
                    <a:p>
                      <a:pPr>
                        <a:buFont typeface="Arial" pitchFamily="34" charset="0"/>
                        <a:buNone/>
                      </a:pPr>
                      <a:endParaRPr lang="en-GB" sz="900" kern="1200" dirty="0" smtClean="0">
                        <a:solidFill>
                          <a:schemeClr val="dk1"/>
                        </a:solidFill>
                        <a:latin typeface="+mn-lt"/>
                        <a:ea typeface="+mn-ea"/>
                        <a:cs typeface="+mn-cs"/>
                      </a:endParaRPr>
                    </a:p>
                    <a:p>
                      <a:pPr marL="114300" indent="-114300">
                        <a:buClr>
                          <a:schemeClr val="accent4"/>
                        </a:buClr>
                        <a:buSzPct val="125000"/>
                        <a:buFont typeface="Arial" pitchFamily="34" charset="0"/>
                        <a:buChar char="▪"/>
                      </a:pPr>
                      <a:r>
                        <a:rPr lang="en-GB" sz="900" kern="1200" dirty="0" smtClean="0">
                          <a:solidFill>
                            <a:schemeClr val="dk1"/>
                          </a:solidFill>
                          <a:latin typeface="+mn-lt"/>
                          <a:ea typeface="+mn-ea"/>
                          <a:cs typeface="+mn-cs"/>
                        </a:rPr>
                        <a:t> Explain that for the purpose</a:t>
                      </a:r>
                      <a:r>
                        <a:rPr lang="en-GB" sz="900" kern="1200" baseline="0" dirty="0" smtClean="0">
                          <a:solidFill>
                            <a:schemeClr val="dk1"/>
                          </a:solidFill>
                          <a:latin typeface="+mn-lt"/>
                          <a:ea typeface="+mn-ea"/>
                          <a:cs typeface="+mn-cs"/>
                        </a:rPr>
                        <a:t> of today, we can’t go into MBTI in any depth, but will use the concept as a useful way to understand some of the differences that we have within the group and how we might learn from these, by setting up pairs with people who have different preferences.  To this end, we will only focus on a couple of elements of the tool that are most relevant for us at work.</a:t>
                      </a:r>
                    </a:p>
                    <a:p>
                      <a:pPr>
                        <a:buFont typeface="Arial" pitchFamily="34" charset="0"/>
                        <a:buNone/>
                      </a:pPr>
                      <a:endParaRPr lang="en-GB" sz="900" baseline="0" dirty="0" smtClean="0"/>
                    </a:p>
                    <a:p>
                      <a:pPr marL="114300" indent="-114300">
                        <a:buClr>
                          <a:schemeClr val="accent4"/>
                        </a:buClr>
                        <a:buSzPct val="125000"/>
                        <a:buFont typeface="Arial" pitchFamily="34" charset="0"/>
                        <a:buChar char="▪"/>
                      </a:pPr>
                      <a:r>
                        <a:rPr lang="en-GB" sz="900" baseline="0" dirty="0" smtClean="0"/>
                        <a:t> State that if people are interested in learning more about MBTI, they should contact their local T&amp;R training coordinator.  We also use the tool on the Senior Manager Centre (SMC).</a:t>
                      </a:r>
                    </a:p>
                    <a:p>
                      <a:pPr>
                        <a:buFontTx/>
                        <a:buNone/>
                      </a:pPr>
                      <a:endParaRPr lang="en-GB" sz="900" baseline="0" dirty="0" smtClean="0"/>
                    </a:p>
                  </a:txBody>
                  <a:tcPr marL="84406" marR="84406">
                    <a:solidFill>
                      <a:srgbClr val="BFDEE4"/>
                    </a:solidFill>
                  </a:tcPr>
                </a:tc>
                <a:tc>
                  <a:txBody>
                    <a:bodyPr/>
                    <a:lstStyle/>
                    <a:p>
                      <a:pPr>
                        <a:buFont typeface="Arial" pitchFamily="34" charset="0"/>
                        <a:buNone/>
                      </a:pPr>
                      <a:r>
                        <a:rPr lang="en-GB" sz="900" baseline="0" dirty="0" smtClean="0"/>
                        <a:t>NOTE:  As an appendix we have provided more detail on MBTI, but if the group start to ask detailed questions, please feel free to park them, referring the individual to their local T&amp;R training coordinator, explaining that we are using it here as a tool to explore differences in this specific, rather than as a comprehensive individual  profile.</a:t>
                      </a:r>
                    </a:p>
                    <a:p>
                      <a:pPr>
                        <a:buFont typeface="Arial" pitchFamily="34" charset="0"/>
                        <a:buNone/>
                      </a:pPr>
                      <a:endParaRPr lang="en-GB" sz="900" baseline="0" dirty="0" smtClean="0"/>
                    </a:p>
                    <a:p>
                      <a:pPr>
                        <a:buFont typeface="Arial" pitchFamily="34" charset="0"/>
                        <a:buNone/>
                      </a:pPr>
                      <a:endParaRPr lang="en-GB" sz="900" dirty="0"/>
                    </a:p>
                  </a:txBody>
                  <a:tcPr marL="84406" marR="84406">
                    <a:solidFill>
                      <a:srgbClr val="BFDEE4"/>
                    </a:solidFill>
                  </a:tcPr>
                </a:tc>
              </a:tr>
            </a:tbl>
          </a:graphicData>
        </a:graphic>
      </p:graphicFrame>
      <p:sp>
        <p:nvSpPr>
          <p:cNvPr id="5" name="Title 1"/>
          <p:cNvSpPr>
            <a:spLocks noGrp="1"/>
          </p:cNvSpPr>
          <p:nvPr>
            <p:ph type="title"/>
          </p:nvPr>
        </p:nvSpPr>
        <p:spPr/>
        <p:txBody>
          <a:bodyPr/>
          <a:lstStyle/>
          <a:p>
            <a:r>
              <a:rPr lang="en-GB" b="0" dirty="0" smtClean="0">
                <a:solidFill>
                  <a:srgbClr val="8AA5CB"/>
                </a:solidFill>
              </a:rPr>
              <a:t>Empowered to Deliver</a:t>
            </a:r>
            <a:r>
              <a:rPr lang="en-GB" sz="2000" dirty="0" smtClean="0">
                <a:solidFill>
                  <a:schemeClr val="bg2"/>
                </a:solidFill>
              </a:rPr>
              <a:t/>
            </a:r>
            <a:br>
              <a:rPr lang="en-GB" sz="2000" dirty="0" smtClean="0">
                <a:solidFill>
                  <a:schemeClr val="bg2"/>
                </a:solidFill>
              </a:rPr>
            </a:br>
            <a:r>
              <a:rPr lang="en-GB" dirty="0" smtClean="0"/>
              <a:t>Briefing – annotated timetable</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1885" y="1122891"/>
          <a:ext cx="8880230" cy="3342640"/>
        </p:xfrm>
        <a:graphic>
          <a:graphicData uri="http://schemas.openxmlformats.org/drawingml/2006/table">
            <a:tbl>
              <a:tblPr firstRow="1" bandRow="1">
                <a:tableStyleId>{5C22544A-7EE6-4342-B048-85BDC9FD1C3A}</a:tableStyleId>
              </a:tblPr>
              <a:tblGrid>
                <a:gridCol w="830140"/>
                <a:gridCol w="523875"/>
                <a:gridCol w="1885950"/>
                <a:gridCol w="3468566"/>
                <a:gridCol w="2171699"/>
              </a:tblGrid>
              <a:tr h="370840">
                <a:tc>
                  <a:txBody>
                    <a:bodyPr/>
                    <a:lstStyle/>
                    <a:p>
                      <a:r>
                        <a:rPr lang="en-GB" sz="900" dirty="0" smtClean="0"/>
                        <a:t>SESSION</a:t>
                      </a:r>
                      <a:endParaRPr lang="en-GB" sz="900" dirty="0"/>
                    </a:p>
                  </a:txBody>
                  <a:tcPr marL="84406" marR="84406">
                    <a:solidFill>
                      <a:schemeClr val="tx2"/>
                    </a:solidFill>
                  </a:tcPr>
                </a:tc>
                <a:tc>
                  <a:txBody>
                    <a:bodyPr/>
                    <a:lstStyle/>
                    <a:p>
                      <a:r>
                        <a:rPr lang="en-GB" sz="900" dirty="0" smtClean="0"/>
                        <a:t>TIME</a:t>
                      </a:r>
                      <a:endParaRPr lang="en-GB" sz="900" dirty="0"/>
                    </a:p>
                  </a:txBody>
                  <a:tcPr marL="84406" marR="84406">
                    <a:solidFill>
                      <a:schemeClr val="tx2"/>
                    </a:solidFill>
                  </a:tcPr>
                </a:tc>
                <a:tc>
                  <a:txBody>
                    <a:bodyPr/>
                    <a:lstStyle/>
                    <a:p>
                      <a:r>
                        <a:rPr lang="en-GB" sz="900" dirty="0" smtClean="0"/>
                        <a:t>PARTNER</a:t>
                      </a:r>
                      <a:r>
                        <a:rPr lang="en-GB" sz="900" baseline="0" dirty="0" smtClean="0"/>
                        <a:t> (or AD) ROLE</a:t>
                      </a:r>
                      <a:endParaRPr lang="en-GB" sz="900" dirty="0"/>
                    </a:p>
                  </a:txBody>
                  <a:tcPr marL="84406" marR="84406">
                    <a:solidFill>
                      <a:schemeClr val="tx2"/>
                    </a:solidFill>
                  </a:tcPr>
                </a:tc>
                <a:tc>
                  <a:txBody>
                    <a:bodyPr/>
                    <a:lstStyle/>
                    <a:p>
                      <a:r>
                        <a:rPr lang="en-GB" sz="900" dirty="0" smtClean="0"/>
                        <a:t>ETD CHAMPION</a:t>
                      </a:r>
                      <a:r>
                        <a:rPr lang="en-GB" sz="900" baseline="0" dirty="0" smtClean="0"/>
                        <a:t> ROLE</a:t>
                      </a:r>
                      <a:endParaRPr lang="en-GB" sz="900" dirty="0"/>
                    </a:p>
                  </a:txBody>
                  <a:tcPr marL="84406" marR="84406">
                    <a:solidFill>
                      <a:schemeClr val="tx2"/>
                    </a:solidFill>
                  </a:tcPr>
                </a:tc>
                <a:tc>
                  <a:txBody>
                    <a:bodyPr/>
                    <a:lstStyle/>
                    <a:p>
                      <a:r>
                        <a:rPr lang="en-GB" sz="900" dirty="0" smtClean="0"/>
                        <a:t>ADVANCE PREPARATION – ETD</a:t>
                      </a:r>
                      <a:r>
                        <a:rPr lang="en-GB" sz="900" baseline="0" dirty="0" smtClean="0"/>
                        <a:t> CHAMPION</a:t>
                      </a:r>
                      <a:endParaRPr lang="en-GB" sz="900" dirty="0"/>
                    </a:p>
                  </a:txBody>
                  <a:tcPr marL="84406" marR="84406">
                    <a:solidFill>
                      <a:schemeClr val="tx2"/>
                    </a:solidFill>
                  </a:tcPr>
                </a:tc>
              </a:tr>
              <a:tr h="370840">
                <a:tc>
                  <a:txBody>
                    <a:bodyPr/>
                    <a:lstStyle/>
                    <a:p>
                      <a:r>
                        <a:rPr lang="en-GB" sz="900" u="none" baseline="0" dirty="0" smtClean="0"/>
                        <a:t>Advising-</a:t>
                      </a:r>
                      <a:r>
                        <a:rPr lang="en-GB" sz="900" baseline="0" dirty="0" smtClean="0"/>
                        <a:t>  Establishing Pairs cont. 2</a:t>
                      </a:r>
                      <a:endParaRPr lang="en-GB" sz="900" dirty="0"/>
                    </a:p>
                  </a:txBody>
                  <a:tcPr marL="84406" marR="84406">
                    <a:solidFill>
                      <a:srgbClr val="BFDEE4"/>
                    </a:solidFill>
                  </a:tcPr>
                </a:tc>
                <a:tc>
                  <a:txBody>
                    <a:bodyPr/>
                    <a:lstStyle/>
                    <a:p>
                      <a:r>
                        <a:rPr lang="en-GB" sz="900" dirty="0" smtClean="0"/>
                        <a:t>30 mins</a:t>
                      </a:r>
                      <a:endParaRPr lang="en-GB" sz="900" dirty="0"/>
                    </a:p>
                  </a:txBody>
                  <a:tcPr marL="84406" marR="84406">
                    <a:solidFill>
                      <a:srgbClr val="BFDEE4"/>
                    </a:solidFill>
                  </a:tcPr>
                </a:tc>
                <a:tc>
                  <a:txBody>
                    <a:bodyPr/>
                    <a:lstStyle/>
                    <a:p>
                      <a:pPr marL="114300" marR="0" indent="-114300" algn="l" defTabSz="914400" rtl="0" eaLnBrk="1" fontAlgn="auto" latinLnBrk="0" hangingPunct="1">
                        <a:lnSpc>
                          <a:spcPct val="100000"/>
                        </a:lnSpc>
                        <a:spcBef>
                          <a:spcPts val="0"/>
                        </a:spcBef>
                        <a:spcAft>
                          <a:spcPts val="0"/>
                        </a:spcAft>
                        <a:buClr>
                          <a:schemeClr val="accent4"/>
                        </a:buClr>
                        <a:buSzPct val="125000"/>
                        <a:buFont typeface="Arial" pitchFamily="34" charset="0"/>
                        <a:buChar char="▪"/>
                        <a:tabLst/>
                        <a:defRPr/>
                      </a:pPr>
                      <a:r>
                        <a:rPr lang="en-GB" sz="900" dirty="0" smtClean="0"/>
                        <a:t>Participate</a:t>
                      </a:r>
                      <a:r>
                        <a:rPr lang="en-GB" sz="900" baseline="0" dirty="0" smtClean="0"/>
                        <a:t> with the other members of the team .  </a:t>
                      </a: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a:p>
                  </a:txBody>
                  <a:tcPr marL="84406" marR="84406">
                    <a:solidFill>
                      <a:srgbClr val="BFDEE4"/>
                    </a:solidFill>
                  </a:tcPr>
                </a:tc>
                <a:tc>
                  <a:txBody>
                    <a:bodyPr/>
                    <a:lstStyle/>
                    <a:p>
                      <a:pPr marL="114300" indent="-114300">
                        <a:buClr>
                          <a:schemeClr val="accent4"/>
                        </a:buClr>
                        <a:buSzPct val="125000"/>
                        <a:buFont typeface="Arial" pitchFamily="34" charset="0"/>
                        <a:buChar char="▪"/>
                        <a:tabLst>
                          <a:tab pos="114300" algn="l"/>
                        </a:tabLst>
                      </a:pPr>
                      <a:r>
                        <a:rPr lang="en-GB" sz="900" baseline="0" dirty="0" smtClean="0"/>
                        <a:t> Refer to flipchart (a) and ask the group to call out everything that comes to mind when they hear the word ‘Thunderstorm’. Record all responses, putting facts and details on one side of the page (e.g. rain, loud etc) and patterns and associations (e.g. Florida, tulips, a clown) on the other .  If people are struggling, ask them  if there was anything that came to mind that they were not initially prepared to share.  Once you have two lists, ask them what they think is the difference between the two.  Explain that one is all about the factual – the detail, what is actual and real.  The other is about association – the bigger picture, what is possible, patterns and connections.</a:t>
                      </a:r>
                    </a:p>
                    <a:p>
                      <a:pPr>
                        <a:buFont typeface="Arial" pitchFamily="34" charset="0"/>
                        <a:buNone/>
                      </a:pPr>
                      <a:endParaRPr lang="en-GB" sz="900" baseline="0" dirty="0" smtClean="0"/>
                    </a:p>
                    <a:p>
                      <a:pPr>
                        <a:buFont typeface="Arial" pitchFamily="34" charset="0"/>
                        <a:buNone/>
                      </a:pPr>
                      <a:r>
                        <a:rPr lang="en-GB" sz="900" baseline="0" dirty="0" smtClean="0"/>
                        <a:t>Explain that this is a simple way to illustrate whether we have a preference for paying attention to detail and facts (Sensing in MBTI terms)  or the big picture and connections (Intuition in MBTI terms).  We can do both, and typically need to at work, but one comes more naturally, and we pay attention to that first.  It is also what we then tend to communicate first to other.  Ask the group to decide what their individual preferences might be, either S (Sensing) or N (Intuition).</a:t>
                      </a:r>
                    </a:p>
                    <a:p>
                      <a:pPr>
                        <a:buFont typeface="Arial" pitchFamily="34" charset="0"/>
                        <a:buNone/>
                      </a:pPr>
                      <a:r>
                        <a:rPr lang="en-GB" sz="900" baseline="0" dirty="0" smtClean="0"/>
                        <a:t> </a:t>
                      </a:r>
                    </a:p>
                  </a:txBody>
                  <a:tcPr marL="84406" marR="84406">
                    <a:solidFill>
                      <a:srgbClr val="BFDEE4"/>
                    </a:solidFill>
                  </a:tcPr>
                </a:tc>
                <a:tc>
                  <a:txBody>
                    <a:bodyPr/>
                    <a:lstStyle/>
                    <a:p>
                      <a:pPr>
                        <a:buFont typeface="Arial" pitchFamily="34" charset="0"/>
                        <a:buNone/>
                      </a:pPr>
                      <a:r>
                        <a:rPr lang="en-GB" sz="900" baseline="0" dirty="0" smtClean="0"/>
                        <a:t>NOTE:  As an appendix we have provided more detail on MBTI, but if the group start to ask detailed questions, please feel free to park them, referring the individual to their local T&amp;R training coordinator, explaining that we are using it here as a tool to explore differences in this specific, rather than as a comprehensive individual  profile.</a:t>
                      </a:r>
                    </a:p>
                    <a:p>
                      <a:pPr>
                        <a:buFont typeface="Arial" pitchFamily="34" charset="0"/>
                        <a:buNone/>
                      </a:pPr>
                      <a:endParaRPr lang="en-GB" sz="900" baseline="0" dirty="0" smtClean="0"/>
                    </a:p>
                    <a:p>
                      <a:pPr>
                        <a:buFont typeface="Arial" pitchFamily="34" charset="0"/>
                        <a:buNone/>
                      </a:pPr>
                      <a:endParaRPr lang="en-GB" sz="900" dirty="0"/>
                    </a:p>
                  </a:txBody>
                  <a:tcPr marL="84406" marR="84406">
                    <a:solidFill>
                      <a:srgbClr val="BFDEE4"/>
                    </a:solidFill>
                  </a:tcPr>
                </a:tc>
              </a:tr>
            </a:tbl>
          </a:graphicData>
        </a:graphic>
      </p:graphicFrame>
      <p:sp>
        <p:nvSpPr>
          <p:cNvPr id="5" name="Title 1"/>
          <p:cNvSpPr>
            <a:spLocks noGrp="1"/>
          </p:cNvSpPr>
          <p:nvPr>
            <p:ph type="title"/>
          </p:nvPr>
        </p:nvSpPr>
        <p:spPr/>
        <p:txBody>
          <a:bodyPr/>
          <a:lstStyle/>
          <a:p>
            <a:r>
              <a:rPr lang="en-GB" b="0" dirty="0" smtClean="0">
                <a:solidFill>
                  <a:srgbClr val="8AA5CB"/>
                </a:solidFill>
              </a:rPr>
              <a:t>Empowered to Deliver</a:t>
            </a:r>
            <a:r>
              <a:rPr lang="en-GB" sz="2000" dirty="0" smtClean="0">
                <a:solidFill>
                  <a:schemeClr val="bg2"/>
                </a:solidFill>
              </a:rPr>
              <a:t/>
            </a:r>
            <a:br>
              <a:rPr lang="en-GB" sz="2000" dirty="0" smtClean="0">
                <a:solidFill>
                  <a:schemeClr val="bg2"/>
                </a:solidFill>
              </a:rPr>
            </a:br>
            <a:r>
              <a:rPr lang="en-GB" dirty="0" smtClean="0"/>
              <a:t>Briefing – annotated timetable</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1885" y="1122891"/>
          <a:ext cx="8880230" cy="4714240"/>
        </p:xfrm>
        <a:graphic>
          <a:graphicData uri="http://schemas.openxmlformats.org/drawingml/2006/table">
            <a:tbl>
              <a:tblPr firstRow="1" bandRow="1">
                <a:tableStyleId>{5C22544A-7EE6-4342-B048-85BDC9FD1C3A}</a:tableStyleId>
              </a:tblPr>
              <a:tblGrid>
                <a:gridCol w="792040"/>
                <a:gridCol w="495300"/>
                <a:gridCol w="1790700"/>
                <a:gridCol w="3630491"/>
                <a:gridCol w="2171699"/>
              </a:tblGrid>
              <a:tr h="370840">
                <a:tc>
                  <a:txBody>
                    <a:bodyPr/>
                    <a:lstStyle/>
                    <a:p>
                      <a:r>
                        <a:rPr lang="en-GB" sz="900" dirty="0" smtClean="0"/>
                        <a:t>SESSION</a:t>
                      </a:r>
                      <a:endParaRPr lang="en-GB" sz="900" dirty="0"/>
                    </a:p>
                  </a:txBody>
                  <a:tcPr marL="84406" marR="84406">
                    <a:solidFill>
                      <a:schemeClr val="tx2"/>
                    </a:solidFill>
                  </a:tcPr>
                </a:tc>
                <a:tc>
                  <a:txBody>
                    <a:bodyPr/>
                    <a:lstStyle/>
                    <a:p>
                      <a:r>
                        <a:rPr lang="en-GB" sz="900" dirty="0" smtClean="0"/>
                        <a:t>TIME</a:t>
                      </a:r>
                      <a:endParaRPr lang="en-GB" sz="900" dirty="0"/>
                    </a:p>
                  </a:txBody>
                  <a:tcPr marL="84406" marR="84406">
                    <a:solidFill>
                      <a:schemeClr val="tx2"/>
                    </a:solidFill>
                  </a:tcPr>
                </a:tc>
                <a:tc>
                  <a:txBody>
                    <a:bodyPr/>
                    <a:lstStyle/>
                    <a:p>
                      <a:r>
                        <a:rPr lang="en-GB" sz="900" dirty="0" smtClean="0"/>
                        <a:t>PARTNER</a:t>
                      </a:r>
                      <a:r>
                        <a:rPr lang="en-GB" sz="900" baseline="0" dirty="0" smtClean="0"/>
                        <a:t> (or AD) ROLE</a:t>
                      </a:r>
                      <a:endParaRPr lang="en-GB" sz="900" dirty="0"/>
                    </a:p>
                  </a:txBody>
                  <a:tcPr marL="84406" marR="84406">
                    <a:solidFill>
                      <a:schemeClr val="tx2"/>
                    </a:solidFill>
                  </a:tcPr>
                </a:tc>
                <a:tc>
                  <a:txBody>
                    <a:bodyPr/>
                    <a:lstStyle/>
                    <a:p>
                      <a:r>
                        <a:rPr lang="en-GB" sz="900" dirty="0" smtClean="0"/>
                        <a:t>ETD CHAMPION</a:t>
                      </a:r>
                      <a:r>
                        <a:rPr lang="en-GB" sz="900" baseline="0" dirty="0" smtClean="0"/>
                        <a:t> ROLE</a:t>
                      </a:r>
                      <a:endParaRPr lang="en-GB" sz="900" dirty="0"/>
                    </a:p>
                  </a:txBody>
                  <a:tcPr marL="84406" marR="84406">
                    <a:solidFill>
                      <a:schemeClr val="tx2"/>
                    </a:solidFill>
                  </a:tcPr>
                </a:tc>
                <a:tc>
                  <a:txBody>
                    <a:bodyPr/>
                    <a:lstStyle/>
                    <a:p>
                      <a:r>
                        <a:rPr lang="en-GB" sz="900" dirty="0" smtClean="0"/>
                        <a:t>ADVANCE PREPARATION – ETD</a:t>
                      </a:r>
                      <a:r>
                        <a:rPr lang="en-GB" sz="900" baseline="0" dirty="0" smtClean="0"/>
                        <a:t> CHAMPION</a:t>
                      </a:r>
                      <a:endParaRPr lang="en-GB" sz="900" dirty="0"/>
                    </a:p>
                  </a:txBody>
                  <a:tcPr marL="84406" marR="84406">
                    <a:solidFill>
                      <a:schemeClr val="tx2"/>
                    </a:solidFill>
                  </a:tcPr>
                </a:tc>
              </a:tr>
              <a:tr h="370840">
                <a:tc>
                  <a:txBody>
                    <a:bodyPr/>
                    <a:lstStyle/>
                    <a:p>
                      <a:r>
                        <a:rPr lang="en-GB" sz="900" u="none" baseline="0" dirty="0" smtClean="0"/>
                        <a:t>Advising-</a:t>
                      </a:r>
                      <a:r>
                        <a:rPr lang="en-GB" sz="900" baseline="0" dirty="0" smtClean="0"/>
                        <a:t>  Establishing pairs cont. 3</a:t>
                      </a:r>
                      <a:endParaRPr lang="en-GB" sz="900" dirty="0"/>
                    </a:p>
                  </a:txBody>
                  <a:tcPr marL="84406" marR="84406">
                    <a:solidFill>
                      <a:srgbClr val="BFDEE4"/>
                    </a:solidFill>
                  </a:tcPr>
                </a:tc>
                <a:tc>
                  <a:txBody>
                    <a:bodyPr/>
                    <a:lstStyle/>
                    <a:p>
                      <a:r>
                        <a:rPr lang="en-GB" sz="900" dirty="0" smtClean="0"/>
                        <a:t>30 mins</a:t>
                      </a:r>
                      <a:endParaRPr lang="en-GB" sz="900" dirty="0"/>
                    </a:p>
                  </a:txBody>
                  <a:tcPr marL="84406" marR="84406">
                    <a:solidFill>
                      <a:srgbClr val="BFDEE4"/>
                    </a:solidFill>
                  </a:tcPr>
                </a:tc>
                <a:tc>
                  <a:txBody>
                    <a:bodyPr/>
                    <a:lstStyle/>
                    <a:p>
                      <a:pPr marL="114300" marR="0" indent="-114300" algn="l" defTabSz="914400" rtl="0" eaLnBrk="1" fontAlgn="auto" latinLnBrk="0" hangingPunct="1">
                        <a:lnSpc>
                          <a:spcPct val="100000"/>
                        </a:lnSpc>
                        <a:spcBef>
                          <a:spcPts val="0"/>
                        </a:spcBef>
                        <a:spcAft>
                          <a:spcPts val="0"/>
                        </a:spcAft>
                        <a:buClr>
                          <a:schemeClr val="accent4"/>
                        </a:buClr>
                        <a:buSzPct val="125000"/>
                        <a:buFont typeface="Arial" pitchFamily="34" charset="0"/>
                        <a:buChar char="▪"/>
                        <a:tabLst/>
                        <a:defRPr/>
                      </a:pPr>
                      <a:r>
                        <a:rPr lang="en-GB" sz="900" dirty="0" smtClean="0"/>
                        <a:t>Participate</a:t>
                      </a:r>
                      <a:r>
                        <a:rPr lang="en-GB" sz="900" baseline="0" dirty="0" smtClean="0"/>
                        <a:t> with the other members of the team .  </a:t>
                      </a: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a:p>
                  </a:txBody>
                  <a:tcPr marL="84406" marR="84406">
                    <a:solidFill>
                      <a:srgbClr val="BFDEE4"/>
                    </a:solidFill>
                  </a:tcPr>
                </a:tc>
                <a:tc>
                  <a:txBody>
                    <a:bodyPr/>
                    <a:lstStyle/>
                    <a:p>
                      <a:pPr marL="114300" indent="-114300">
                        <a:buClr>
                          <a:schemeClr val="accent4"/>
                        </a:buClr>
                        <a:buSzPct val="125000"/>
                        <a:buFont typeface="Arial" pitchFamily="34" charset="0"/>
                        <a:buChar char="▪"/>
                        <a:tabLst>
                          <a:tab pos="114300" algn="l"/>
                        </a:tabLst>
                      </a:pPr>
                      <a:r>
                        <a:rPr lang="en-GB" sz="900" baseline="0" dirty="0" smtClean="0"/>
                        <a:t>Refer to flipchart (b) and explain that the other  component of MBTI that we are going to focus on today is how we prefer to make decisions.  Explain that  here our natural preference is either to start from an objective, logical stand-point, or from an involved, personal-values based position.  Illustrate this with the pictures of the stickmen.  This first shows someone outside the situation, viewing it objectively.  This person will be fair in their decision making by treating every person or choice equally and applying the same set of criteria to each to help make a decision.  In MBTI terms, this person has a Thinking (T) preference.  The second picture shows someone  who has stepped in to the situation and makes a decision from an involved perspective.  This person will be fair in their decision making by treating each person or choice individually.  In MBTI terms, this person has a Feeling (F) preference.  Note, the words thinking and feeling a are a little misleading, because they are not making reference to how you are as a person generally – people sometime think that they infer you are cold and hard or soft and fluffy – they are very specific to how you make decisions only.</a:t>
                      </a:r>
                    </a:p>
                    <a:p>
                      <a:pPr>
                        <a:buFont typeface="Arial" pitchFamily="34" charset="0"/>
                        <a:buChar char="•"/>
                      </a:pPr>
                      <a:endParaRPr lang="en-GB" sz="900" baseline="0" dirty="0" smtClean="0"/>
                    </a:p>
                    <a:p>
                      <a:pPr>
                        <a:buFont typeface="Arial" pitchFamily="34" charset="0"/>
                        <a:buNone/>
                      </a:pPr>
                      <a:r>
                        <a:rPr lang="en-GB" sz="900" baseline="0" dirty="0" smtClean="0"/>
                        <a:t>Give the example of buying a house to build on this explanation: Someone with a thinking preference will first set out a set of criteria e.g. 4 bedrooms, 2 bathrooms, walking distance from a train station etc, and use this to narrow down their choices.  They might then go with the one that looks or feels right for them.  Someone with a feeling preference might open the paper or look on-line and see a few houses that look or feel right, maybe remind them of childhood or are like something they have seen before – they will narrow their choices down based on this, and then sense check by looking at whether it meets their needs in terms of rooms, location, etc.</a:t>
                      </a:r>
                    </a:p>
                    <a:p>
                      <a:pPr>
                        <a:buFont typeface="Arial" pitchFamily="34" charset="0"/>
                        <a:buNone/>
                      </a:pPr>
                      <a:r>
                        <a:rPr lang="en-GB" sz="900" baseline="0" dirty="0" smtClean="0"/>
                        <a:t>  </a:t>
                      </a:r>
                    </a:p>
                  </a:txBody>
                  <a:tcPr marL="84406" marR="84406">
                    <a:solidFill>
                      <a:srgbClr val="BFDEE4"/>
                    </a:solidFill>
                  </a:tcPr>
                </a:tc>
                <a:tc>
                  <a:txBody>
                    <a:bodyPr/>
                    <a:lstStyle/>
                    <a:p>
                      <a:pPr>
                        <a:buFont typeface="Arial" pitchFamily="34" charset="0"/>
                        <a:buNone/>
                      </a:pPr>
                      <a:endParaRPr lang="en-GB" sz="900" baseline="0" dirty="0" smtClean="0"/>
                    </a:p>
                    <a:p>
                      <a:pPr>
                        <a:buFont typeface="Arial" pitchFamily="34" charset="0"/>
                        <a:buNone/>
                      </a:pPr>
                      <a:endParaRPr lang="en-GB" sz="900" dirty="0"/>
                    </a:p>
                  </a:txBody>
                  <a:tcPr marL="84406" marR="84406">
                    <a:solidFill>
                      <a:srgbClr val="BFDEE4"/>
                    </a:solidFill>
                  </a:tcPr>
                </a:tc>
              </a:tr>
            </a:tbl>
          </a:graphicData>
        </a:graphic>
      </p:graphicFrame>
      <p:sp>
        <p:nvSpPr>
          <p:cNvPr id="6" name="Title 1"/>
          <p:cNvSpPr>
            <a:spLocks noGrp="1"/>
          </p:cNvSpPr>
          <p:nvPr>
            <p:ph type="title"/>
          </p:nvPr>
        </p:nvSpPr>
        <p:spPr/>
        <p:txBody>
          <a:bodyPr/>
          <a:lstStyle/>
          <a:p>
            <a:r>
              <a:rPr lang="en-GB" b="0" dirty="0" smtClean="0">
                <a:solidFill>
                  <a:srgbClr val="8AA5CB"/>
                </a:solidFill>
              </a:rPr>
              <a:t>Empowered to Deliver</a:t>
            </a:r>
            <a:r>
              <a:rPr lang="en-GB" sz="2000" dirty="0" smtClean="0">
                <a:solidFill>
                  <a:schemeClr val="bg2"/>
                </a:solidFill>
              </a:rPr>
              <a:t/>
            </a:r>
            <a:br>
              <a:rPr lang="en-GB" sz="2000" dirty="0" smtClean="0">
                <a:solidFill>
                  <a:schemeClr val="bg2"/>
                </a:solidFill>
              </a:rPr>
            </a:br>
            <a:r>
              <a:rPr lang="en-GB" dirty="0" smtClean="0"/>
              <a:t>Briefing – annotated timetable</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1885" y="1122891"/>
          <a:ext cx="8880230" cy="5080000"/>
        </p:xfrm>
        <a:graphic>
          <a:graphicData uri="http://schemas.openxmlformats.org/drawingml/2006/table">
            <a:tbl>
              <a:tblPr firstRow="1" bandRow="1">
                <a:tableStyleId>{5C22544A-7EE6-4342-B048-85BDC9FD1C3A}</a:tableStyleId>
              </a:tblPr>
              <a:tblGrid>
                <a:gridCol w="811090"/>
                <a:gridCol w="466725"/>
                <a:gridCol w="1552575"/>
                <a:gridCol w="3971925"/>
                <a:gridCol w="2077915"/>
              </a:tblGrid>
              <a:tr h="370840">
                <a:tc>
                  <a:txBody>
                    <a:bodyPr/>
                    <a:lstStyle/>
                    <a:p>
                      <a:r>
                        <a:rPr lang="en-GB" sz="900" dirty="0" smtClean="0"/>
                        <a:t>SESSION</a:t>
                      </a:r>
                      <a:endParaRPr lang="en-GB" sz="900" dirty="0"/>
                    </a:p>
                  </a:txBody>
                  <a:tcPr marL="84406" marR="84406">
                    <a:solidFill>
                      <a:schemeClr val="tx2"/>
                    </a:solidFill>
                  </a:tcPr>
                </a:tc>
                <a:tc>
                  <a:txBody>
                    <a:bodyPr/>
                    <a:lstStyle/>
                    <a:p>
                      <a:r>
                        <a:rPr lang="en-GB" sz="900" dirty="0" smtClean="0"/>
                        <a:t>TIME</a:t>
                      </a:r>
                      <a:endParaRPr lang="en-GB" sz="900" dirty="0"/>
                    </a:p>
                  </a:txBody>
                  <a:tcPr marL="84406" marR="84406">
                    <a:solidFill>
                      <a:schemeClr val="tx2"/>
                    </a:solidFill>
                  </a:tcPr>
                </a:tc>
                <a:tc>
                  <a:txBody>
                    <a:bodyPr/>
                    <a:lstStyle/>
                    <a:p>
                      <a:r>
                        <a:rPr lang="en-GB" sz="900" dirty="0" smtClean="0"/>
                        <a:t>PARTNER</a:t>
                      </a:r>
                      <a:r>
                        <a:rPr lang="en-GB" sz="900" baseline="0" dirty="0" smtClean="0"/>
                        <a:t> (or AD) ROLE</a:t>
                      </a:r>
                      <a:endParaRPr lang="en-GB" sz="900" dirty="0"/>
                    </a:p>
                  </a:txBody>
                  <a:tcPr marL="84406" marR="84406">
                    <a:solidFill>
                      <a:schemeClr val="tx2"/>
                    </a:solidFill>
                  </a:tcPr>
                </a:tc>
                <a:tc>
                  <a:txBody>
                    <a:bodyPr/>
                    <a:lstStyle/>
                    <a:p>
                      <a:r>
                        <a:rPr lang="en-GB" sz="900" dirty="0" smtClean="0"/>
                        <a:t>ETD CHAMPION</a:t>
                      </a:r>
                      <a:r>
                        <a:rPr lang="en-GB" sz="900" baseline="0" dirty="0" smtClean="0"/>
                        <a:t> ROLE</a:t>
                      </a:r>
                      <a:endParaRPr lang="en-GB" sz="900" dirty="0"/>
                    </a:p>
                  </a:txBody>
                  <a:tcPr marL="84406" marR="84406">
                    <a:solidFill>
                      <a:schemeClr val="tx2"/>
                    </a:solidFill>
                  </a:tcPr>
                </a:tc>
                <a:tc>
                  <a:txBody>
                    <a:bodyPr/>
                    <a:lstStyle/>
                    <a:p>
                      <a:r>
                        <a:rPr lang="en-GB" sz="900" dirty="0" smtClean="0"/>
                        <a:t>ADVANCE PREPARATION – ETD</a:t>
                      </a:r>
                      <a:r>
                        <a:rPr lang="en-GB" sz="900" baseline="0" dirty="0" smtClean="0"/>
                        <a:t> CHAMPION</a:t>
                      </a:r>
                      <a:endParaRPr lang="en-GB" sz="900" dirty="0"/>
                    </a:p>
                  </a:txBody>
                  <a:tcPr marL="84406" marR="84406">
                    <a:solidFill>
                      <a:schemeClr val="tx2"/>
                    </a:solidFill>
                  </a:tcPr>
                </a:tc>
              </a:tr>
              <a:tr h="370840">
                <a:tc>
                  <a:txBody>
                    <a:bodyPr/>
                    <a:lstStyle/>
                    <a:p>
                      <a:r>
                        <a:rPr lang="en-GB" sz="900" u="none" baseline="0" dirty="0" smtClean="0"/>
                        <a:t>Advising</a:t>
                      </a:r>
                      <a:r>
                        <a:rPr lang="en-GB" sz="900" baseline="0" dirty="0" smtClean="0"/>
                        <a:t>-  Establishing pairs cont. 3</a:t>
                      </a:r>
                      <a:endParaRPr lang="en-GB" sz="900" dirty="0"/>
                    </a:p>
                  </a:txBody>
                  <a:tcPr marL="84406" marR="84406">
                    <a:solidFill>
                      <a:srgbClr val="BFDEE4"/>
                    </a:solidFill>
                  </a:tcPr>
                </a:tc>
                <a:tc>
                  <a:txBody>
                    <a:bodyPr/>
                    <a:lstStyle/>
                    <a:p>
                      <a:r>
                        <a:rPr lang="en-GB" sz="900" dirty="0" smtClean="0"/>
                        <a:t>30 mins</a:t>
                      </a:r>
                      <a:endParaRPr lang="en-GB" sz="900" dirty="0"/>
                    </a:p>
                  </a:txBody>
                  <a:tcPr marL="84406" marR="84406">
                    <a:solidFill>
                      <a:srgbClr val="BFDEE4"/>
                    </a:solidFill>
                  </a:tcPr>
                </a:tc>
                <a:tc>
                  <a:txBody>
                    <a:bodyPr/>
                    <a:lstStyle/>
                    <a:p>
                      <a:pPr marL="114300" marR="0" indent="-114300" algn="l" defTabSz="914400" rtl="0" eaLnBrk="1" fontAlgn="auto" latinLnBrk="0" hangingPunct="1">
                        <a:lnSpc>
                          <a:spcPct val="100000"/>
                        </a:lnSpc>
                        <a:spcBef>
                          <a:spcPts val="0"/>
                        </a:spcBef>
                        <a:spcAft>
                          <a:spcPts val="0"/>
                        </a:spcAft>
                        <a:buClr>
                          <a:schemeClr val="accent4"/>
                        </a:buClr>
                        <a:buSzPct val="125000"/>
                        <a:buFont typeface="Arial" pitchFamily="34" charset="0"/>
                        <a:buChar char="▪"/>
                        <a:tabLst/>
                        <a:defRPr/>
                      </a:pPr>
                      <a:r>
                        <a:rPr lang="en-GB" sz="900" dirty="0" smtClean="0"/>
                        <a:t>Participate</a:t>
                      </a:r>
                      <a:r>
                        <a:rPr lang="en-GB" sz="900" baseline="0" dirty="0" smtClean="0"/>
                        <a:t> with the other members of the team .  </a:t>
                      </a: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smtClean="0"/>
                    </a:p>
                    <a:p>
                      <a:pPr>
                        <a:buFontTx/>
                        <a:buNone/>
                      </a:pPr>
                      <a:endParaRPr lang="en-GB" sz="900" dirty="0"/>
                    </a:p>
                  </a:txBody>
                  <a:tcPr marL="84406" marR="84406">
                    <a:solidFill>
                      <a:srgbClr val="BFDEE4"/>
                    </a:solidFill>
                  </a:tcPr>
                </a:tc>
                <a:tc>
                  <a:txBody>
                    <a:bodyPr/>
                    <a:lstStyle/>
                    <a:p>
                      <a:pPr marL="114300" indent="-114300">
                        <a:buClr>
                          <a:schemeClr val="accent4"/>
                        </a:buClr>
                        <a:buSzPct val="125000"/>
                        <a:buFont typeface="Arial" pitchFamily="34" charset="0"/>
                        <a:buChar char="▪"/>
                      </a:pPr>
                      <a:r>
                        <a:rPr lang="en-GB" sz="900" baseline="0" dirty="0" smtClean="0"/>
                        <a:t> Ask the group to decide what their individual preferences might be around decision-making, either T (Thinking) or F (Feeling) –reminding them that as before, we can do both, and may be required to take more of a thinking approach at work, but we have a natural preference for one over the other and that is what instinctively come first or easiest to us.</a:t>
                      </a:r>
                    </a:p>
                    <a:p>
                      <a:pPr>
                        <a:buFont typeface="Arial" pitchFamily="34" charset="0"/>
                        <a:buChar char="•"/>
                      </a:pPr>
                      <a:endParaRPr lang="en-GB" sz="900" baseline="0" dirty="0" smtClean="0"/>
                    </a:p>
                    <a:p>
                      <a:pPr marL="114300" indent="-114300">
                        <a:buClr>
                          <a:schemeClr val="accent4"/>
                        </a:buClr>
                        <a:buSzPct val="125000"/>
                        <a:buFont typeface="Arial" pitchFamily="34" charset="0"/>
                        <a:buChar char="▪"/>
                      </a:pPr>
                      <a:r>
                        <a:rPr lang="en-GB" sz="900" baseline="0" dirty="0" smtClean="0"/>
                        <a:t>Once the group have an idea of their preferences they should end up with two letter: ST, SF, NT or NF.  Get people with each letter pairing to stand in a different corner of the room and just take a minute to look at the preferences of their team maters and consider how, if at all, this may have impacted on how they would have worked with people in the past.</a:t>
                      </a:r>
                    </a:p>
                    <a:p>
                      <a:pPr marL="114300" indent="-114300">
                        <a:buClr>
                          <a:schemeClr val="accent4"/>
                        </a:buClr>
                        <a:buSzPct val="125000"/>
                        <a:buFont typeface="Arial" pitchFamily="34" charset="0"/>
                        <a:buChar char="▪"/>
                      </a:pPr>
                      <a:endParaRPr lang="en-GB" sz="900" baseline="0" dirty="0" smtClean="0"/>
                    </a:p>
                    <a:p>
                      <a:pPr marL="114300" indent="-114300">
                        <a:buClr>
                          <a:schemeClr val="accent4"/>
                        </a:buClr>
                        <a:buSzPct val="125000"/>
                        <a:buFont typeface="Arial" pitchFamily="34" charset="0"/>
                        <a:buChar char="▪"/>
                      </a:pPr>
                      <a:r>
                        <a:rPr lang="en-GB" sz="900" baseline="0" dirty="0" smtClean="0"/>
                        <a:t>Explain that we are going to ask them to pair up with someone with an opposing preference, where ever possible, or at least someone with a letter difference.  We will let them select their own partner, using this criteria, but encourage them to ignore hierarchy.</a:t>
                      </a:r>
                    </a:p>
                    <a:p>
                      <a:pPr marL="114300" indent="-114300">
                        <a:buClr>
                          <a:schemeClr val="accent4"/>
                        </a:buClr>
                        <a:buSzPct val="125000"/>
                        <a:buFont typeface="Arial" pitchFamily="34" charset="0"/>
                        <a:buChar char="▪"/>
                      </a:pPr>
                      <a:endParaRPr lang="en-GB" sz="900" baseline="0" dirty="0" smtClean="0"/>
                    </a:p>
                    <a:p>
                      <a:pPr marL="114300" indent="-114300">
                        <a:buClr>
                          <a:schemeClr val="accent4"/>
                        </a:buClr>
                        <a:buSzPct val="125000"/>
                        <a:buFont typeface="Arial" pitchFamily="34" charset="0"/>
                        <a:buChar char="▪"/>
                      </a:pPr>
                      <a:r>
                        <a:rPr lang="en-GB" sz="900" baseline="0" dirty="0" smtClean="0"/>
                        <a:t>Give the group a couple of minutes to pair up, providing steer as needed and then ask them to sit in their pairs.</a:t>
                      </a:r>
                    </a:p>
                  </a:txBody>
                  <a:tcPr marL="84406" marR="84406">
                    <a:solidFill>
                      <a:srgbClr val="BFDEE4"/>
                    </a:solidFill>
                  </a:tcPr>
                </a:tc>
                <a:tc>
                  <a:txBody>
                    <a:bodyPr/>
                    <a:lstStyle/>
                    <a:p>
                      <a:pPr>
                        <a:buFont typeface="Arial" pitchFamily="34" charset="0"/>
                        <a:buNone/>
                      </a:pPr>
                      <a:endParaRPr lang="en-GB" sz="900" baseline="0" dirty="0" smtClean="0"/>
                    </a:p>
                    <a:p>
                      <a:pPr>
                        <a:buFont typeface="Arial" pitchFamily="34" charset="0"/>
                        <a:buNone/>
                      </a:pPr>
                      <a:endParaRPr lang="en-GB" sz="900" dirty="0"/>
                    </a:p>
                  </a:txBody>
                  <a:tcPr marL="84406" marR="84406">
                    <a:solidFill>
                      <a:srgbClr val="BFDEE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u="none" baseline="0" dirty="0" smtClean="0"/>
                        <a:t>Advising</a:t>
                      </a:r>
                      <a:r>
                        <a:rPr lang="en-GB" sz="900" baseline="0" dirty="0" smtClean="0"/>
                        <a:t>-  Establishing relationships</a:t>
                      </a:r>
                      <a:endParaRPr lang="en-GB" sz="900" dirty="0" smtClean="0"/>
                    </a:p>
                    <a:p>
                      <a:endParaRPr lang="en-GB" sz="900" dirty="0"/>
                    </a:p>
                  </a:txBody>
                  <a:tcPr marL="84406" marR="84406">
                    <a:solidFill>
                      <a:srgbClr val="E5F2F4"/>
                    </a:solidFill>
                  </a:tcPr>
                </a:tc>
                <a:tc>
                  <a:txBody>
                    <a:bodyPr/>
                    <a:lstStyle/>
                    <a:p>
                      <a:r>
                        <a:rPr lang="en-GB" sz="900" dirty="0" smtClean="0"/>
                        <a:t>25</a:t>
                      </a:r>
                      <a:r>
                        <a:rPr lang="en-GB" sz="900" baseline="0" dirty="0" smtClean="0"/>
                        <a:t> </a:t>
                      </a:r>
                      <a:r>
                        <a:rPr lang="en-GB" sz="900" dirty="0" smtClean="0"/>
                        <a:t>mins</a:t>
                      </a:r>
                      <a:endParaRPr lang="en-GB" sz="900" dirty="0"/>
                    </a:p>
                  </a:txBody>
                  <a:tcPr marL="84406" marR="84406">
                    <a:solidFill>
                      <a:srgbClr val="E5F2F4"/>
                    </a:solidFill>
                  </a:tcPr>
                </a:tc>
                <a:tc>
                  <a:txBody>
                    <a:bodyPr/>
                    <a:lstStyle/>
                    <a:p>
                      <a:pPr marL="114300" indent="-114300">
                        <a:buClr>
                          <a:schemeClr val="accent4"/>
                        </a:buClr>
                        <a:buSzPct val="125000"/>
                        <a:buFont typeface="Arial" pitchFamily="34" charset="0"/>
                        <a:buChar char="▪"/>
                      </a:pPr>
                      <a:r>
                        <a:rPr lang="en-GB" sz="900" dirty="0" smtClean="0"/>
                        <a:t>Participate</a:t>
                      </a:r>
                      <a:r>
                        <a:rPr lang="en-GB" sz="900" baseline="0" dirty="0" smtClean="0"/>
                        <a:t> with the other members of the team  and close the briefing with any final  thoughts on how you can embed ETD on the engagement and the value that the team can get from this. </a:t>
                      </a:r>
                      <a:endParaRPr lang="en-GB" sz="900" dirty="0"/>
                    </a:p>
                  </a:txBody>
                  <a:tcPr marL="84406" marR="84406">
                    <a:solidFill>
                      <a:srgbClr val="E5F2F4"/>
                    </a:solidFill>
                  </a:tcPr>
                </a:tc>
                <a:tc>
                  <a:txBody>
                    <a:bodyPr/>
                    <a:lstStyle/>
                    <a:p>
                      <a:pPr marL="114300" indent="-114300">
                        <a:buClr>
                          <a:schemeClr val="accent4"/>
                        </a:buClr>
                        <a:buSzPct val="125000"/>
                        <a:buFont typeface="Arial" pitchFamily="34" charset="0"/>
                        <a:buChar char="▪"/>
                      </a:pPr>
                      <a:r>
                        <a:rPr lang="en-GB" sz="900" baseline="0" dirty="0" smtClean="0">
                          <a:solidFill>
                            <a:schemeClr val="tx1"/>
                          </a:solidFill>
                        </a:rPr>
                        <a:t> Explain that the pairs that have just been formed will work together for the duration of the engagement, using an advisor approach to provide support and challenge as needed to their partners to enable learning and development on the job.</a:t>
                      </a:r>
                      <a:r>
                        <a:rPr lang="en-GB" sz="900" u="none" baseline="0" dirty="0" smtClean="0">
                          <a:solidFill>
                            <a:schemeClr val="dk1"/>
                          </a:solidFill>
                        </a:rPr>
                        <a:t>  In this final part of the session, they will have a chance to talk about they can work together and add value for each other on the engagement.</a:t>
                      </a:r>
                      <a:endParaRPr lang="en-GB" sz="900" u="sng" baseline="0" dirty="0" smtClean="0">
                        <a:solidFill>
                          <a:schemeClr val="dk1"/>
                        </a:solidFill>
                      </a:endParaRPr>
                    </a:p>
                    <a:p>
                      <a:pPr>
                        <a:buFont typeface="Arial" pitchFamily="34" charset="0"/>
                        <a:buChar char="•"/>
                      </a:pPr>
                      <a:endParaRPr lang="en-GB" sz="900" baseline="0" dirty="0" smtClean="0"/>
                    </a:p>
                  </a:txBody>
                  <a:tcPr marL="84406" marR="84406">
                    <a:solidFill>
                      <a:srgbClr val="E5F2F4"/>
                    </a:solidFill>
                  </a:tcPr>
                </a:tc>
                <a:tc>
                  <a:txBody>
                    <a:bodyPr/>
                    <a:lstStyle/>
                    <a:p>
                      <a:pPr marL="114300" marR="0" indent="-114300" algn="l" defTabSz="914400" rtl="0" eaLnBrk="1" fontAlgn="auto" latinLnBrk="0" hangingPunct="1">
                        <a:lnSpc>
                          <a:spcPct val="100000"/>
                        </a:lnSpc>
                        <a:spcBef>
                          <a:spcPts val="0"/>
                        </a:spcBef>
                        <a:spcAft>
                          <a:spcPts val="0"/>
                        </a:spcAft>
                        <a:buClr>
                          <a:schemeClr val="accent4"/>
                        </a:buClr>
                        <a:buSzPct val="125000"/>
                        <a:buFont typeface="Arial" pitchFamily="34" charset="0"/>
                        <a:buChar char="▪"/>
                        <a:tabLst>
                          <a:tab pos="114300" algn="l"/>
                        </a:tabLst>
                        <a:defRPr/>
                      </a:pPr>
                      <a:r>
                        <a:rPr lang="en-GB" sz="900" dirty="0" smtClean="0"/>
                        <a:t>Flipchart – title as ‘Advising</a:t>
                      </a:r>
                      <a:r>
                        <a:rPr lang="en-GB" sz="900" baseline="0" dirty="0" smtClean="0"/>
                        <a:t> </a:t>
                      </a:r>
                      <a:r>
                        <a:rPr lang="en-GB" sz="900" dirty="0" smtClean="0"/>
                        <a:t>Pairs</a:t>
                      </a:r>
                      <a:r>
                        <a:rPr lang="en-GB" sz="900" baseline="0" dirty="0" smtClean="0"/>
                        <a:t>’ with the following questions:</a:t>
                      </a:r>
                    </a:p>
                    <a:p>
                      <a:pPr marL="228600" lvl="0" indent="-114300">
                        <a:buClr>
                          <a:schemeClr val="accent4"/>
                        </a:buClr>
                        <a:buFont typeface="Arial" pitchFamily="34" charset="0"/>
                        <a:buChar char="–"/>
                      </a:pPr>
                      <a:r>
                        <a:rPr lang="en-GB" sz="900" kern="1200" dirty="0" smtClean="0">
                          <a:solidFill>
                            <a:schemeClr val="dk1"/>
                          </a:solidFill>
                          <a:latin typeface="+mn-lt"/>
                          <a:ea typeface="+mn-ea"/>
                          <a:cs typeface="+mn-cs"/>
                        </a:rPr>
                        <a:t>What will you discuss in your pairs?  </a:t>
                      </a:r>
                    </a:p>
                    <a:p>
                      <a:pPr marL="228600" lvl="0" indent="-114300">
                        <a:buClr>
                          <a:schemeClr val="accent4"/>
                        </a:buClr>
                        <a:buFont typeface="Arial" pitchFamily="34" charset="0"/>
                        <a:buChar char="–"/>
                      </a:pPr>
                      <a:r>
                        <a:rPr lang="en-GB" sz="900" kern="1200" dirty="0" smtClean="0">
                          <a:solidFill>
                            <a:schemeClr val="dk1"/>
                          </a:solidFill>
                          <a:latin typeface="+mn-lt"/>
                          <a:ea typeface="+mn-ea"/>
                          <a:cs typeface="+mn-cs"/>
                        </a:rPr>
                        <a:t>What might be out of scope?  confidentiality</a:t>
                      </a:r>
                    </a:p>
                    <a:p>
                      <a:pPr marL="228600" lvl="0" indent="-114300">
                        <a:buClr>
                          <a:schemeClr val="accent4"/>
                        </a:buClr>
                        <a:buFont typeface="Arial" pitchFamily="34" charset="0"/>
                        <a:buChar char="–"/>
                      </a:pPr>
                      <a:r>
                        <a:rPr lang="en-GB" sz="900" kern="1200" dirty="0" smtClean="0">
                          <a:solidFill>
                            <a:schemeClr val="dk1"/>
                          </a:solidFill>
                          <a:latin typeface="+mn-lt"/>
                          <a:ea typeface="+mn-ea"/>
                          <a:cs typeface="+mn-cs"/>
                        </a:rPr>
                        <a:t>What level of input</a:t>
                      </a:r>
                      <a:r>
                        <a:rPr lang="en-GB" sz="900" kern="1200" baseline="0" dirty="0" smtClean="0">
                          <a:solidFill>
                            <a:schemeClr val="dk1"/>
                          </a:solidFill>
                          <a:latin typeface="+mn-lt"/>
                          <a:ea typeface="+mn-ea"/>
                          <a:cs typeface="+mn-cs"/>
                        </a:rPr>
                        <a:t> </a:t>
                      </a:r>
                      <a:r>
                        <a:rPr lang="en-GB" sz="900" kern="1200" dirty="0" smtClean="0">
                          <a:solidFill>
                            <a:schemeClr val="dk1"/>
                          </a:solidFill>
                          <a:latin typeface="+mn-lt"/>
                          <a:ea typeface="+mn-ea"/>
                          <a:cs typeface="+mn-cs"/>
                        </a:rPr>
                        <a:t>do you want from your partner? Challenge?  Support? </a:t>
                      </a:r>
                    </a:p>
                    <a:p>
                      <a:pPr marL="228600" lvl="0" indent="-114300">
                        <a:buClr>
                          <a:schemeClr val="accent4"/>
                        </a:buClr>
                        <a:buFont typeface="Arial" pitchFamily="34" charset="0"/>
                        <a:buChar char="–"/>
                      </a:pPr>
                      <a:r>
                        <a:rPr lang="en-GB" sz="900" kern="1200" dirty="0" smtClean="0">
                          <a:solidFill>
                            <a:schemeClr val="dk1"/>
                          </a:solidFill>
                          <a:latin typeface="+mn-lt"/>
                          <a:ea typeface="+mn-ea"/>
                          <a:cs typeface="+mn-cs"/>
                        </a:rPr>
                        <a:t>How often will you meet?  How much time does each person need at this meeting?</a:t>
                      </a:r>
                    </a:p>
                    <a:p>
                      <a:pPr marL="228600" lvl="0" indent="-114300">
                        <a:buClr>
                          <a:schemeClr val="accent4"/>
                        </a:buClr>
                        <a:buFont typeface="Arial" pitchFamily="34" charset="0"/>
                        <a:buChar char="–"/>
                      </a:pPr>
                      <a:r>
                        <a:rPr lang="en-GB" sz="900" kern="1200" dirty="0" smtClean="0">
                          <a:solidFill>
                            <a:schemeClr val="dk1"/>
                          </a:solidFill>
                          <a:latin typeface="+mn-lt"/>
                          <a:ea typeface="+mn-ea"/>
                          <a:cs typeface="+mn-cs"/>
                        </a:rPr>
                        <a:t>Where will you meet? Environment</a:t>
                      </a:r>
                      <a:endParaRPr lang="en-GB" sz="900" dirty="0"/>
                    </a:p>
                  </a:txBody>
                  <a:tcPr marL="84406" marR="84406">
                    <a:solidFill>
                      <a:srgbClr val="E5F2F4"/>
                    </a:solidFill>
                  </a:tcPr>
                </a:tc>
              </a:tr>
            </a:tbl>
          </a:graphicData>
        </a:graphic>
      </p:graphicFrame>
      <p:sp>
        <p:nvSpPr>
          <p:cNvPr id="5" name="Title 1"/>
          <p:cNvSpPr>
            <a:spLocks noGrp="1"/>
          </p:cNvSpPr>
          <p:nvPr>
            <p:ph type="title"/>
          </p:nvPr>
        </p:nvSpPr>
        <p:spPr/>
        <p:txBody>
          <a:bodyPr/>
          <a:lstStyle/>
          <a:p>
            <a:r>
              <a:rPr lang="en-GB" b="0" dirty="0" smtClean="0">
                <a:solidFill>
                  <a:srgbClr val="8AA5CB"/>
                </a:solidFill>
              </a:rPr>
              <a:t>Empowered to Deliver</a:t>
            </a:r>
            <a:r>
              <a:rPr lang="en-GB" sz="2000" dirty="0" smtClean="0">
                <a:solidFill>
                  <a:schemeClr val="bg2"/>
                </a:solidFill>
              </a:rPr>
              <a:t/>
            </a:r>
            <a:br>
              <a:rPr lang="en-GB" sz="2000" dirty="0" smtClean="0">
                <a:solidFill>
                  <a:schemeClr val="bg2"/>
                </a:solidFill>
              </a:rPr>
            </a:br>
            <a:r>
              <a:rPr lang="en-GB" dirty="0" smtClean="0"/>
              <a:t>Briefing – annotated timetable</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1885" y="1122891"/>
          <a:ext cx="8880230" cy="3479800"/>
        </p:xfrm>
        <a:graphic>
          <a:graphicData uri="http://schemas.openxmlformats.org/drawingml/2006/table">
            <a:tbl>
              <a:tblPr firstRow="1" bandRow="1">
                <a:tableStyleId>{5C22544A-7EE6-4342-B048-85BDC9FD1C3A}</a:tableStyleId>
              </a:tblPr>
              <a:tblGrid>
                <a:gridCol w="896815"/>
                <a:gridCol w="657225"/>
                <a:gridCol w="2402499"/>
                <a:gridCol w="2751992"/>
                <a:gridCol w="2171699"/>
              </a:tblGrid>
              <a:tr h="370840">
                <a:tc>
                  <a:txBody>
                    <a:bodyPr/>
                    <a:lstStyle/>
                    <a:p>
                      <a:r>
                        <a:rPr lang="en-GB" sz="900" dirty="0" smtClean="0"/>
                        <a:t>SESSION</a:t>
                      </a:r>
                      <a:endParaRPr lang="en-GB" sz="900" dirty="0"/>
                    </a:p>
                  </a:txBody>
                  <a:tcPr marL="84406" marR="84406">
                    <a:solidFill>
                      <a:schemeClr val="tx2"/>
                    </a:solidFill>
                  </a:tcPr>
                </a:tc>
                <a:tc>
                  <a:txBody>
                    <a:bodyPr/>
                    <a:lstStyle/>
                    <a:p>
                      <a:r>
                        <a:rPr lang="en-GB" sz="900" dirty="0" smtClean="0"/>
                        <a:t>TIME</a:t>
                      </a:r>
                      <a:endParaRPr lang="en-GB" sz="900" dirty="0"/>
                    </a:p>
                  </a:txBody>
                  <a:tcPr marL="84406" marR="84406">
                    <a:solidFill>
                      <a:schemeClr val="tx2"/>
                    </a:solidFill>
                  </a:tcPr>
                </a:tc>
                <a:tc>
                  <a:txBody>
                    <a:bodyPr/>
                    <a:lstStyle/>
                    <a:p>
                      <a:r>
                        <a:rPr lang="en-GB" sz="900" dirty="0" smtClean="0"/>
                        <a:t>PARTNER</a:t>
                      </a:r>
                      <a:r>
                        <a:rPr lang="en-GB" sz="900" baseline="0" dirty="0" smtClean="0"/>
                        <a:t> (or AD) ROLE</a:t>
                      </a:r>
                      <a:endParaRPr lang="en-GB" sz="900" dirty="0"/>
                    </a:p>
                  </a:txBody>
                  <a:tcPr marL="84406" marR="84406">
                    <a:solidFill>
                      <a:schemeClr val="tx2"/>
                    </a:solidFill>
                  </a:tcPr>
                </a:tc>
                <a:tc>
                  <a:txBody>
                    <a:bodyPr/>
                    <a:lstStyle/>
                    <a:p>
                      <a:r>
                        <a:rPr lang="en-GB" sz="900" dirty="0" smtClean="0"/>
                        <a:t>ETD CHAMPION</a:t>
                      </a:r>
                      <a:r>
                        <a:rPr lang="en-GB" sz="900" baseline="0" dirty="0" smtClean="0"/>
                        <a:t> ROLE</a:t>
                      </a:r>
                      <a:endParaRPr lang="en-GB" sz="900" dirty="0"/>
                    </a:p>
                  </a:txBody>
                  <a:tcPr marL="84406" marR="84406">
                    <a:solidFill>
                      <a:schemeClr val="tx2"/>
                    </a:solidFill>
                  </a:tcPr>
                </a:tc>
                <a:tc>
                  <a:txBody>
                    <a:bodyPr/>
                    <a:lstStyle/>
                    <a:p>
                      <a:r>
                        <a:rPr lang="en-GB" sz="900" dirty="0" smtClean="0"/>
                        <a:t>ADVANCE PREPARATION – ETD</a:t>
                      </a:r>
                      <a:r>
                        <a:rPr lang="en-GB" sz="900" baseline="0" dirty="0" smtClean="0"/>
                        <a:t> CHAMPION</a:t>
                      </a:r>
                      <a:endParaRPr lang="en-GB" sz="900" dirty="0"/>
                    </a:p>
                  </a:txBody>
                  <a:tcPr marL="84406" marR="84406">
                    <a:solidFill>
                      <a:schemeClr val="tx2"/>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u="none" baseline="0" dirty="0" smtClean="0"/>
                        <a:t>Advising</a:t>
                      </a:r>
                      <a:r>
                        <a:rPr lang="en-GB" sz="900" baseline="0" dirty="0" smtClean="0"/>
                        <a:t>-  Establishing relationships cont.</a:t>
                      </a:r>
                      <a:endParaRPr lang="en-GB" sz="900" dirty="0" smtClean="0"/>
                    </a:p>
                    <a:p>
                      <a:endParaRPr lang="en-GB" sz="900" dirty="0"/>
                    </a:p>
                  </a:txBody>
                  <a:tcPr marL="84406" marR="84406">
                    <a:solidFill>
                      <a:srgbClr val="E5F2F4"/>
                    </a:solidFill>
                  </a:tcPr>
                </a:tc>
                <a:tc>
                  <a:txBody>
                    <a:bodyPr/>
                    <a:lstStyle/>
                    <a:p>
                      <a:r>
                        <a:rPr lang="en-GB" sz="900" dirty="0" smtClean="0"/>
                        <a:t>25</a:t>
                      </a:r>
                      <a:r>
                        <a:rPr lang="en-GB" sz="900" baseline="0" dirty="0" smtClean="0"/>
                        <a:t> </a:t>
                      </a:r>
                      <a:r>
                        <a:rPr lang="en-GB" sz="900" dirty="0" smtClean="0"/>
                        <a:t>mins</a:t>
                      </a:r>
                      <a:endParaRPr lang="en-GB" sz="900" dirty="0"/>
                    </a:p>
                  </a:txBody>
                  <a:tcPr marL="84406" marR="84406">
                    <a:solidFill>
                      <a:srgbClr val="E5F2F4"/>
                    </a:solidFill>
                  </a:tcPr>
                </a:tc>
                <a:tc>
                  <a:txBody>
                    <a:bodyPr/>
                    <a:lstStyle/>
                    <a:p>
                      <a:pPr marL="114300" indent="-114300">
                        <a:buClr>
                          <a:schemeClr val="accent4"/>
                        </a:buClr>
                        <a:buSzPct val="125000"/>
                        <a:buFont typeface="Arial" pitchFamily="34" charset="0"/>
                        <a:buChar char="▪"/>
                      </a:pPr>
                      <a:r>
                        <a:rPr lang="en-GB" sz="900" dirty="0" smtClean="0"/>
                        <a:t>Participate</a:t>
                      </a:r>
                      <a:r>
                        <a:rPr lang="en-GB" sz="900" baseline="0" dirty="0" smtClean="0"/>
                        <a:t> with the other members of the team . </a:t>
                      </a:r>
                      <a:endParaRPr lang="en-GB" sz="900" dirty="0"/>
                    </a:p>
                  </a:txBody>
                  <a:tcPr marL="84406" marR="84406">
                    <a:solidFill>
                      <a:srgbClr val="E5F2F4"/>
                    </a:solidFill>
                  </a:tcPr>
                </a:tc>
                <a:tc>
                  <a:txBody>
                    <a:bodyPr/>
                    <a:lstStyle/>
                    <a:p>
                      <a:pPr marL="114300" marR="0" indent="-114300" algn="l" defTabSz="914400" rtl="0" eaLnBrk="1" fontAlgn="auto" latinLnBrk="0" hangingPunct="1">
                        <a:lnSpc>
                          <a:spcPct val="100000"/>
                        </a:lnSpc>
                        <a:spcBef>
                          <a:spcPts val="0"/>
                        </a:spcBef>
                        <a:spcAft>
                          <a:spcPts val="0"/>
                        </a:spcAft>
                        <a:buClr>
                          <a:schemeClr val="accent4"/>
                        </a:buClr>
                        <a:buSzPct val="125000"/>
                        <a:buFont typeface="Arial" pitchFamily="34" charset="0"/>
                        <a:buChar char="▪"/>
                        <a:tabLst/>
                        <a:defRPr/>
                      </a:pPr>
                      <a:r>
                        <a:rPr lang="en-GB" sz="900" baseline="0" dirty="0" smtClean="0"/>
                        <a:t>State that they will have the next 20 mins to share their personal goals and focus, using the flipcharts they have created over the session, and discuss how they will work together, considering the noted on the flipchart.  </a:t>
                      </a:r>
                      <a:endParaRPr lang="en-GB" sz="900" u="sng" baseline="0" dirty="0" smtClean="0"/>
                    </a:p>
                    <a:p>
                      <a:pPr marL="114300" marR="0" indent="-114300" algn="l" defTabSz="914400" rtl="0" eaLnBrk="1" fontAlgn="auto" latinLnBrk="0" hangingPunct="1">
                        <a:lnSpc>
                          <a:spcPct val="100000"/>
                        </a:lnSpc>
                        <a:spcBef>
                          <a:spcPts val="0"/>
                        </a:spcBef>
                        <a:spcAft>
                          <a:spcPts val="0"/>
                        </a:spcAft>
                        <a:buClr>
                          <a:schemeClr val="accent4"/>
                        </a:buClr>
                        <a:buSzPct val="125000"/>
                        <a:buFont typeface="Arial" pitchFamily="34" charset="0"/>
                        <a:buChar char="▪"/>
                        <a:tabLst/>
                        <a:defRPr/>
                      </a:pPr>
                      <a:endParaRPr lang="en-GB" sz="900" u="sng" baseline="0" dirty="0" smtClean="0"/>
                    </a:p>
                    <a:p>
                      <a:pPr marL="114300" marR="0" indent="-114300" algn="l" defTabSz="914400" rtl="0" eaLnBrk="1" fontAlgn="auto" latinLnBrk="0" hangingPunct="1">
                        <a:lnSpc>
                          <a:spcPct val="100000"/>
                        </a:lnSpc>
                        <a:spcBef>
                          <a:spcPts val="0"/>
                        </a:spcBef>
                        <a:spcAft>
                          <a:spcPts val="0"/>
                        </a:spcAft>
                        <a:buClr>
                          <a:schemeClr val="accent4"/>
                        </a:buClr>
                        <a:buSzPct val="125000"/>
                        <a:buFont typeface="Arial" pitchFamily="34" charset="0"/>
                        <a:buChar char="▪"/>
                        <a:tabLst/>
                        <a:defRPr/>
                      </a:pPr>
                      <a:r>
                        <a:rPr lang="en-GB" sz="900" u="none" baseline="0" dirty="0" smtClean="0"/>
                        <a:t>Manage time, notifying the pairs when ten minutes have passed to ensure that both people get a chance to share their goals and preference.</a:t>
                      </a:r>
                    </a:p>
                    <a:p>
                      <a:pPr marL="114300" marR="0" indent="-114300" algn="l" defTabSz="914400" rtl="0" eaLnBrk="1" fontAlgn="auto" latinLnBrk="0" hangingPunct="1">
                        <a:lnSpc>
                          <a:spcPct val="100000"/>
                        </a:lnSpc>
                        <a:spcBef>
                          <a:spcPts val="0"/>
                        </a:spcBef>
                        <a:spcAft>
                          <a:spcPts val="0"/>
                        </a:spcAft>
                        <a:buClr>
                          <a:schemeClr val="accent4"/>
                        </a:buClr>
                        <a:buSzPct val="125000"/>
                        <a:buFont typeface="Arial" pitchFamily="34" charset="0"/>
                        <a:buChar char="▪"/>
                        <a:tabLst/>
                        <a:defRPr/>
                      </a:pPr>
                      <a:endParaRPr lang="en-GB" sz="900" u="sng" baseline="0" dirty="0" smtClean="0"/>
                    </a:p>
                    <a:p>
                      <a:pPr marL="114300" marR="0" indent="-114300" algn="l" defTabSz="914400" rtl="0" eaLnBrk="1" fontAlgn="auto" latinLnBrk="0" hangingPunct="1">
                        <a:lnSpc>
                          <a:spcPct val="100000"/>
                        </a:lnSpc>
                        <a:spcBef>
                          <a:spcPts val="0"/>
                        </a:spcBef>
                        <a:spcAft>
                          <a:spcPts val="0"/>
                        </a:spcAft>
                        <a:buClr>
                          <a:schemeClr val="accent4"/>
                        </a:buClr>
                        <a:buSzPct val="125000"/>
                        <a:buFont typeface="Arial" pitchFamily="34" charset="0"/>
                        <a:buChar char="▪"/>
                        <a:tabLst/>
                        <a:defRPr/>
                      </a:pPr>
                      <a:r>
                        <a:rPr lang="en-GB" sz="900" u="none" baseline="0" dirty="0" smtClean="0"/>
                        <a:t>Introduce the idea of coaching skills as a way to enhance conversations with clients and teams even further.  Encourage people to attend a half-day coaching skills workshop as a way to practice and get feedback on their application of skills such as questioning and listening and for them to help improve their existing capabilities.</a:t>
                      </a:r>
                    </a:p>
                    <a:p>
                      <a:pPr marL="114300" marR="0" indent="-114300" algn="l" defTabSz="914400" rtl="0" eaLnBrk="1" fontAlgn="auto" latinLnBrk="0" hangingPunct="1">
                        <a:lnSpc>
                          <a:spcPct val="100000"/>
                        </a:lnSpc>
                        <a:spcBef>
                          <a:spcPts val="0"/>
                        </a:spcBef>
                        <a:spcAft>
                          <a:spcPts val="0"/>
                        </a:spcAft>
                        <a:buClr>
                          <a:schemeClr val="accent4"/>
                        </a:buClr>
                        <a:buSzPct val="125000"/>
                        <a:buFont typeface="Arial" pitchFamily="34" charset="0"/>
                        <a:buChar char="▪"/>
                        <a:tabLst/>
                        <a:defRPr/>
                      </a:pPr>
                      <a:endParaRPr lang="en-GB" sz="900" u="none" baseline="0" dirty="0" smtClean="0"/>
                    </a:p>
                    <a:p>
                      <a:pPr marL="114300" marR="0" indent="-114300" algn="l" defTabSz="914400" rtl="0" eaLnBrk="1" fontAlgn="auto" latinLnBrk="0" hangingPunct="1">
                        <a:lnSpc>
                          <a:spcPct val="100000"/>
                        </a:lnSpc>
                        <a:spcBef>
                          <a:spcPts val="0"/>
                        </a:spcBef>
                        <a:spcAft>
                          <a:spcPts val="0"/>
                        </a:spcAft>
                        <a:buClr>
                          <a:schemeClr val="accent4"/>
                        </a:buClr>
                        <a:buSzPct val="125000"/>
                        <a:buFont typeface="Arial" pitchFamily="34" charset="0"/>
                        <a:buChar char="▪"/>
                        <a:tabLst/>
                        <a:defRPr/>
                      </a:pPr>
                      <a:endParaRPr lang="en-GB" sz="900" u="none" baseline="0" dirty="0" smtClean="0"/>
                    </a:p>
                    <a:p>
                      <a:pPr marL="114300" marR="0" indent="-114300" algn="l" defTabSz="914400" rtl="0" eaLnBrk="1" fontAlgn="auto" latinLnBrk="0" hangingPunct="1">
                        <a:lnSpc>
                          <a:spcPct val="100000"/>
                        </a:lnSpc>
                        <a:spcBef>
                          <a:spcPts val="0"/>
                        </a:spcBef>
                        <a:spcAft>
                          <a:spcPts val="0"/>
                        </a:spcAft>
                        <a:buClr>
                          <a:schemeClr val="accent4"/>
                        </a:buClr>
                        <a:buSzPct val="125000"/>
                        <a:buFont typeface="Arial" pitchFamily="34" charset="0"/>
                        <a:buChar char="▪"/>
                        <a:tabLst/>
                        <a:defRPr/>
                      </a:pPr>
                      <a:r>
                        <a:rPr lang="en-GB" sz="900" u="none" baseline="0" dirty="0" smtClean="0"/>
                        <a:t>Handover to the partner for closing remarks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sz="900" u="sng" baseline="0" dirty="0" smtClean="0"/>
                    </a:p>
                  </a:txBody>
                  <a:tcPr marL="84406" marR="84406">
                    <a:solidFill>
                      <a:srgbClr val="E5F2F4"/>
                    </a:solidFill>
                  </a:tcPr>
                </a:tc>
                <a:tc>
                  <a:txBody>
                    <a:bodyPr/>
                    <a:lstStyle/>
                    <a:p>
                      <a:pPr>
                        <a:buFont typeface="Arial" pitchFamily="34" charset="0"/>
                        <a:buNone/>
                      </a:pPr>
                      <a:endParaRPr lang="en-GB" sz="900" dirty="0"/>
                    </a:p>
                  </a:txBody>
                  <a:tcPr marL="84406" marR="84406">
                    <a:solidFill>
                      <a:srgbClr val="E5F2F4"/>
                    </a:solidFill>
                  </a:tcPr>
                </a:tc>
              </a:tr>
            </a:tbl>
          </a:graphicData>
        </a:graphic>
      </p:graphicFrame>
      <p:sp>
        <p:nvSpPr>
          <p:cNvPr id="5" name="Title 1"/>
          <p:cNvSpPr>
            <a:spLocks noGrp="1"/>
          </p:cNvSpPr>
          <p:nvPr>
            <p:ph type="title"/>
          </p:nvPr>
        </p:nvSpPr>
        <p:spPr/>
        <p:txBody>
          <a:bodyPr/>
          <a:lstStyle/>
          <a:p>
            <a:r>
              <a:rPr lang="en-GB" b="0" dirty="0" smtClean="0">
                <a:solidFill>
                  <a:srgbClr val="8AA5CB"/>
                </a:solidFill>
              </a:rPr>
              <a:t>Empowered to Deliver</a:t>
            </a:r>
            <a:r>
              <a:rPr lang="en-GB" sz="2000" dirty="0" smtClean="0">
                <a:solidFill>
                  <a:schemeClr val="bg2"/>
                </a:solidFill>
              </a:rPr>
              <a:t/>
            </a:r>
            <a:br>
              <a:rPr lang="en-GB" sz="2000" dirty="0" smtClean="0">
                <a:solidFill>
                  <a:schemeClr val="bg2"/>
                </a:solidFill>
              </a:rPr>
            </a:br>
            <a:r>
              <a:rPr lang="en-GB" dirty="0" smtClean="0"/>
              <a:t>Briefing – annotated timetable</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 </a:t>
            </a:r>
            <a:r>
              <a:rPr kumimoji="0" lang="en-US" sz="1000" b="0" i="0" u="none" strike="noStrike" kern="1200" cap="none" spc="0" normalizeH="0" baseline="0" noProof="0" dirty="0" smtClean="0">
                <a:ln>
                  <a:noFill/>
                </a:ln>
                <a:solidFill>
                  <a:srgbClr val="000000"/>
                </a:solidFill>
                <a:effectLst/>
                <a:uLnTx/>
                <a:uFillTx/>
                <a:latin typeface="Arial"/>
                <a:ea typeface="+mn-ea"/>
                <a:cs typeface="+mn-cs"/>
              </a:rPr>
              <a:t>2012 KPMG </a:t>
            </a:r>
            <a:r>
              <a:rPr kumimoji="0" lang="en-US" sz="1000" b="0" i="0" u="none" strike="noStrike" kern="1200" cap="none" spc="0" normalizeH="0" baseline="0" noProof="0" dirty="0">
                <a:ln>
                  <a:noFill/>
                </a:ln>
                <a:solidFill>
                  <a:srgbClr val="000000"/>
                </a:solidFill>
                <a:effectLst/>
                <a:uLnTx/>
                <a:uFillTx/>
                <a:latin typeface="Arial"/>
                <a:ea typeface="+mn-ea"/>
                <a:cs typeface="+mn-cs"/>
              </a:rPr>
              <a:t>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3" cstate="print"/>
          <a:srcRect/>
          <a:stretch>
            <a:fillRect/>
          </a:stretch>
        </p:blipFill>
        <p:spPr bwMode="auto">
          <a:xfrm>
            <a:off x="6232525" y="3949328"/>
            <a:ext cx="2419350" cy="2409825"/>
          </a:xfrm>
          <a:prstGeom prst="rect">
            <a:avLst/>
          </a:prstGeom>
          <a:noFill/>
          <a:ln w="9525">
            <a:noFill/>
            <a:miter lim="800000"/>
            <a:headEnd/>
            <a:tailEnd/>
          </a:ln>
          <a:effectLst/>
        </p:spPr>
      </p:pic>
      <p:sp>
        <p:nvSpPr>
          <p:cNvPr id="52" name="Subtitle 19"/>
          <p:cNvSpPr txBox="1">
            <a:spLocks/>
          </p:cNvSpPr>
          <p:nvPr/>
        </p:nvSpPr>
        <p:spPr bwMode="gray">
          <a:xfrm>
            <a:off x="371226" y="1336433"/>
            <a:ext cx="4242977" cy="3991561"/>
          </a:xfrm>
          <a:prstGeom prst="rect">
            <a:avLst/>
          </a:prstGeom>
        </p:spPr>
        <p:txBody>
          <a:bodyPr/>
          <a:lstStyle/>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US" sz="1600" b="1" i="1" u="none" strike="noStrike" kern="1200" cap="none" spc="0" normalizeH="0" baseline="0" noProof="0" dirty="0" smtClean="0">
                <a:ln>
                  <a:noFill/>
                </a:ln>
                <a:solidFill>
                  <a:srgbClr val="C792C6"/>
                </a:solidFill>
                <a:effectLst/>
                <a:uLnTx/>
                <a:uFillTx/>
                <a:latin typeface="Arial"/>
                <a:ea typeface="+mn-ea"/>
                <a:cs typeface="Arial" pitchFamily="34" charset="0"/>
              </a:rPr>
              <a:t>Engagement Process Guidance</a:t>
            </a:r>
          </a:p>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The Engagement Process Guidance in the </a:t>
            </a:r>
            <a:r>
              <a:rPr kumimoji="0" lang="en-US" sz="1600" i="0" u="none" strike="noStrike" kern="1200" cap="none" spc="0" normalizeH="0" baseline="0" noProof="0" dirty="0" err="1" smtClean="0">
                <a:ln>
                  <a:noFill/>
                </a:ln>
                <a:solidFill>
                  <a:schemeClr val="bg1"/>
                </a:solidFill>
                <a:effectLst/>
                <a:uLnTx/>
                <a:uFillTx/>
                <a:latin typeface="Arial"/>
                <a:ea typeface="+mn-ea"/>
                <a:cs typeface="Arial" pitchFamily="34" charset="0"/>
              </a:rPr>
              <a:t>FDD</a:t>
            </a: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 Toolkit links in closely with Next Generation </a:t>
            </a:r>
            <a:r>
              <a:rPr kumimoji="0" lang="en-US" sz="1600" i="0" u="none" strike="noStrike" kern="1200" cap="none" spc="0" normalizeH="0" baseline="0" noProof="0" dirty="0" err="1" smtClean="0">
                <a:ln>
                  <a:noFill/>
                </a:ln>
                <a:solidFill>
                  <a:schemeClr val="bg1"/>
                </a:solidFill>
                <a:effectLst/>
                <a:uLnTx/>
                <a:uFillTx/>
                <a:latin typeface="Arial"/>
                <a:ea typeface="+mn-ea"/>
                <a:cs typeface="Arial" pitchFamily="34" charset="0"/>
              </a:rPr>
              <a:t>Buyside</a:t>
            </a: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 and </a:t>
            </a:r>
            <a:r>
              <a:rPr kumimoji="0" lang="en-US" sz="1600" i="0" u="none" strike="noStrike" kern="1200" cap="none" spc="0" normalizeH="0" baseline="0" noProof="0" dirty="0" err="1" smtClean="0">
                <a:ln>
                  <a:noFill/>
                </a:ln>
                <a:solidFill>
                  <a:schemeClr val="bg1"/>
                </a:solidFill>
                <a:effectLst/>
                <a:uLnTx/>
                <a:uFillTx/>
                <a:latin typeface="Arial"/>
                <a:ea typeface="+mn-ea"/>
                <a:cs typeface="Arial" pitchFamily="34" charset="0"/>
              </a:rPr>
              <a:t>Sellside</a:t>
            </a: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 which are focused on our ability to win clients, win deals and maximize our bandwidth.</a:t>
            </a:r>
          </a:p>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The </a:t>
            </a:r>
            <a:r>
              <a:rPr kumimoji="0" lang="en-US" sz="1600" i="0" u="none" strike="noStrike" kern="1200" cap="none" spc="0" normalizeH="0" baseline="0" noProof="0" dirty="0" err="1" smtClean="0">
                <a:ln>
                  <a:noFill/>
                </a:ln>
                <a:solidFill>
                  <a:schemeClr val="bg1"/>
                </a:solidFill>
                <a:effectLst/>
                <a:uLnTx/>
                <a:uFillTx/>
                <a:latin typeface="Arial"/>
                <a:ea typeface="+mn-ea"/>
                <a:cs typeface="Arial" pitchFamily="34" charset="0"/>
              </a:rPr>
              <a:t>FDD</a:t>
            </a: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 Toolkit Engagement Process Guidance provides additional help and tools to assist teams manage the engagement process and overall execution of the work.</a:t>
            </a:r>
          </a:p>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US" sz="1600" b="1" i="1" u="none" strike="noStrike" kern="1200" cap="none" spc="0" normalizeH="0" baseline="0" noProof="0" dirty="0" smtClean="0">
                <a:ln>
                  <a:noFill/>
                </a:ln>
                <a:solidFill>
                  <a:srgbClr val="C792C6"/>
                </a:solidFill>
                <a:effectLst/>
                <a:uLnTx/>
                <a:uFillTx/>
                <a:latin typeface="Arial"/>
                <a:ea typeface="+mn-ea"/>
                <a:cs typeface="Arial" pitchFamily="34" charset="0"/>
              </a:rPr>
              <a:t>Empowered to deliver</a:t>
            </a:r>
          </a:p>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lang="en-US" sz="1600" dirty="0" smtClean="0">
                <a:solidFill>
                  <a:schemeClr val="bg1"/>
                </a:solidFill>
                <a:latin typeface="Arial"/>
                <a:cs typeface="Arial" pitchFamily="34" charset="0"/>
              </a:rPr>
              <a:t>This document is a training tool on ‘Empowered to deliver’.  Empowered to deliver is an approach to aid professionals to succeed in their jobs such that </a:t>
            </a:r>
            <a:r>
              <a:rPr lang="en-US" sz="1600" smtClean="0">
                <a:solidFill>
                  <a:schemeClr val="bg1"/>
                </a:solidFill>
                <a:latin typeface="Arial"/>
                <a:cs typeface="Arial" pitchFamily="34" charset="0"/>
              </a:rPr>
              <a:t>their individual, team, firm and </a:t>
            </a:r>
            <a:r>
              <a:rPr lang="en-US" sz="1600" dirty="0" smtClean="0">
                <a:solidFill>
                  <a:schemeClr val="bg1"/>
                </a:solidFill>
                <a:latin typeface="Arial"/>
                <a:cs typeface="Arial" pitchFamily="34" charset="0"/>
              </a:rPr>
              <a:t>client goals are achieved. </a:t>
            </a:r>
            <a:endParaRPr kumimoji="0" lang="en-US" sz="1600" i="0" u="none" strike="noStrike" kern="1200" cap="none" spc="0" normalizeH="0" baseline="0" noProof="0" dirty="0">
              <a:ln>
                <a:noFill/>
              </a:ln>
              <a:solidFill>
                <a:srgbClr val="00338D"/>
              </a:solidFill>
              <a:effectLst/>
              <a:uLnTx/>
              <a:uFillTx/>
              <a:latin typeface="Arial"/>
              <a:ea typeface="+mn-ea"/>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0" dirty="0" smtClean="0">
                <a:solidFill>
                  <a:srgbClr val="8AA5CB"/>
                </a:solidFill>
              </a:rPr>
              <a:t>E</a:t>
            </a:r>
            <a:r>
              <a:rPr lang="en-GB" b="0" dirty="0" smtClean="0">
                <a:solidFill>
                  <a:srgbClr val="8AA5CB"/>
                </a:solidFill>
                <a:latin typeface="Arial" pitchFamily="34" charset="0"/>
                <a:cs typeface="Arial" pitchFamily="34" charset="0"/>
              </a:rPr>
              <a:t>mpowered to Deliver (ETD)</a:t>
            </a:r>
            <a:r>
              <a:rPr lang="en-GB" sz="2400" dirty="0" smtClean="0">
                <a:solidFill>
                  <a:srgbClr val="CCD6D9"/>
                </a:solidFill>
                <a:latin typeface="Arial" pitchFamily="34" charset="0"/>
                <a:cs typeface="Arial" pitchFamily="34" charset="0"/>
              </a:rPr>
              <a:t/>
            </a:r>
            <a:br>
              <a:rPr lang="en-GB" sz="2400" dirty="0" smtClean="0">
                <a:solidFill>
                  <a:srgbClr val="CCD6D9"/>
                </a:solidFill>
                <a:latin typeface="Arial" pitchFamily="34" charset="0"/>
                <a:cs typeface="Arial" pitchFamily="34" charset="0"/>
              </a:rPr>
            </a:br>
            <a:r>
              <a:rPr lang="en-GB" dirty="0" smtClean="0">
                <a:latin typeface="Arial" pitchFamily="34" charset="0"/>
                <a:cs typeface="Arial" pitchFamily="34" charset="0"/>
              </a:rPr>
              <a:t>Better dialogue, better relationships, better results for our clients </a:t>
            </a:r>
            <a:br>
              <a:rPr lang="en-GB" dirty="0" smtClean="0">
                <a:latin typeface="Arial" pitchFamily="34" charset="0"/>
                <a:cs typeface="Arial" pitchFamily="34" charset="0"/>
              </a:rPr>
            </a:br>
            <a:r>
              <a:rPr lang="en-GB" dirty="0" smtClean="0">
                <a:latin typeface="Arial" pitchFamily="34" charset="0"/>
                <a:cs typeface="Arial" pitchFamily="34" charset="0"/>
              </a:rPr>
              <a:t>and you</a:t>
            </a:r>
            <a:endParaRPr lang="en-US" dirty="0">
              <a:latin typeface="Arial" pitchFamily="34" charset="0"/>
              <a:cs typeface="Arial" pitchFamily="34" charset="0"/>
            </a:endParaRPr>
          </a:p>
        </p:txBody>
      </p:sp>
      <p:graphicFrame>
        <p:nvGraphicFramePr>
          <p:cNvPr id="22" name="Diagram 21"/>
          <p:cNvGraphicFramePr/>
          <p:nvPr/>
        </p:nvGraphicFramePr>
        <p:xfrm>
          <a:off x="1859667" y="1321643"/>
          <a:ext cx="5448886" cy="45201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Arc 31"/>
          <p:cNvSpPr>
            <a:spLocks/>
          </p:cNvSpPr>
          <p:nvPr/>
        </p:nvSpPr>
        <p:spPr bwMode="auto">
          <a:xfrm rot="477841">
            <a:off x="5811139" y="2612280"/>
            <a:ext cx="479180" cy="893762"/>
          </a:xfrm>
          <a:custGeom>
            <a:avLst/>
            <a:gdLst>
              <a:gd name="T0" fmla="*/ 0 w 21600"/>
              <a:gd name="T1" fmla="*/ 0 h 21600"/>
              <a:gd name="T2" fmla="*/ 519882 w 21600"/>
              <a:gd name="T3" fmla="*/ 892998 h 21600"/>
              <a:gd name="T4" fmla="*/ 0 w 21600"/>
              <a:gd name="T5" fmla="*/ 89299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2400">
            <a:solidFill>
              <a:srgbClr val="F5B36A"/>
            </a:solidFill>
            <a:round/>
            <a:headEnd/>
            <a:tailEnd type="triangle" w="sm" len="sm"/>
          </a:ln>
        </p:spPr>
        <p:txBody>
          <a:bodyPr wrap="none" lIns="54000" tIns="54000" rIns="5400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5" name="Arc 32"/>
          <p:cNvSpPr>
            <a:spLocks/>
          </p:cNvSpPr>
          <p:nvPr/>
        </p:nvSpPr>
        <p:spPr bwMode="auto">
          <a:xfrm rot="8308275">
            <a:off x="4222879" y="5154090"/>
            <a:ext cx="785812" cy="863111"/>
          </a:xfrm>
          <a:custGeom>
            <a:avLst/>
            <a:gdLst>
              <a:gd name="T0" fmla="*/ 0 w 21600"/>
              <a:gd name="T1" fmla="*/ 0 h 21600"/>
              <a:gd name="T2" fmla="*/ 787089 w 21600"/>
              <a:gd name="T3" fmla="*/ 934759 h 21600"/>
              <a:gd name="T4" fmla="*/ 0 w 21600"/>
              <a:gd name="T5" fmla="*/ 93475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2400">
            <a:solidFill>
              <a:srgbClr val="F5B36A"/>
            </a:solidFill>
            <a:round/>
            <a:headEnd/>
            <a:tailEnd type="triangle" w="sm" len="sm"/>
          </a:ln>
        </p:spPr>
        <p:txBody>
          <a:bodyPr wrap="none" lIns="54000" tIns="54000" rIns="5400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6" name="Arc 34"/>
          <p:cNvSpPr>
            <a:spLocks/>
          </p:cNvSpPr>
          <p:nvPr/>
        </p:nvSpPr>
        <p:spPr bwMode="auto">
          <a:xfrm rot="-5400000">
            <a:off x="2641540" y="2690089"/>
            <a:ext cx="787400" cy="662354"/>
          </a:xfrm>
          <a:custGeom>
            <a:avLst/>
            <a:gdLst>
              <a:gd name="T0" fmla="*/ 0 w 21600"/>
              <a:gd name="T1" fmla="*/ 0 h 21600"/>
              <a:gd name="T2" fmla="*/ 787764 w 21600"/>
              <a:gd name="T3" fmla="*/ 717626 h 21600"/>
              <a:gd name="T4" fmla="*/ 0 w 21600"/>
              <a:gd name="T5" fmla="*/ 71762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2400">
            <a:solidFill>
              <a:srgbClr val="F5B36A"/>
            </a:solidFill>
            <a:round/>
            <a:headEnd/>
            <a:tailEnd type="triangle" w="sm" len="sm"/>
          </a:ln>
        </p:spPr>
        <p:txBody>
          <a:bodyPr wrap="none" lIns="54000" tIns="54000" rIns="5400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7" name="TextBox 26"/>
          <p:cNvSpPr txBox="1"/>
          <p:nvPr/>
        </p:nvSpPr>
        <p:spPr>
          <a:xfrm>
            <a:off x="2850162" y="3392153"/>
            <a:ext cx="3505200" cy="400110"/>
          </a:xfrm>
          <a:prstGeom prst="rect">
            <a:avLst/>
          </a:prstGeom>
          <a:noFill/>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rgbClr val="0C2D83"/>
                </a:solidFill>
                <a:effectLst/>
                <a:uLnTx/>
                <a:uFillTx/>
                <a:latin typeface="Arial" pitchFamily="34" charset="0"/>
                <a:cs typeface="Arial" pitchFamily="34" charset="0"/>
              </a:rPr>
              <a:t>INTERACTIONS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7"/>
          <p:cNvSpPr>
            <a:spLocks noGrp="1" noChangeArrowheads="1"/>
          </p:cNvSpPr>
          <p:nvPr>
            <p:ph type="title"/>
          </p:nvPr>
        </p:nvSpPr>
        <p:spPr/>
        <p:txBody>
          <a:bodyPr/>
          <a:lstStyle/>
          <a:p>
            <a:pPr eaLnBrk="1" hangingPunct="1"/>
            <a:r>
              <a:rPr lang="en-GB" b="0" dirty="0" smtClean="0">
                <a:solidFill>
                  <a:srgbClr val="8AA5CB"/>
                </a:solidFill>
              </a:rPr>
              <a:t>Empowered to Deliver</a:t>
            </a:r>
            <a:r>
              <a:rPr lang="en-GB" sz="2000" dirty="0" smtClean="0">
                <a:solidFill>
                  <a:schemeClr val="bg2"/>
                </a:solidFill>
              </a:rPr>
              <a:t/>
            </a:r>
            <a:br>
              <a:rPr lang="en-GB" sz="2000" dirty="0" smtClean="0">
                <a:solidFill>
                  <a:schemeClr val="bg2"/>
                </a:solidFill>
              </a:rPr>
            </a:br>
            <a:r>
              <a:rPr lang="en-GB" dirty="0" smtClean="0"/>
              <a:t>How it works - engagements over four weeks, with more than six people</a:t>
            </a:r>
          </a:p>
        </p:txBody>
      </p:sp>
      <p:sp>
        <p:nvSpPr>
          <p:cNvPr id="18" name="Text Placeholder 6"/>
          <p:cNvSpPr txBox="1">
            <a:spLocks/>
          </p:cNvSpPr>
          <p:nvPr/>
        </p:nvSpPr>
        <p:spPr bwMode="gray">
          <a:xfrm>
            <a:off x="234462" y="1522094"/>
            <a:ext cx="2823064" cy="4733925"/>
          </a:xfrm>
          <a:prstGeom prst="rect">
            <a:avLst/>
          </a:prstGeom>
          <a:noFill/>
          <a:ln w="3175">
            <a:solidFill>
              <a:srgbClr val="0C2D83"/>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1000"/>
              </a:lnSpc>
              <a:spcBef>
                <a:spcPct val="40000"/>
              </a:spcBef>
              <a:spcAft>
                <a:spcPct val="0"/>
              </a:spcAft>
              <a:buClrTx/>
              <a:buSzTx/>
              <a:buFontTx/>
              <a:buNone/>
              <a:tabLst/>
              <a:defRPr/>
            </a:pPr>
            <a:endParaRPr kumimoji="0" lang="en-GB" sz="1000" b="1"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0" marR="0" lvl="0" indent="0" algn="l" defTabSz="914400" rtl="0" eaLnBrk="1" fontAlgn="base" latinLnBrk="0" hangingPunct="1">
              <a:lnSpc>
                <a:spcPts val="1000"/>
              </a:lnSpc>
              <a:spcBef>
                <a:spcPct val="40000"/>
              </a:spcBef>
              <a:spcAft>
                <a:spcPct val="0"/>
              </a:spcAft>
              <a:buClrTx/>
              <a:buSzTx/>
              <a:buFontTx/>
              <a:buNone/>
              <a:tabLst/>
              <a:defRPr/>
            </a:pPr>
            <a:r>
              <a:rPr kumimoji="0" lang="en-GB" sz="900" b="1" i="0" u="none" strike="noStrike" kern="0" cap="none" spc="0" normalizeH="0" baseline="0" noProof="0" dirty="0" smtClean="0">
                <a:ln>
                  <a:noFill/>
                </a:ln>
                <a:solidFill>
                  <a:srgbClr val="0C2D83"/>
                </a:solidFill>
                <a:effectLst/>
                <a:uLnTx/>
                <a:uFillTx/>
                <a:latin typeface="Arial" pitchFamily="34" charset="0"/>
                <a:cs typeface="Arial" pitchFamily="34" charset="0"/>
              </a:rPr>
              <a:t>BRIEF - </a:t>
            </a: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Facilitated by an ETD Champion</a:t>
            </a:r>
          </a:p>
          <a:p>
            <a:pPr marL="0" marR="0" lvl="0" indent="0" algn="just" defTabSz="914400" rtl="0" eaLnBrk="1" fontAlgn="base" latinLnBrk="0" hangingPunct="1">
              <a:lnSpc>
                <a:spcPts val="1000"/>
              </a:lnSpc>
              <a:spcBef>
                <a:spcPct val="40000"/>
              </a:spcBef>
              <a:spcAft>
                <a:spcPct val="0"/>
              </a:spcAft>
              <a:buClrTx/>
              <a:buSzTx/>
              <a:buFontTx/>
              <a:buNone/>
              <a:tabLst/>
              <a:defRPr/>
            </a:pPr>
            <a:endPar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57150" marR="0" lvl="0" defTabSz="914400" rtl="0" eaLnBrk="1" fontAlgn="base" latinLnBrk="0" hangingPunct="1">
              <a:lnSpc>
                <a:spcPts val="1000"/>
              </a:lnSpc>
              <a:spcBef>
                <a:spcPct val="0"/>
              </a:spcBef>
              <a:spcAft>
                <a:spcPct val="0"/>
              </a:spcAft>
              <a:buClr>
                <a:schemeClr val="accent4"/>
              </a:buClr>
              <a:buSzPct val="125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 Introduce the team:  </a:t>
            </a:r>
          </a:p>
          <a:p>
            <a:pPr marL="228600" marR="0" lvl="0" indent="-114300" defTabSz="914400" rtl="0" eaLnBrk="1" fontAlgn="base" latinLnBrk="0" hangingPunct="1">
              <a:lnSpc>
                <a:spcPts val="1000"/>
              </a:lnSpc>
              <a:spcBef>
                <a:spcPct val="0"/>
              </a:spcBef>
              <a:spcAft>
                <a:spcPct val="0"/>
              </a:spcAft>
              <a:buClr>
                <a:schemeClr val="accent4"/>
              </a:buClr>
              <a:buSzPct val="100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Background and experience; working preferences e.g. detail Vs big  picture; and relevant  personal information e.g. external commitments</a:t>
            </a:r>
          </a:p>
          <a:p>
            <a:pPr marL="114300" marR="0" lvl="0" indent="-57150" defTabSz="914400" rtl="0" eaLnBrk="1" fontAlgn="base" latinLnBrk="0" hangingPunct="1">
              <a:lnSpc>
                <a:spcPts val="1000"/>
              </a:lnSpc>
              <a:spcBef>
                <a:spcPct val="40000"/>
              </a:spcBef>
              <a:spcAft>
                <a:spcPct val="0"/>
              </a:spcAft>
              <a:buClrTx/>
              <a:buSzPct val="125000"/>
              <a:buFontTx/>
              <a:buNone/>
              <a:tabLst/>
              <a:defRPr/>
            </a:pPr>
            <a:endPar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114300" marR="0" lvl="0" indent="-57150" defTabSz="914400" rtl="0" eaLnBrk="1" fontAlgn="base" latinLnBrk="0" hangingPunct="1">
              <a:lnSpc>
                <a:spcPts val="1000"/>
              </a:lnSpc>
              <a:spcBef>
                <a:spcPct val="0"/>
              </a:spcBef>
              <a:spcAft>
                <a:spcPct val="0"/>
              </a:spcAft>
              <a:buClr>
                <a:schemeClr val="accent4"/>
              </a:buClr>
              <a:buSzPct val="125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 Share personal goals relevant to the engagement:</a:t>
            </a:r>
          </a:p>
          <a:p>
            <a:pPr marL="228600" marR="0" lvl="0" indent="-114300" defTabSz="914400" rtl="0" eaLnBrk="1" fontAlgn="base" latinLnBrk="0" hangingPunct="1">
              <a:lnSpc>
                <a:spcPts val="1000"/>
              </a:lnSpc>
              <a:spcBef>
                <a:spcPct val="0"/>
              </a:spcBef>
              <a:spcAft>
                <a:spcPct val="0"/>
              </a:spcAft>
              <a:buClr>
                <a:schemeClr val="accent4"/>
              </a:buClr>
              <a:buSzPct val="100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Market and client-centric; people and leadership;  financial contribution; one-firm mindset; living the values and innovation; and personal development</a:t>
            </a:r>
          </a:p>
          <a:p>
            <a:pPr marL="0" marR="0" lvl="0" indent="0" defTabSz="914400" rtl="0" eaLnBrk="1" fontAlgn="base" latinLnBrk="0" hangingPunct="1">
              <a:lnSpc>
                <a:spcPts val="1000"/>
              </a:lnSpc>
              <a:spcBef>
                <a:spcPct val="40000"/>
              </a:spcBef>
              <a:spcAft>
                <a:spcPct val="0"/>
              </a:spcAft>
              <a:buClrTx/>
              <a:buSzPct val="125000"/>
              <a:buFontTx/>
              <a:buNone/>
              <a:tabLst/>
              <a:defRPr/>
            </a:pPr>
            <a:endPar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114300" marR="0" lvl="0" indent="-57150" defTabSz="914400" rtl="0" eaLnBrk="1" fontAlgn="base" latinLnBrk="0" hangingPunct="1">
              <a:lnSpc>
                <a:spcPts val="1000"/>
              </a:lnSpc>
              <a:spcBef>
                <a:spcPct val="40000"/>
              </a:spcBef>
              <a:spcAft>
                <a:spcPct val="0"/>
              </a:spcAft>
              <a:buClr>
                <a:schemeClr val="accent4"/>
              </a:buClr>
              <a:buSzPct val="125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 Establish team goals and ground rules, collaboratively:</a:t>
            </a:r>
          </a:p>
          <a:p>
            <a:pPr marL="228600" marR="0" lvl="0" indent="-114300" defTabSz="914400" rtl="0" eaLnBrk="1" fontAlgn="base" latinLnBrk="0" hangingPunct="1">
              <a:lnSpc>
                <a:spcPts val="1000"/>
              </a:lnSpc>
              <a:spcBef>
                <a:spcPct val="0"/>
              </a:spcBef>
              <a:spcAft>
                <a:spcPct val="0"/>
              </a:spcAft>
              <a:buClr>
                <a:schemeClr val="accent4"/>
              </a:buClr>
              <a:buSzPct val="100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Share desired outcomes for the client (deal rationale) and KPMG (vision); agree desired outcomes for the team; determine measures of success; and agree expected behaviours and attitudes from the team</a:t>
            </a:r>
          </a:p>
          <a:p>
            <a:pPr marL="0" marR="0" lvl="0" indent="0" algn="just" defTabSz="914400" rtl="0" eaLnBrk="1" fontAlgn="base" latinLnBrk="0" hangingPunct="1">
              <a:lnSpc>
                <a:spcPts val="1000"/>
              </a:lnSpc>
              <a:spcBef>
                <a:spcPct val="40000"/>
              </a:spcBef>
              <a:spcAft>
                <a:spcPct val="0"/>
              </a:spcAft>
              <a:buClrTx/>
              <a:buSzPct val="125000"/>
              <a:buFontTx/>
              <a:buNone/>
              <a:tabLst/>
              <a:defRPr/>
            </a:pPr>
            <a:endPar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114300" marR="0" lvl="0" indent="-57150" algn="just" defTabSz="914400" rtl="0" eaLnBrk="1" fontAlgn="base" latinLnBrk="0" hangingPunct="1">
              <a:lnSpc>
                <a:spcPts val="1000"/>
              </a:lnSpc>
              <a:spcBef>
                <a:spcPct val="40000"/>
              </a:spcBef>
              <a:spcAft>
                <a:spcPct val="0"/>
              </a:spcAft>
              <a:buClr>
                <a:schemeClr val="accent4"/>
              </a:buClr>
              <a:buSzPct val="125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 Set-up on-going interactions:</a:t>
            </a:r>
          </a:p>
          <a:p>
            <a:pPr marL="228600" marR="0" lvl="0" indent="-114300" defTabSz="914400" rtl="0" eaLnBrk="1" fontAlgn="base" latinLnBrk="0" hangingPunct="1">
              <a:lnSpc>
                <a:spcPts val="1000"/>
              </a:lnSpc>
              <a:spcBef>
                <a:spcPct val="0"/>
              </a:spcBef>
              <a:spcAft>
                <a:spcPct val="0"/>
              </a:spcAft>
              <a:buClr>
                <a:schemeClr val="accent4"/>
              </a:buClr>
              <a:buSzPct val="100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 Leverage off understanding of backgrounds and personal goals to establish pairs for the duration of the engagement; individuals share the level of challenge and support they require from their partners; and pairs agree the nature and frequency of their interactions, and establish accountability</a:t>
            </a:r>
          </a:p>
          <a:p>
            <a:pPr marL="0" marR="0" lvl="0" indent="0" defTabSz="914400" rtl="0" eaLnBrk="1" fontAlgn="base" latinLnBrk="0" hangingPunct="1">
              <a:lnSpc>
                <a:spcPts val="1100"/>
              </a:lnSpc>
              <a:spcBef>
                <a:spcPct val="0"/>
              </a:spcBef>
              <a:spcAft>
                <a:spcPct val="0"/>
              </a:spcAft>
              <a:buClrTx/>
              <a:buSzPct val="125000"/>
              <a:buFontTx/>
              <a:buNone/>
              <a:tabLst/>
              <a:defRPr/>
            </a:pPr>
            <a:endParaRPr kumimoji="0" lang="en-GB" sz="1000" b="0"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0" marR="0" lvl="0" indent="0" algn="l" defTabSz="914400" rtl="0" eaLnBrk="1" fontAlgn="base" latinLnBrk="0" hangingPunct="1">
              <a:lnSpc>
                <a:spcPct val="100000"/>
              </a:lnSpc>
              <a:spcBef>
                <a:spcPct val="40000"/>
              </a:spcBef>
              <a:spcAft>
                <a:spcPct val="0"/>
              </a:spcAft>
              <a:buClrTx/>
              <a:buSzPct val="125000"/>
              <a:buFontTx/>
              <a:buChar char="-"/>
              <a:tabLst/>
              <a:defRPr/>
            </a:pPr>
            <a:endParaRPr kumimoji="0" lang="en-GB" sz="1000" b="0" i="0" u="none" strike="noStrike" kern="0" cap="none" spc="0" normalizeH="0" baseline="0" noProof="0" dirty="0" smtClean="0">
              <a:ln>
                <a:noFill/>
              </a:ln>
              <a:solidFill>
                <a:srgbClr val="0C2D83"/>
              </a:solidFill>
              <a:effectLst/>
              <a:uLnTx/>
              <a:uFillTx/>
              <a:latin typeface="Univers 45 Light"/>
              <a:ea typeface="+mn-ea"/>
              <a:cs typeface="+mn-cs"/>
            </a:endParaRPr>
          </a:p>
          <a:p>
            <a:pPr marL="0" marR="0" lvl="0" indent="0" algn="l" defTabSz="914400" rtl="0" eaLnBrk="1" fontAlgn="base" latinLnBrk="0" hangingPunct="1">
              <a:lnSpc>
                <a:spcPct val="100000"/>
              </a:lnSpc>
              <a:spcBef>
                <a:spcPct val="40000"/>
              </a:spcBef>
              <a:spcAft>
                <a:spcPct val="0"/>
              </a:spcAft>
              <a:buClrTx/>
              <a:buSzPct val="125000"/>
              <a:buFontTx/>
              <a:buChar char="•"/>
              <a:tabLst/>
              <a:defRPr/>
            </a:pPr>
            <a:endParaRPr kumimoji="0" lang="en-GB" sz="1000" b="0" i="0" u="none" strike="noStrike" kern="0" cap="none" spc="0" normalizeH="0" baseline="0" noProof="0" dirty="0" smtClean="0">
              <a:ln>
                <a:noFill/>
              </a:ln>
              <a:solidFill>
                <a:srgbClr val="0C2D83"/>
              </a:solidFill>
              <a:effectLst/>
              <a:uLnTx/>
              <a:uFillTx/>
              <a:latin typeface="Univers 45 Light"/>
              <a:ea typeface="+mn-ea"/>
              <a:cs typeface="+mn-cs"/>
            </a:endParaRPr>
          </a:p>
          <a:p>
            <a:pPr marL="0" marR="0" lvl="0" indent="0" algn="l" defTabSz="914400" rtl="0" eaLnBrk="1" fontAlgn="base" latinLnBrk="0" hangingPunct="1">
              <a:lnSpc>
                <a:spcPct val="100000"/>
              </a:lnSpc>
              <a:spcBef>
                <a:spcPct val="40000"/>
              </a:spcBef>
              <a:spcAft>
                <a:spcPct val="0"/>
              </a:spcAft>
              <a:buClrTx/>
              <a:buSzPct val="125000"/>
              <a:buFontTx/>
              <a:buNone/>
              <a:tabLst/>
              <a:defRPr/>
            </a:pPr>
            <a:endParaRPr kumimoji="0" lang="en-GB" sz="1000" b="0" i="0" u="none" strike="noStrike" kern="0" cap="none" spc="0" normalizeH="0" baseline="0" noProof="0" dirty="0" smtClean="0">
              <a:ln>
                <a:noFill/>
              </a:ln>
              <a:solidFill>
                <a:srgbClr val="0C2D83"/>
              </a:solidFill>
              <a:effectLst/>
              <a:uLnTx/>
              <a:uFillTx/>
              <a:latin typeface="Univers 45 Light"/>
              <a:ea typeface="+mn-ea"/>
              <a:cs typeface="+mn-cs"/>
            </a:endParaRPr>
          </a:p>
          <a:p>
            <a:pPr marL="0" marR="0" lvl="0" indent="0" algn="l" defTabSz="914400" rtl="0" eaLnBrk="1" fontAlgn="base" latinLnBrk="0" hangingPunct="1">
              <a:lnSpc>
                <a:spcPct val="100000"/>
              </a:lnSpc>
              <a:spcBef>
                <a:spcPct val="40000"/>
              </a:spcBef>
              <a:spcAft>
                <a:spcPct val="0"/>
              </a:spcAft>
              <a:buClrTx/>
              <a:buSzPct val="125000"/>
              <a:buFontTx/>
              <a:buNone/>
              <a:tabLst/>
              <a:defRPr/>
            </a:pPr>
            <a:r>
              <a:rPr kumimoji="0" lang="en-GB" sz="1000" b="0" i="0" u="none" strike="noStrike" kern="0" cap="none" spc="0" normalizeH="0" baseline="0" noProof="0" dirty="0" smtClean="0">
                <a:ln>
                  <a:noFill/>
                </a:ln>
                <a:solidFill>
                  <a:srgbClr val="0C2D83"/>
                </a:solidFill>
                <a:effectLst/>
                <a:uLnTx/>
                <a:uFillTx/>
                <a:latin typeface="Univers 45 Light"/>
                <a:ea typeface="+mn-ea"/>
                <a:cs typeface="+mn-cs"/>
              </a:rPr>
              <a:t>- </a:t>
            </a:r>
          </a:p>
          <a:p>
            <a:pPr marL="0" marR="0" lvl="0" indent="0" algn="l" defTabSz="914400" rtl="0" eaLnBrk="1" fontAlgn="base" latinLnBrk="0" hangingPunct="1">
              <a:lnSpc>
                <a:spcPct val="100000"/>
              </a:lnSpc>
              <a:spcBef>
                <a:spcPct val="40000"/>
              </a:spcBef>
              <a:spcAft>
                <a:spcPct val="0"/>
              </a:spcAft>
              <a:buClrTx/>
              <a:buSzPct val="125000"/>
              <a:buFontTx/>
              <a:buNone/>
              <a:tabLst/>
              <a:defRPr/>
            </a:pPr>
            <a:endParaRPr kumimoji="0" lang="en-GB" sz="1000" b="0" i="0" u="none" strike="noStrike" kern="0" cap="none" spc="0" normalizeH="0" baseline="0" noProof="0" dirty="0" smtClean="0">
              <a:ln>
                <a:noFill/>
              </a:ln>
              <a:solidFill>
                <a:srgbClr val="0C2D83"/>
              </a:solidFill>
              <a:effectLst/>
              <a:uLnTx/>
              <a:uFillTx/>
              <a:latin typeface="Univers 45 Light"/>
              <a:ea typeface="+mn-ea"/>
              <a:cs typeface="+mn-cs"/>
            </a:endParaRPr>
          </a:p>
        </p:txBody>
      </p:sp>
      <p:sp>
        <p:nvSpPr>
          <p:cNvPr id="20" name="Text Placeholder 6"/>
          <p:cNvSpPr txBox="1">
            <a:spLocks/>
          </p:cNvSpPr>
          <p:nvPr/>
        </p:nvSpPr>
        <p:spPr bwMode="gray">
          <a:xfrm>
            <a:off x="3179885" y="1534793"/>
            <a:ext cx="2735140" cy="4711700"/>
          </a:xfrm>
          <a:prstGeom prst="rect">
            <a:avLst/>
          </a:prstGeom>
          <a:noFill/>
          <a:ln w="9525">
            <a:solidFill>
              <a:srgbClr val="0C2D83"/>
            </a:solid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1000"/>
              </a:lnSpc>
              <a:spcBef>
                <a:spcPct val="40000"/>
              </a:spcBef>
              <a:spcAft>
                <a:spcPts val="0"/>
              </a:spcAft>
              <a:buClrTx/>
              <a:buSzTx/>
              <a:buFontTx/>
              <a:buNone/>
              <a:tabLst/>
              <a:defRPr/>
            </a:pPr>
            <a:endParaRPr kumimoji="0" lang="en-GB" sz="900" b="1"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0" marR="0" lvl="0" indent="0" defTabSz="914400" rtl="0" eaLnBrk="1" fontAlgn="base" latinLnBrk="0" hangingPunct="1">
              <a:lnSpc>
                <a:spcPts val="1000"/>
              </a:lnSpc>
              <a:spcBef>
                <a:spcPct val="40000"/>
              </a:spcBef>
              <a:spcAft>
                <a:spcPts val="0"/>
              </a:spcAft>
              <a:buClrTx/>
              <a:buSzTx/>
              <a:buFontTx/>
              <a:buNone/>
              <a:tabLst/>
              <a:defRPr/>
            </a:pPr>
            <a:r>
              <a:rPr kumimoji="0" lang="en-GB" sz="900" b="1" i="0" u="none" strike="noStrike" kern="0" cap="none" spc="0" normalizeH="0" baseline="0" noProof="0" dirty="0" smtClean="0">
                <a:ln>
                  <a:noFill/>
                </a:ln>
                <a:solidFill>
                  <a:srgbClr val="0C2D83"/>
                </a:solidFill>
                <a:effectLst/>
                <a:uLnTx/>
                <a:uFillTx/>
                <a:latin typeface="Arial" pitchFamily="34" charset="0"/>
                <a:cs typeface="Arial" pitchFamily="34" charset="0"/>
              </a:rPr>
              <a:t>DELIVER – </a:t>
            </a: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on the job, supported by ETD Champion</a:t>
            </a:r>
          </a:p>
          <a:p>
            <a:pPr marL="0" marR="0" lvl="0" indent="0" defTabSz="914400" rtl="0" eaLnBrk="1" fontAlgn="base" latinLnBrk="0" hangingPunct="1">
              <a:lnSpc>
                <a:spcPts val="1000"/>
              </a:lnSpc>
              <a:spcBef>
                <a:spcPct val="0"/>
              </a:spcBef>
              <a:spcAft>
                <a:spcPts val="0"/>
              </a:spcAft>
              <a:buClrTx/>
              <a:buSzPct val="125000"/>
              <a:buFontTx/>
              <a:buNone/>
              <a:tabLst/>
              <a:defRPr/>
            </a:pPr>
            <a:endPar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171450" marR="0" lvl="0" indent="-114300" defTabSz="914400" rtl="0" eaLnBrk="1" fontAlgn="base" latinLnBrk="0" hangingPunct="1">
              <a:lnSpc>
                <a:spcPts val="1000"/>
              </a:lnSpc>
              <a:spcBef>
                <a:spcPct val="0"/>
              </a:spcBef>
              <a:spcAft>
                <a:spcPts val="0"/>
              </a:spcAft>
              <a:buClr>
                <a:schemeClr val="accent4"/>
              </a:buClr>
              <a:buSzPct val="125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Regular interaction, as agreed in pairs: </a:t>
            </a:r>
          </a:p>
          <a:p>
            <a:pPr marL="285750" marR="0" lvl="0" indent="-114300" defTabSz="914400" rtl="0" eaLnBrk="1" fontAlgn="base" latinLnBrk="0" hangingPunct="1">
              <a:lnSpc>
                <a:spcPts val="1000"/>
              </a:lnSpc>
              <a:spcBef>
                <a:spcPct val="0"/>
              </a:spcBef>
              <a:spcAft>
                <a:spcPts val="0"/>
              </a:spcAft>
              <a:buClr>
                <a:schemeClr val="accent4"/>
              </a:buClr>
              <a:buSzPct val="100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Explore the needs of the individual; develop the strength of the relationship; and monitor the progress of the team</a:t>
            </a:r>
          </a:p>
          <a:p>
            <a:pPr marL="0" marR="0" lvl="0" indent="0" defTabSz="914400" rtl="0" eaLnBrk="1" fontAlgn="base" latinLnBrk="0" hangingPunct="1">
              <a:lnSpc>
                <a:spcPts val="1000"/>
              </a:lnSpc>
              <a:spcBef>
                <a:spcPct val="0"/>
              </a:spcBef>
              <a:spcAft>
                <a:spcPts val="0"/>
              </a:spcAft>
              <a:buClrTx/>
              <a:buSzPct val="125000"/>
              <a:buFont typeface="Arial" pitchFamily="34" charset="0"/>
              <a:buChar char="▪"/>
              <a:tabLst/>
              <a:defRPr/>
            </a:pPr>
            <a:endPar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171450" marR="0" lvl="0" indent="-114300" defTabSz="914400" rtl="0" eaLnBrk="1" fontAlgn="base" latinLnBrk="0" hangingPunct="1">
              <a:lnSpc>
                <a:spcPts val="1000"/>
              </a:lnSpc>
              <a:spcBef>
                <a:spcPct val="0"/>
              </a:spcBef>
              <a:spcAft>
                <a:spcPts val="0"/>
              </a:spcAft>
              <a:buClr>
                <a:schemeClr val="accent4"/>
              </a:buClr>
              <a:buSzPct val="125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Individual focus:</a:t>
            </a:r>
          </a:p>
          <a:p>
            <a:pPr marL="285750" marR="0" lvl="0" indent="-114300" defTabSz="914400" rtl="0" eaLnBrk="1" fontAlgn="base" latinLnBrk="0" hangingPunct="1">
              <a:lnSpc>
                <a:spcPts val="1000"/>
              </a:lnSpc>
              <a:spcBef>
                <a:spcPct val="0"/>
              </a:spcBef>
              <a:spcAft>
                <a:spcPts val="0"/>
              </a:spcAft>
              <a:buClr>
                <a:schemeClr val="accent4"/>
              </a:buClr>
              <a:buSzPct val="100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Share progress and personal developments</a:t>
            </a:r>
          </a:p>
          <a:p>
            <a:pPr marL="285750" marR="0" lvl="0" indent="-114300" defTabSz="914400" rtl="0" eaLnBrk="1" fontAlgn="base" latinLnBrk="0" hangingPunct="1">
              <a:lnSpc>
                <a:spcPts val="1000"/>
              </a:lnSpc>
              <a:spcBef>
                <a:spcPct val="0"/>
              </a:spcBef>
              <a:spcAft>
                <a:spcPts val="0"/>
              </a:spcAft>
              <a:buClr>
                <a:schemeClr val="accent4"/>
              </a:buClr>
              <a:buSzPct val="100000"/>
              <a:buFont typeface="Arial" pitchFamily="34" charset="0"/>
              <a:buChar char="–"/>
              <a:tabLst/>
              <a:defRPr/>
            </a:pPr>
            <a:r>
              <a:rPr lang="en-US" sz="900" kern="0" dirty="0" smtClean="0">
                <a:solidFill>
                  <a:srgbClr val="0C2D83"/>
                </a:solidFill>
                <a:latin typeface="Arial" pitchFamily="34" charset="0"/>
                <a:cs typeface="Arial" pitchFamily="34" charset="0"/>
              </a:rPr>
              <a:t>Identify</a:t>
            </a: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 new or on-going challenges  </a:t>
            </a:r>
          </a:p>
          <a:p>
            <a:pPr marL="285750" marR="0" lvl="0" indent="-114300" defTabSz="914400" rtl="0" eaLnBrk="1" fontAlgn="base" latinLnBrk="0" hangingPunct="1">
              <a:lnSpc>
                <a:spcPts val="1000"/>
              </a:lnSpc>
              <a:spcBef>
                <a:spcPct val="0"/>
              </a:spcBef>
              <a:spcAft>
                <a:spcPts val="0"/>
              </a:spcAft>
              <a:buClr>
                <a:schemeClr val="accent4"/>
              </a:buClr>
              <a:buSzPct val="100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Clarify goals for the individual </a:t>
            </a:r>
          </a:p>
          <a:p>
            <a:pPr marL="285750" marR="0" lvl="0" indent="-114300" defTabSz="914400" rtl="0" eaLnBrk="1" fontAlgn="base" latinLnBrk="0" hangingPunct="1">
              <a:lnSpc>
                <a:spcPts val="1000"/>
              </a:lnSpc>
              <a:spcBef>
                <a:spcPct val="0"/>
              </a:spcBef>
              <a:spcAft>
                <a:spcPts val="0"/>
              </a:spcAft>
              <a:buClr>
                <a:schemeClr val="accent4"/>
              </a:buClr>
              <a:buSzPct val="100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Explore options; and  </a:t>
            </a:r>
          </a:p>
          <a:p>
            <a:pPr marL="285750" marR="0" lvl="0" indent="-114300" defTabSz="914400" rtl="0" eaLnBrk="1" fontAlgn="base" latinLnBrk="0" hangingPunct="1">
              <a:lnSpc>
                <a:spcPts val="1000"/>
              </a:lnSpc>
              <a:spcBef>
                <a:spcPct val="0"/>
              </a:spcBef>
              <a:spcAft>
                <a:spcPts val="0"/>
              </a:spcAft>
              <a:buClr>
                <a:schemeClr val="accent4"/>
              </a:buClr>
              <a:buSzPct val="100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Agree actions to enable progress.</a:t>
            </a:r>
          </a:p>
          <a:p>
            <a:pPr marL="0" marR="0" lvl="0" indent="0" defTabSz="914400" rtl="0" eaLnBrk="1" fontAlgn="base" latinLnBrk="0" hangingPunct="1">
              <a:lnSpc>
                <a:spcPts val="1000"/>
              </a:lnSpc>
              <a:spcBef>
                <a:spcPct val="0"/>
              </a:spcBef>
              <a:spcAft>
                <a:spcPts val="0"/>
              </a:spcAft>
              <a:buClrTx/>
              <a:buSzPct val="125000"/>
              <a:buFontTx/>
              <a:buNone/>
              <a:tabLst/>
              <a:defRPr/>
            </a:pPr>
            <a:endPar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171450" marR="0" lvl="0" indent="-114300" defTabSz="914400" rtl="0" eaLnBrk="1" fontAlgn="base" latinLnBrk="0" hangingPunct="1">
              <a:lnSpc>
                <a:spcPts val="1000"/>
              </a:lnSpc>
              <a:spcBef>
                <a:spcPct val="0"/>
              </a:spcBef>
              <a:spcAft>
                <a:spcPts val="0"/>
              </a:spcAft>
              <a:buClr>
                <a:schemeClr val="accent4"/>
              </a:buClr>
              <a:buSzPct val="125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Relationship focus: </a:t>
            </a:r>
          </a:p>
          <a:p>
            <a:pPr marL="285750" marR="0" lvl="0" indent="-114300" defTabSz="914400" rtl="0" eaLnBrk="1" fontAlgn="base" latinLnBrk="0" hangingPunct="1">
              <a:lnSpc>
                <a:spcPts val="1000"/>
              </a:lnSpc>
              <a:spcBef>
                <a:spcPct val="0"/>
              </a:spcBef>
              <a:spcAft>
                <a:spcPts val="0"/>
              </a:spcAft>
              <a:buClr>
                <a:schemeClr val="accent4"/>
              </a:buClr>
              <a:buSzPct val="100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Refine the level of input, challenge and support required for each individual from the partnership</a:t>
            </a:r>
          </a:p>
          <a:p>
            <a:pPr marL="285750" marR="0" lvl="0" indent="-114300" defTabSz="914400" rtl="0" eaLnBrk="1" fontAlgn="base" latinLnBrk="0" hangingPunct="1">
              <a:lnSpc>
                <a:spcPts val="1000"/>
              </a:lnSpc>
              <a:spcBef>
                <a:spcPct val="0"/>
              </a:spcBef>
              <a:spcAft>
                <a:spcPts val="0"/>
              </a:spcAft>
              <a:buClr>
                <a:schemeClr val="accent4"/>
              </a:buClr>
              <a:buSzPct val="100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Explore individual strengths and networks further to identify how these may be better utilized and benefit the other person</a:t>
            </a:r>
          </a:p>
          <a:p>
            <a:pPr marL="285750" marR="0" lvl="0" indent="-114300" defTabSz="914400" rtl="0" eaLnBrk="1" fontAlgn="base" latinLnBrk="0" hangingPunct="1">
              <a:lnSpc>
                <a:spcPts val="1000"/>
              </a:lnSpc>
              <a:spcBef>
                <a:spcPct val="0"/>
              </a:spcBef>
              <a:spcAft>
                <a:spcPts val="0"/>
              </a:spcAft>
              <a:buClr>
                <a:schemeClr val="accent4"/>
              </a:buClr>
              <a:buSzPct val="100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Provide feedback on the quality of the interactions, specifically considering the application of transaction advisory skills e.g. questioning and listening; and</a:t>
            </a:r>
          </a:p>
          <a:p>
            <a:pPr marL="285750" marR="0" lvl="0" indent="-114300" defTabSz="914400" rtl="0" eaLnBrk="1" fontAlgn="base" latinLnBrk="0" hangingPunct="1">
              <a:lnSpc>
                <a:spcPts val="1000"/>
              </a:lnSpc>
              <a:spcBef>
                <a:spcPct val="0"/>
              </a:spcBef>
              <a:spcAft>
                <a:spcPts val="0"/>
              </a:spcAft>
              <a:buClr>
                <a:schemeClr val="accent4"/>
              </a:buClr>
              <a:buSzPct val="100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Identify mechanisms to build trust and strengthen the relationship – consider how this can be translated to relationships with clients.</a:t>
            </a:r>
          </a:p>
          <a:p>
            <a:pPr marL="0" marR="0" lvl="0" indent="0" defTabSz="914400" rtl="0" eaLnBrk="1" fontAlgn="base" latinLnBrk="0" hangingPunct="1">
              <a:lnSpc>
                <a:spcPts val="1000"/>
              </a:lnSpc>
              <a:spcBef>
                <a:spcPct val="0"/>
              </a:spcBef>
              <a:spcAft>
                <a:spcPts val="0"/>
              </a:spcAft>
              <a:buClrTx/>
              <a:buSzPct val="125000"/>
              <a:buFontTx/>
              <a:buNone/>
              <a:tabLst/>
              <a:defRPr/>
            </a:pPr>
            <a:endPar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171450" marR="0" lvl="0" indent="-114300" defTabSz="914400" rtl="0" eaLnBrk="1" fontAlgn="base" latinLnBrk="0" hangingPunct="1">
              <a:lnSpc>
                <a:spcPts val="1000"/>
              </a:lnSpc>
              <a:spcBef>
                <a:spcPct val="0"/>
              </a:spcBef>
              <a:spcAft>
                <a:spcPts val="0"/>
              </a:spcAft>
              <a:buClr>
                <a:schemeClr val="accent4"/>
              </a:buClr>
              <a:buSzPct val="125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Team focus:</a:t>
            </a:r>
          </a:p>
          <a:p>
            <a:pPr marL="285750" marR="0" lvl="0" indent="-114300" defTabSz="914400" rtl="0" eaLnBrk="1" fontAlgn="base" latinLnBrk="0" hangingPunct="1">
              <a:lnSpc>
                <a:spcPts val="1000"/>
              </a:lnSpc>
              <a:spcBef>
                <a:spcPct val="0"/>
              </a:spcBef>
              <a:spcAft>
                <a:spcPts val="0"/>
              </a:spcAft>
              <a:buClr>
                <a:schemeClr val="accent4"/>
              </a:buClr>
              <a:buSzPct val="100000"/>
              <a:buFont typeface="Arial" pitchFamily="34" charset="0"/>
              <a:buChar char="–"/>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Define individual contributions towards the team goal; and  monitor progress, sharing learning   </a:t>
            </a:r>
          </a:p>
          <a:p>
            <a:pPr marL="0" marR="0" lvl="0" indent="0" defTabSz="914400" rtl="0" eaLnBrk="1" fontAlgn="base" latinLnBrk="0" hangingPunct="1">
              <a:lnSpc>
                <a:spcPct val="100000"/>
              </a:lnSpc>
              <a:spcBef>
                <a:spcPct val="0"/>
              </a:spcBef>
              <a:spcAft>
                <a:spcPts val="0"/>
              </a:spcAft>
              <a:buClrTx/>
              <a:buSzPct val="125000"/>
              <a:buFontTx/>
              <a:buChar char="•"/>
              <a:tabLst/>
              <a:defRPr/>
            </a:pPr>
            <a:endParaRPr kumimoji="0" lang="en-GB" sz="1000" b="0" i="0" u="none" strike="noStrike" kern="0" cap="none" spc="0" normalizeH="0" baseline="0" noProof="0" dirty="0" smtClean="0">
              <a:ln>
                <a:noFill/>
              </a:ln>
              <a:solidFill>
                <a:srgbClr val="0C2D83"/>
              </a:solidFill>
              <a:effectLst/>
              <a:uLnTx/>
              <a:uFillTx/>
              <a:latin typeface="Univers 45 Light"/>
              <a:ea typeface="+mn-ea"/>
              <a:cs typeface="+mn-cs"/>
            </a:endParaRPr>
          </a:p>
          <a:p>
            <a:pPr marL="0" marR="0" lvl="0" indent="0" defTabSz="914400" rtl="0" eaLnBrk="1" fontAlgn="base" latinLnBrk="0" hangingPunct="1">
              <a:lnSpc>
                <a:spcPct val="100000"/>
              </a:lnSpc>
              <a:spcBef>
                <a:spcPct val="40000"/>
              </a:spcBef>
              <a:spcAft>
                <a:spcPts val="0"/>
              </a:spcAft>
              <a:buClrTx/>
              <a:buSzPct val="125000"/>
              <a:buFontTx/>
              <a:buNone/>
              <a:tabLst/>
              <a:defRPr/>
            </a:pPr>
            <a:endParaRPr kumimoji="0" lang="en-GB" sz="1000" b="0" i="0" u="none" strike="noStrike" kern="0" cap="none" spc="0" normalizeH="0" baseline="0" noProof="0" dirty="0" smtClean="0">
              <a:ln>
                <a:noFill/>
              </a:ln>
              <a:solidFill>
                <a:srgbClr val="0C2D83"/>
              </a:solidFill>
              <a:effectLst/>
              <a:uLnTx/>
              <a:uFillTx/>
              <a:latin typeface="Univers 45 Light"/>
              <a:ea typeface="+mn-ea"/>
              <a:cs typeface="+mn-cs"/>
            </a:endParaRPr>
          </a:p>
          <a:p>
            <a:pPr marL="0" marR="0" lvl="0" indent="0" defTabSz="914400" rtl="0" eaLnBrk="1" fontAlgn="base" latinLnBrk="0" hangingPunct="1">
              <a:lnSpc>
                <a:spcPct val="100000"/>
              </a:lnSpc>
              <a:spcBef>
                <a:spcPct val="40000"/>
              </a:spcBef>
              <a:spcAft>
                <a:spcPts val="0"/>
              </a:spcAft>
              <a:buClrTx/>
              <a:buSzPct val="125000"/>
              <a:buFontTx/>
              <a:buNone/>
              <a:tabLst/>
              <a:defRPr/>
            </a:pPr>
            <a:endParaRPr kumimoji="0" lang="en-GB" sz="1000" b="0" i="0" u="none" strike="noStrike" kern="0" cap="none" spc="0" normalizeH="0" baseline="0" noProof="0" dirty="0" smtClean="0">
              <a:ln>
                <a:noFill/>
              </a:ln>
              <a:solidFill>
                <a:srgbClr val="0C2D83"/>
              </a:solidFill>
              <a:effectLst/>
              <a:uLnTx/>
              <a:uFillTx/>
              <a:latin typeface="Univers 45 Light"/>
              <a:ea typeface="+mn-ea"/>
              <a:cs typeface="+mn-cs"/>
            </a:endParaRPr>
          </a:p>
        </p:txBody>
      </p:sp>
      <p:sp>
        <p:nvSpPr>
          <p:cNvPr id="21" name="Text Placeholder 6"/>
          <p:cNvSpPr txBox="1">
            <a:spLocks/>
          </p:cNvSpPr>
          <p:nvPr/>
        </p:nvSpPr>
        <p:spPr bwMode="gray">
          <a:xfrm>
            <a:off x="6086476" y="1531619"/>
            <a:ext cx="2781300" cy="4695825"/>
          </a:xfrm>
          <a:prstGeom prst="rect">
            <a:avLst/>
          </a:prstGeom>
          <a:noFill/>
          <a:ln w="9525">
            <a:solidFill>
              <a:srgbClr val="0C2D83"/>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1000"/>
              </a:lnSpc>
              <a:spcBef>
                <a:spcPct val="0"/>
              </a:spcBef>
              <a:spcAft>
                <a:spcPct val="0"/>
              </a:spcAft>
              <a:buClrTx/>
              <a:buSzPct val="125000"/>
              <a:buFontTx/>
              <a:buNone/>
              <a:tabLst>
                <a:tab pos="2573338" algn="l"/>
              </a:tabLst>
              <a:defRPr/>
            </a:pPr>
            <a:endParaRPr kumimoji="0" lang="en-GB" b="1"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0" marR="0" lvl="0" indent="0" defTabSz="914400" rtl="0" eaLnBrk="1" fontAlgn="base" latinLnBrk="0" hangingPunct="1">
              <a:lnSpc>
                <a:spcPts val="1000"/>
              </a:lnSpc>
              <a:spcBef>
                <a:spcPct val="0"/>
              </a:spcBef>
              <a:spcAft>
                <a:spcPct val="0"/>
              </a:spcAft>
              <a:buClrTx/>
              <a:buSzPct val="125000"/>
              <a:buFontTx/>
              <a:buNone/>
              <a:tabLst>
                <a:tab pos="2573338" algn="l"/>
              </a:tabLst>
              <a:defRPr/>
            </a:pPr>
            <a:r>
              <a:rPr kumimoji="0" lang="en-GB" sz="900" b="1" i="0" u="none" strike="noStrike" kern="0" cap="none" spc="0" normalizeH="0" baseline="0" noProof="0" dirty="0" smtClean="0">
                <a:ln>
                  <a:noFill/>
                </a:ln>
                <a:solidFill>
                  <a:srgbClr val="0C2D83"/>
                </a:solidFill>
                <a:effectLst/>
                <a:uLnTx/>
                <a:uFillTx/>
                <a:latin typeface="Arial" pitchFamily="34" charset="0"/>
                <a:cs typeface="Arial" pitchFamily="34" charset="0"/>
              </a:rPr>
              <a:t>DEBRIEF – </a:t>
            </a: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Facilitated by ETD Champion</a:t>
            </a:r>
            <a:endParaRPr kumimoji="0" lang="en-GB" sz="900" b="1"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0" marR="0" lvl="0" indent="0" defTabSz="914400" rtl="0" eaLnBrk="1" fontAlgn="base" latinLnBrk="0" hangingPunct="1">
              <a:lnSpc>
                <a:spcPts val="1000"/>
              </a:lnSpc>
              <a:spcBef>
                <a:spcPct val="0"/>
              </a:spcBef>
              <a:spcAft>
                <a:spcPct val="0"/>
              </a:spcAft>
              <a:buClrTx/>
              <a:buSzPct val="125000"/>
              <a:buFontTx/>
              <a:buChar char="•"/>
              <a:tabLst>
                <a:tab pos="2573338" algn="l"/>
              </a:tabLst>
              <a:defRPr/>
            </a:pPr>
            <a:endPar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228600" marR="0" lvl="0" indent="-114300" defTabSz="914400" rtl="0" eaLnBrk="1" fontAlgn="base" latinLnBrk="0" hangingPunct="1">
              <a:lnSpc>
                <a:spcPts val="1000"/>
              </a:lnSpc>
              <a:spcBef>
                <a:spcPct val="0"/>
              </a:spcBef>
              <a:spcAft>
                <a:spcPct val="0"/>
              </a:spcAft>
              <a:buClr>
                <a:schemeClr val="accent4"/>
              </a:buClr>
              <a:buSzPct val="125000"/>
              <a:buFont typeface="Arial" pitchFamily="34" charset="0"/>
              <a:buChar char="▪"/>
              <a:tabLst>
                <a:tab pos="2573338" algn="l"/>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Close the engagement:</a:t>
            </a:r>
          </a:p>
          <a:p>
            <a:pPr marL="342900" marR="0" lvl="0" indent="-114300" defTabSz="914400" rtl="0" eaLnBrk="1" fontAlgn="base" latinLnBrk="0" hangingPunct="1">
              <a:lnSpc>
                <a:spcPts val="1000"/>
              </a:lnSpc>
              <a:spcBef>
                <a:spcPct val="0"/>
              </a:spcBef>
              <a:spcAft>
                <a:spcPct val="0"/>
              </a:spcAft>
              <a:buClr>
                <a:schemeClr val="accent4"/>
              </a:buClr>
              <a:buSzPct val="100000"/>
              <a:buFont typeface="Arial" pitchFamily="34" charset="0"/>
              <a:buChar char="–"/>
              <a:tabLst>
                <a:tab pos="2573338" algn="l"/>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Evaluate the performance of the team</a:t>
            </a:r>
          </a:p>
          <a:p>
            <a:pPr marL="342900" marR="0" lvl="0" indent="-114300" defTabSz="914400" rtl="0" eaLnBrk="1" fontAlgn="base" latinLnBrk="0" hangingPunct="1">
              <a:lnSpc>
                <a:spcPts val="1000"/>
              </a:lnSpc>
              <a:spcBef>
                <a:spcPct val="0"/>
              </a:spcBef>
              <a:spcAft>
                <a:spcPct val="0"/>
              </a:spcAft>
              <a:buClr>
                <a:schemeClr val="accent4"/>
              </a:buClr>
              <a:buSzPct val="100000"/>
              <a:buFont typeface="Arial" pitchFamily="34" charset="0"/>
              <a:buChar char="–"/>
              <a:tabLst>
                <a:tab pos="2573338" algn="l"/>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Acknowledge the successes of the individual, the strength of the relationships, and the achievements  of the team</a:t>
            </a:r>
          </a:p>
          <a:p>
            <a:pPr marL="0" marR="0" lvl="0" indent="0" defTabSz="914400" rtl="0" eaLnBrk="1" fontAlgn="base" latinLnBrk="0" hangingPunct="1">
              <a:lnSpc>
                <a:spcPts val="1000"/>
              </a:lnSpc>
              <a:spcBef>
                <a:spcPct val="0"/>
              </a:spcBef>
              <a:spcAft>
                <a:spcPct val="0"/>
              </a:spcAft>
              <a:buClrTx/>
              <a:buSzPct val="125000"/>
              <a:buFontTx/>
              <a:buNone/>
              <a:tabLst>
                <a:tab pos="2573338" algn="l"/>
              </a:tabLst>
              <a:defRPr/>
            </a:pPr>
            <a:endPar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228600" marR="0" lvl="0" indent="-114300" defTabSz="914400" rtl="0" eaLnBrk="1" fontAlgn="base" latinLnBrk="0" hangingPunct="1">
              <a:lnSpc>
                <a:spcPts val="1000"/>
              </a:lnSpc>
              <a:spcBef>
                <a:spcPct val="0"/>
              </a:spcBef>
              <a:spcAft>
                <a:spcPct val="0"/>
              </a:spcAft>
              <a:buClr>
                <a:schemeClr val="accent4"/>
              </a:buClr>
              <a:buSzPct val="125000"/>
              <a:buFont typeface="Arial" pitchFamily="34" charset="0"/>
              <a:buChar char="▪"/>
              <a:tabLst>
                <a:tab pos="2573338" algn="l"/>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Client and Team focus:</a:t>
            </a:r>
          </a:p>
          <a:p>
            <a:pPr marL="342900" marR="0" lvl="0" indent="-114300" defTabSz="914400" rtl="0" eaLnBrk="1" fontAlgn="base" latinLnBrk="0" hangingPunct="1">
              <a:lnSpc>
                <a:spcPts val="1000"/>
              </a:lnSpc>
              <a:spcBef>
                <a:spcPct val="0"/>
              </a:spcBef>
              <a:spcAft>
                <a:spcPct val="0"/>
              </a:spcAft>
              <a:buClr>
                <a:schemeClr val="accent4"/>
              </a:buClr>
              <a:buSzPct val="100000"/>
              <a:buFont typeface="Arial" pitchFamily="34" charset="0"/>
              <a:buChar char="–"/>
              <a:tabLst>
                <a:tab pos="2573338" algn="l"/>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Review the engagement from the perspective of the client and assess the quality of the experience</a:t>
            </a:r>
          </a:p>
          <a:p>
            <a:pPr marL="342900" marR="0" lvl="0" indent="-114300" defTabSz="914400" rtl="0" eaLnBrk="1" fontAlgn="base" latinLnBrk="0" hangingPunct="1">
              <a:lnSpc>
                <a:spcPts val="1000"/>
              </a:lnSpc>
              <a:spcBef>
                <a:spcPct val="0"/>
              </a:spcBef>
              <a:spcAft>
                <a:spcPct val="0"/>
              </a:spcAft>
              <a:buClr>
                <a:schemeClr val="accent4"/>
              </a:buClr>
              <a:buSzPct val="100000"/>
              <a:buFont typeface="Arial" pitchFamily="34" charset="0"/>
              <a:buChar char="–"/>
              <a:tabLst>
                <a:tab pos="2573338" algn="l"/>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Measure success against the team goal</a:t>
            </a:r>
          </a:p>
          <a:p>
            <a:pPr marL="342900" marR="0" lvl="0" indent="-114300" defTabSz="914400" rtl="0" eaLnBrk="1" fontAlgn="base" latinLnBrk="0" hangingPunct="1">
              <a:lnSpc>
                <a:spcPts val="1000"/>
              </a:lnSpc>
              <a:spcBef>
                <a:spcPct val="0"/>
              </a:spcBef>
              <a:spcAft>
                <a:spcPct val="0"/>
              </a:spcAft>
              <a:buClr>
                <a:schemeClr val="accent4"/>
              </a:buClr>
              <a:buSzPct val="100000"/>
              <a:buFont typeface="Arial" pitchFamily="34" charset="0"/>
              <a:buChar char="–"/>
              <a:tabLst>
                <a:tab pos="2573338" algn="l"/>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Share challenges, successes and learning; and </a:t>
            </a:r>
          </a:p>
          <a:p>
            <a:pPr marL="342900" marR="0" lvl="0" indent="-114300" defTabSz="914400" rtl="0" eaLnBrk="1" fontAlgn="base" latinLnBrk="0" hangingPunct="1">
              <a:lnSpc>
                <a:spcPts val="1000"/>
              </a:lnSpc>
              <a:spcBef>
                <a:spcPct val="0"/>
              </a:spcBef>
              <a:spcAft>
                <a:spcPct val="0"/>
              </a:spcAft>
              <a:buClr>
                <a:schemeClr val="accent4"/>
              </a:buClr>
              <a:buSzPct val="100000"/>
              <a:buFont typeface="Arial" pitchFamily="34" charset="0"/>
              <a:buChar char="–"/>
              <a:tabLst>
                <a:tab pos="2573338" algn="l"/>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Acknowledge the contributions of individuals.    </a:t>
            </a:r>
          </a:p>
          <a:p>
            <a:pPr marL="0" marR="0" lvl="0" indent="0" defTabSz="914400" rtl="0" eaLnBrk="1" fontAlgn="base" latinLnBrk="0" hangingPunct="1">
              <a:lnSpc>
                <a:spcPts val="1000"/>
              </a:lnSpc>
              <a:spcBef>
                <a:spcPct val="0"/>
              </a:spcBef>
              <a:spcAft>
                <a:spcPct val="0"/>
              </a:spcAft>
              <a:buClrTx/>
              <a:buSzPct val="125000"/>
              <a:buFontTx/>
              <a:buChar char="-"/>
              <a:tabLst>
                <a:tab pos="2573338" algn="l"/>
              </a:tabLst>
              <a:defRPr/>
            </a:pPr>
            <a:endPar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228600" marR="0" lvl="0" indent="-114300" defTabSz="914400" rtl="0" eaLnBrk="1" fontAlgn="base" latinLnBrk="0" hangingPunct="1">
              <a:lnSpc>
                <a:spcPts val="1000"/>
              </a:lnSpc>
              <a:spcBef>
                <a:spcPct val="0"/>
              </a:spcBef>
              <a:spcAft>
                <a:spcPct val="0"/>
              </a:spcAft>
              <a:buClr>
                <a:schemeClr val="accent4"/>
              </a:buClr>
              <a:buSzPct val="125000"/>
              <a:buFont typeface="Arial" pitchFamily="34" charset="0"/>
              <a:buChar char="▪"/>
              <a:tabLst>
                <a:tab pos="2573338" algn="l"/>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Relationship focus: </a:t>
            </a:r>
          </a:p>
          <a:p>
            <a:pPr marL="342900" marR="0" lvl="0" indent="-114300" defTabSz="914400" rtl="0" eaLnBrk="1" fontAlgn="base" latinLnBrk="0" hangingPunct="1">
              <a:lnSpc>
                <a:spcPts val="1000"/>
              </a:lnSpc>
              <a:spcBef>
                <a:spcPct val="0"/>
              </a:spcBef>
              <a:spcAft>
                <a:spcPct val="0"/>
              </a:spcAft>
              <a:buClr>
                <a:schemeClr val="accent4"/>
              </a:buClr>
              <a:buSzPct val="100000"/>
              <a:buFont typeface="Arial" pitchFamily="34" charset="0"/>
              <a:buChar char="–"/>
              <a:tabLst>
                <a:tab pos="2573338" algn="l"/>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Share insights, challenges, successes and learning in the context of the interactions;</a:t>
            </a:r>
          </a:p>
          <a:p>
            <a:pPr marL="342900" marR="0" lvl="0" indent="-114300" defTabSz="914400" rtl="0" eaLnBrk="1" fontAlgn="base" latinLnBrk="0" hangingPunct="1">
              <a:lnSpc>
                <a:spcPts val="1000"/>
              </a:lnSpc>
              <a:spcBef>
                <a:spcPct val="0"/>
              </a:spcBef>
              <a:spcAft>
                <a:spcPct val="0"/>
              </a:spcAft>
              <a:buClr>
                <a:schemeClr val="accent4"/>
              </a:buClr>
              <a:buSzPct val="100000"/>
              <a:buFont typeface="Arial" pitchFamily="34" charset="0"/>
              <a:buChar char="–"/>
              <a:tabLst>
                <a:tab pos="2573338" algn="l"/>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Provide feedback on the quality of interactions and specific individual contributions, including the application of transaction advisory skills in pairs;  and</a:t>
            </a:r>
          </a:p>
          <a:p>
            <a:pPr marL="342900" marR="0" lvl="0" indent="-114300" defTabSz="914400" rtl="0" eaLnBrk="1" fontAlgn="base" latinLnBrk="0" hangingPunct="1">
              <a:lnSpc>
                <a:spcPts val="1000"/>
              </a:lnSpc>
              <a:spcBef>
                <a:spcPct val="0"/>
              </a:spcBef>
              <a:spcAft>
                <a:spcPct val="0"/>
              </a:spcAft>
              <a:buClr>
                <a:schemeClr val="accent4"/>
              </a:buClr>
              <a:buSzPct val="100000"/>
              <a:buFont typeface="Arial" pitchFamily="34" charset="0"/>
              <a:buChar char="–"/>
              <a:tabLst>
                <a:tab pos="2573338" algn="l"/>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Define the levels of input, challenge and support that were most effective for each individual. </a:t>
            </a:r>
          </a:p>
          <a:p>
            <a:pPr marL="0" marR="0" lvl="0" indent="0" defTabSz="914400" rtl="0" eaLnBrk="1" fontAlgn="base" latinLnBrk="0" hangingPunct="1">
              <a:lnSpc>
                <a:spcPts val="1000"/>
              </a:lnSpc>
              <a:spcBef>
                <a:spcPct val="0"/>
              </a:spcBef>
              <a:spcAft>
                <a:spcPct val="0"/>
              </a:spcAft>
              <a:buClrTx/>
              <a:buSzPct val="125000"/>
              <a:buFontTx/>
              <a:buNone/>
              <a:tabLst>
                <a:tab pos="2573338" algn="l"/>
              </a:tabLst>
              <a:defRPr/>
            </a:pPr>
            <a:endPar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endParaRPr>
          </a:p>
          <a:p>
            <a:pPr marL="228600" marR="0" lvl="0" indent="-114300" defTabSz="914400" rtl="0" eaLnBrk="1" fontAlgn="base" latinLnBrk="0" hangingPunct="1">
              <a:lnSpc>
                <a:spcPts val="1000"/>
              </a:lnSpc>
              <a:spcBef>
                <a:spcPct val="0"/>
              </a:spcBef>
              <a:spcAft>
                <a:spcPct val="0"/>
              </a:spcAft>
              <a:buClr>
                <a:schemeClr val="accent4"/>
              </a:buClr>
              <a:buSzPct val="125000"/>
              <a:buFont typeface="Arial" pitchFamily="34" charset="0"/>
              <a:buChar char="▪"/>
              <a:tabLst>
                <a:tab pos="2573338" algn="l"/>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Individual focus:</a:t>
            </a:r>
          </a:p>
          <a:p>
            <a:pPr marL="342900" indent="-114300">
              <a:lnSpc>
                <a:spcPts val="1000"/>
              </a:lnSpc>
              <a:buClr>
                <a:schemeClr val="accent4"/>
              </a:buClr>
              <a:buSzPct val="100000"/>
              <a:buFont typeface="Arial" pitchFamily="34" charset="0"/>
              <a:buChar char="–"/>
              <a:tabLst>
                <a:tab pos="2573338" algn="l"/>
              </a:tabLst>
            </a:pPr>
            <a:r>
              <a:rPr lang="en-GB" sz="900" kern="0" dirty="0" smtClean="0">
                <a:solidFill>
                  <a:srgbClr val="0C2D83"/>
                </a:solidFill>
                <a:latin typeface="Arial" pitchFamily="34" charset="0"/>
                <a:cs typeface="Arial" pitchFamily="34" charset="0"/>
              </a:rPr>
              <a:t>Review performance against goals</a:t>
            </a:r>
          </a:p>
          <a:p>
            <a:pPr marL="342900" marR="0" lvl="0" indent="-114300" defTabSz="914400" rtl="0" eaLnBrk="1" fontAlgn="base" latinLnBrk="0" hangingPunct="1">
              <a:lnSpc>
                <a:spcPts val="1000"/>
              </a:lnSpc>
              <a:spcBef>
                <a:spcPct val="0"/>
              </a:spcBef>
              <a:spcAft>
                <a:spcPct val="0"/>
              </a:spcAft>
              <a:buClr>
                <a:schemeClr val="accent4"/>
              </a:buClr>
              <a:buSzPct val="100000"/>
              <a:buFont typeface="Arial" pitchFamily="34" charset="0"/>
              <a:buChar char="–"/>
              <a:tabLst>
                <a:tab pos="2573338" algn="l"/>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Identify new and on-going goals</a:t>
            </a:r>
          </a:p>
          <a:p>
            <a:pPr marL="342900" marR="0" lvl="0" indent="-114300" defTabSz="914400" rtl="0" eaLnBrk="1" fontAlgn="base" latinLnBrk="0" hangingPunct="1">
              <a:lnSpc>
                <a:spcPts val="1000"/>
              </a:lnSpc>
              <a:spcBef>
                <a:spcPct val="0"/>
              </a:spcBef>
              <a:spcAft>
                <a:spcPct val="0"/>
              </a:spcAft>
              <a:buClr>
                <a:schemeClr val="accent4"/>
              </a:buClr>
              <a:buSzPct val="100000"/>
              <a:buFont typeface="Arial" pitchFamily="34" charset="0"/>
              <a:buChar char="–"/>
              <a:tabLst>
                <a:tab pos="2573338" algn="l"/>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Re-evaluate strengths and areas for development; and consider any outstanding actions</a:t>
            </a:r>
          </a:p>
          <a:p>
            <a:pPr marL="0" marR="0" lvl="0" indent="0" defTabSz="914400" rtl="0" eaLnBrk="1" fontAlgn="base" latinLnBrk="0" hangingPunct="1">
              <a:lnSpc>
                <a:spcPct val="100000"/>
              </a:lnSpc>
              <a:spcBef>
                <a:spcPct val="0"/>
              </a:spcBef>
              <a:spcAft>
                <a:spcPct val="0"/>
              </a:spcAft>
              <a:buClrTx/>
              <a:buSzPct val="125000"/>
              <a:buFontTx/>
              <a:buNone/>
              <a:tabLst/>
              <a:defRPr/>
            </a:pPr>
            <a:endParaRPr kumimoji="0" lang="en-GB" sz="900" b="0" i="0" u="none" strike="noStrike" kern="0" cap="none" spc="0" normalizeH="0" baseline="0" noProof="0" dirty="0" smtClean="0">
              <a:ln>
                <a:noFill/>
              </a:ln>
              <a:solidFill>
                <a:srgbClr val="0C2D83"/>
              </a:solidFill>
              <a:effectLst/>
              <a:uLnTx/>
              <a:uFillTx/>
              <a:latin typeface="Univers 45 Light"/>
              <a:ea typeface="+mn-ea"/>
              <a:cs typeface="+mn-cs"/>
            </a:endParaRPr>
          </a:p>
          <a:p>
            <a:pPr marL="0" marR="0" lvl="0" indent="0" defTabSz="914400" rtl="0" eaLnBrk="1" fontAlgn="base" latinLnBrk="0" hangingPunct="1">
              <a:lnSpc>
                <a:spcPct val="100000"/>
              </a:lnSpc>
              <a:spcBef>
                <a:spcPct val="0"/>
              </a:spcBef>
              <a:spcAft>
                <a:spcPct val="0"/>
              </a:spcAft>
              <a:buClrTx/>
              <a:buSzPct val="125000"/>
              <a:buFontTx/>
              <a:buNone/>
              <a:tabLst/>
              <a:defRPr/>
            </a:pPr>
            <a:endParaRPr kumimoji="0" lang="en-GB" sz="900" b="0" i="0" u="none" strike="noStrike" kern="0" cap="none" spc="0" normalizeH="0" baseline="0" noProof="0" dirty="0" smtClean="0">
              <a:ln>
                <a:noFill/>
              </a:ln>
              <a:solidFill>
                <a:srgbClr val="0C2D83"/>
              </a:solidFill>
              <a:effectLst/>
              <a:uLnTx/>
              <a:uFillTx/>
              <a:latin typeface="Univers 45 Light"/>
              <a:ea typeface="+mn-ea"/>
              <a:cs typeface="+mn-cs"/>
            </a:endParaRPr>
          </a:p>
        </p:txBody>
      </p:sp>
      <p:sp>
        <p:nvSpPr>
          <p:cNvPr id="22" name="TextBox 21"/>
          <p:cNvSpPr txBox="1"/>
          <p:nvPr/>
        </p:nvSpPr>
        <p:spPr>
          <a:xfrm>
            <a:off x="211016" y="1085850"/>
            <a:ext cx="8551984" cy="369888"/>
          </a:xfrm>
          <a:prstGeom prst="rect">
            <a:avLst/>
          </a:prstGeom>
          <a:solidFill>
            <a:srgbClr val="FAD8AF">
              <a:lumMod val="90000"/>
              <a:alpha val="49000"/>
            </a:srgbClr>
          </a:solidFill>
          <a:ln w="3175">
            <a:solidFill>
              <a:srgbClr val="000000"/>
            </a:solid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smtClean="0">
                <a:ln>
                  <a:noFill/>
                </a:ln>
                <a:solidFill>
                  <a:srgbClr val="0C2D83"/>
                </a:solidFill>
                <a:effectLst/>
                <a:uLnTx/>
                <a:uFillTx/>
                <a:latin typeface="Arial" pitchFamily="34" charset="0"/>
                <a:cs typeface="Arial" pitchFamily="34" charset="0"/>
              </a:rPr>
              <a:t>INTERACTION</a:t>
            </a:r>
            <a:r>
              <a:rPr kumimoji="0" lang="en-GB" sz="1800" b="1" i="0" u="none" strike="noStrike" kern="0" cap="none" spc="0" normalizeH="0" baseline="0" noProof="0" dirty="0" smtClean="0">
                <a:ln>
                  <a:noFill/>
                </a:ln>
                <a:solidFill>
                  <a:srgbClr val="0C2D83"/>
                </a:solidFill>
                <a:effectLst/>
                <a:uLnTx/>
                <a:uFillTx/>
              </a:rPr>
              <a:t>   </a:t>
            </a:r>
            <a:endParaRPr kumimoji="0" lang="en-GB" sz="1800" b="1" i="0" u="none" strike="noStrike" kern="0" cap="none" spc="0" normalizeH="0" baseline="0" noProof="0" dirty="0">
              <a:ln>
                <a:noFill/>
              </a:ln>
              <a:solidFill>
                <a:srgbClr val="0C2D83"/>
              </a:solidFill>
              <a:effectLst/>
              <a:uLnTx/>
              <a:uFillTx/>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0" fontAlgn="base">
              <a:spcAft>
                <a:spcPct val="0"/>
              </a:spcAft>
            </a:pPr>
            <a:r>
              <a:rPr lang="en-GB" dirty="0" smtClean="0">
                <a:solidFill>
                  <a:srgbClr val="FFFFFF"/>
                </a:solidFill>
                <a:latin typeface="Arial" pitchFamily="34" charset="0"/>
                <a:ea typeface="+mn-ea"/>
                <a:cs typeface="Arial" pitchFamily="34" charset="0"/>
              </a:rPr>
              <a:t/>
            </a:r>
            <a:br>
              <a:rPr lang="en-GB" dirty="0" smtClean="0">
                <a:solidFill>
                  <a:srgbClr val="FFFFFF"/>
                </a:solidFill>
                <a:latin typeface="Arial" pitchFamily="34" charset="0"/>
                <a:ea typeface="+mn-ea"/>
                <a:cs typeface="Arial" pitchFamily="34" charset="0"/>
              </a:rPr>
            </a:br>
            <a:r>
              <a:rPr lang="en-GB" b="0" dirty="0" smtClean="0">
                <a:solidFill>
                  <a:srgbClr val="8AA5CB"/>
                </a:solidFill>
              </a:rPr>
              <a:t>Empowered to Deliver</a:t>
            </a:r>
            <a:r>
              <a:rPr lang="en-GB" sz="2000" dirty="0" smtClean="0">
                <a:solidFill>
                  <a:schemeClr val="bg2"/>
                </a:solidFill>
              </a:rPr>
              <a:t/>
            </a:r>
            <a:br>
              <a:rPr lang="en-GB" sz="2000" dirty="0" smtClean="0">
                <a:solidFill>
                  <a:schemeClr val="bg2"/>
                </a:solidFill>
              </a:rPr>
            </a:br>
            <a:r>
              <a:rPr lang="en-GB" dirty="0" smtClean="0">
                <a:solidFill>
                  <a:srgbClr val="FFFFFF"/>
                </a:solidFill>
                <a:latin typeface="Arial" pitchFamily="34" charset="0"/>
                <a:ea typeface="+mn-ea"/>
                <a:cs typeface="Arial" pitchFamily="34" charset="0"/>
              </a:rPr>
              <a:t>Positioning </a:t>
            </a:r>
            <a:br>
              <a:rPr lang="en-GB" dirty="0" smtClean="0">
                <a:solidFill>
                  <a:srgbClr val="FFFFFF"/>
                </a:solidFill>
                <a:latin typeface="Arial" pitchFamily="34" charset="0"/>
                <a:ea typeface="+mn-ea"/>
                <a:cs typeface="Arial" pitchFamily="34" charset="0"/>
              </a:rPr>
            </a:br>
            <a:endParaRPr lang="en-US" dirty="0"/>
          </a:p>
        </p:txBody>
      </p:sp>
      <p:sp>
        <p:nvSpPr>
          <p:cNvPr id="8" name="Text Placeholder 2"/>
          <p:cNvSpPr txBox="1">
            <a:spLocks/>
          </p:cNvSpPr>
          <p:nvPr/>
        </p:nvSpPr>
        <p:spPr>
          <a:xfrm>
            <a:off x="203895" y="1173510"/>
            <a:ext cx="8640960" cy="5112568"/>
          </a:xfrm>
          <a:prstGeom prst="rect">
            <a:avLst/>
          </a:prstGeom>
        </p:spPr>
        <p:txBody>
          <a:bodyPr>
            <a:normAutofit fontScale="92500" lnSpcReduction="10000"/>
          </a:bodyPr>
          <a:lstStyle/>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GB" sz="1200" b="1"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CONTEXT</a:t>
            </a:r>
          </a:p>
          <a:p>
            <a:pPr marL="180975" marR="0" lvl="0" indent="-180975" algn="l" defTabSz="914400" rtl="0" eaLnBrk="1" fontAlgn="auto" latinLnBrk="0" hangingPunct="1">
              <a:lnSpc>
                <a:spcPct val="100000"/>
              </a:lnSpc>
              <a:spcBef>
                <a:spcPct val="0"/>
              </a:spcBef>
              <a:spcAft>
                <a:spcPts val="0"/>
              </a:spcAft>
              <a:buClrTx/>
              <a:buSzPct val="125000"/>
              <a:buFont typeface="Arial" pitchFamily="34" charset="0"/>
              <a:buChar char="▪"/>
              <a:tabLst/>
              <a:defRPr/>
            </a:pPr>
            <a:r>
              <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 Q:  What would you like to see happen differently in terms of how you work together on engagements</a:t>
            </a:r>
          </a:p>
          <a:p>
            <a:pPr marL="180975" marR="0" lvl="0" indent="-180975" algn="l" defTabSz="914400" rtl="0" eaLnBrk="1" fontAlgn="auto" latinLnBrk="0" hangingPunct="1">
              <a:lnSpc>
                <a:spcPct val="100000"/>
              </a:lnSpc>
              <a:spcBef>
                <a:spcPct val="0"/>
              </a:spcBef>
              <a:spcAft>
                <a:spcPts val="0"/>
              </a:spcAft>
              <a:buClrTx/>
              <a:buSzPct val="125000"/>
              <a:buFont typeface="Arial" pitchFamily="34" charset="0"/>
              <a:buChar char="▪"/>
              <a:tabLst/>
              <a:defRPr/>
            </a:pPr>
            <a:r>
              <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 People survey results – creating a supportive environment, working together, engagement, etc. </a:t>
            </a:r>
          </a:p>
          <a:p>
            <a:pPr marL="180975" marR="0" lvl="0" indent="-180975" algn="l" defTabSz="914400" rtl="0" eaLnBrk="1" fontAlgn="auto" latinLnBrk="0" hangingPunct="1">
              <a:lnSpc>
                <a:spcPct val="100000"/>
              </a:lnSpc>
              <a:spcBef>
                <a:spcPct val="0"/>
              </a:spcBef>
              <a:spcAft>
                <a:spcPts val="0"/>
              </a:spcAft>
              <a:buClrTx/>
              <a:buSzPct val="125000"/>
              <a:buFont typeface="Arial" pitchFamily="34" charset="0"/>
              <a:buChar char="▪"/>
              <a:tabLst/>
              <a:defRPr/>
            </a:pPr>
            <a:r>
              <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 Existing leading practice interactions re-briefing, delivery, and debriefing engagements </a:t>
            </a:r>
          </a:p>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endParaRPr kumimoji="0" lang="en-GB" sz="1200" b="1"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GB" sz="1200" b="1"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OBJECTIVES</a:t>
            </a:r>
            <a:endPar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endParaRPr>
          </a:p>
          <a:p>
            <a:pPr marL="180975" marR="0" lvl="0" indent="-180975" algn="l" defTabSz="914400" rtl="0" eaLnBrk="1" fontAlgn="auto" latinLnBrk="0" hangingPunct="1">
              <a:lnSpc>
                <a:spcPct val="100000"/>
              </a:lnSpc>
              <a:spcBef>
                <a:spcPct val="0"/>
              </a:spcBef>
              <a:spcAft>
                <a:spcPts val="0"/>
              </a:spcAft>
              <a:buClrTx/>
              <a:buSzTx/>
              <a:buFont typeface="Arial" pitchFamily="34" charset="0"/>
              <a:buNone/>
              <a:tabLst/>
              <a:defRPr/>
            </a:pPr>
            <a:r>
              <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To enable engagement teams to:</a:t>
            </a:r>
          </a:p>
          <a:p>
            <a:pPr marL="180975" marR="0" lvl="0" indent="-180975" algn="l" defTabSz="914400" rtl="0" eaLnBrk="1" fontAlgn="auto" latinLnBrk="0" hangingPunct="1">
              <a:lnSpc>
                <a:spcPct val="100000"/>
              </a:lnSpc>
              <a:spcBef>
                <a:spcPct val="0"/>
              </a:spcBef>
              <a:spcAft>
                <a:spcPts val="0"/>
              </a:spcAft>
              <a:buClr>
                <a:schemeClr val="accent4"/>
              </a:buClr>
              <a:buSzPct val="125000"/>
              <a:buFont typeface="Arial" pitchFamily="34" charset="0"/>
              <a:buChar char="▪"/>
              <a:tabLst/>
              <a:defRPr/>
            </a:pPr>
            <a:r>
              <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Develop skills that can facilitate better dialogue, better relationships, and ultimately, </a:t>
            </a:r>
            <a:r>
              <a:rPr kumimoji="0" lang="en-GB" sz="1200" b="1"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better results for the client and individuals</a:t>
            </a:r>
            <a:endPar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endParaRPr>
          </a:p>
          <a:p>
            <a:pPr marL="180975" marR="0" lvl="0" indent="-180975" algn="l" defTabSz="914400" rtl="0" eaLnBrk="1" fontAlgn="auto" latinLnBrk="0" hangingPunct="1">
              <a:lnSpc>
                <a:spcPct val="100000"/>
              </a:lnSpc>
              <a:spcBef>
                <a:spcPct val="0"/>
              </a:spcBef>
              <a:spcAft>
                <a:spcPts val="0"/>
              </a:spcAft>
              <a:buClr>
                <a:schemeClr val="accent4"/>
              </a:buClr>
              <a:buSzPct val="125000"/>
              <a:buFont typeface="Arial" pitchFamily="34" charset="0"/>
              <a:buChar char="▪"/>
              <a:tabLst/>
              <a:defRPr/>
            </a:pPr>
            <a:r>
              <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Share personal goals and development needs in the context of a client engagement</a:t>
            </a:r>
          </a:p>
          <a:p>
            <a:pPr marL="180975" marR="0" lvl="0" indent="-180975" algn="l" defTabSz="914400" rtl="0" eaLnBrk="1" fontAlgn="auto" latinLnBrk="0" hangingPunct="1">
              <a:lnSpc>
                <a:spcPct val="100000"/>
              </a:lnSpc>
              <a:spcBef>
                <a:spcPct val="0"/>
              </a:spcBef>
              <a:spcAft>
                <a:spcPts val="0"/>
              </a:spcAft>
              <a:buClr>
                <a:schemeClr val="accent4"/>
              </a:buClr>
              <a:buSzPct val="125000"/>
              <a:buFont typeface="Arial" pitchFamily="34" charset="0"/>
              <a:buChar char="▪"/>
              <a:tabLst/>
              <a:defRPr/>
            </a:pPr>
            <a:r>
              <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Facilitate personal development and learning on the job by allocating work based on the needs of individual team members, as well as those of the team and client; and </a:t>
            </a:r>
          </a:p>
          <a:p>
            <a:pPr marL="180975" marR="0" lvl="0" indent="-180975" algn="l" defTabSz="914400" rtl="0" eaLnBrk="1" fontAlgn="auto" latinLnBrk="0" hangingPunct="1">
              <a:lnSpc>
                <a:spcPct val="100000"/>
              </a:lnSpc>
              <a:spcBef>
                <a:spcPct val="0"/>
              </a:spcBef>
              <a:spcAft>
                <a:spcPts val="0"/>
              </a:spcAft>
              <a:buClr>
                <a:schemeClr val="accent4"/>
              </a:buClr>
              <a:buSzPct val="125000"/>
              <a:buFont typeface="Arial" pitchFamily="34" charset="0"/>
              <a:buChar char="▪"/>
              <a:tabLst/>
              <a:defRPr/>
            </a:pPr>
            <a:r>
              <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Provide effective and timely feedback against specific personal goals and advisory capability.</a:t>
            </a:r>
          </a:p>
          <a:p>
            <a:pPr marL="180975" marR="0" lvl="0" indent="-180975" algn="l" defTabSz="914400" rtl="0" eaLnBrk="1" fontAlgn="auto" latinLnBrk="0" hangingPunct="1">
              <a:lnSpc>
                <a:spcPct val="100000"/>
              </a:lnSpc>
              <a:spcBef>
                <a:spcPct val="0"/>
              </a:spcBef>
              <a:spcAft>
                <a:spcPts val="0"/>
              </a:spcAft>
              <a:buClrTx/>
              <a:buSzTx/>
              <a:buFont typeface="Arial" pitchFamily="34" charset="0"/>
              <a:buNone/>
              <a:tabLst/>
              <a:defRPr/>
            </a:pPr>
            <a:endParaRPr kumimoji="0" lang="en-GB" sz="1200" b="1"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GB" sz="1200" b="1"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METHOD</a:t>
            </a:r>
          </a:p>
          <a:p>
            <a:pPr marL="180975" marR="0" lvl="0" indent="-180975" algn="l" defTabSz="914400" rtl="0" eaLnBrk="1" fontAlgn="auto" latinLnBrk="0" hangingPunct="1">
              <a:lnSpc>
                <a:spcPct val="100000"/>
              </a:lnSpc>
              <a:spcBef>
                <a:spcPct val="0"/>
              </a:spcBef>
              <a:spcAft>
                <a:spcPts val="0"/>
              </a:spcAft>
              <a:buClr>
                <a:schemeClr val="accent4"/>
              </a:buClr>
              <a:buSzPct val="125000"/>
              <a:buFont typeface="Arial" pitchFamily="34" charset="0"/>
              <a:buChar char="▪"/>
              <a:tabLst/>
              <a:defRPr/>
            </a:pPr>
            <a:r>
              <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Briefing from a senior team member on the  deal rationale and desired outcome from the client to establish context for the engagement</a:t>
            </a:r>
          </a:p>
          <a:p>
            <a:pPr marL="180975" marR="0" lvl="0" indent="-180975" algn="l" defTabSz="914400" rtl="0" eaLnBrk="1" fontAlgn="auto" latinLnBrk="0" hangingPunct="1">
              <a:lnSpc>
                <a:spcPct val="100000"/>
              </a:lnSpc>
              <a:spcBef>
                <a:spcPct val="0"/>
              </a:spcBef>
              <a:spcAft>
                <a:spcPts val="0"/>
              </a:spcAft>
              <a:buClr>
                <a:schemeClr val="accent4"/>
              </a:buClr>
              <a:buSzPct val="125000"/>
              <a:buFont typeface="Arial" pitchFamily="34" charset="0"/>
              <a:buChar char="▪"/>
              <a:tabLst/>
              <a:defRPr/>
            </a:pPr>
            <a:r>
              <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Personal introductions from the team to recognize individual contributors</a:t>
            </a:r>
          </a:p>
          <a:p>
            <a:pPr marL="180975" marR="0" lvl="0" indent="-180975" algn="l" defTabSz="914400" rtl="0" eaLnBrk="1" fontAlgn="auto" latinLnBrk="0" hangingPunct="1">
              <a:lnSpc>
                <a:spcPct val="100000"/>
              </a:lnSpc>
              <a:spcBef>
                <a:spcPct val="0"/>
              </a:spcBef>
              <a:spcAft>
                <a:spcPts val="0"/>
              </a:spcAft>
              <a:buClr>
                <a:schemeClr val="accent4"/>
              </a:buClr>
              <a:buSzPct val="125000"/>
              <a:buFont typeface="Arial" pitchFamily="34" charset="0"/>
              <a:buChar char="▪"/>
              <a:tabLst/>
              <a:defRPr/>
            </a:pPr>
            <a:r>
              <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Facilitated discussion to establish team goals and ways  of working</a:t>
            </a:r>
          </a:p>
          <a:p>
            <a:pPr marL="180975" marR="0" lvl="0" indent="-180975" algn="l" defTabSz="914400" rtl="0" eaLnBrk="1" fontAlgn="auto" latinLnBrk="0" hangingPunct="1">
              <a:lnSpc>
                <a:spcPct val="100000"/>
              </a:lnSpc>
              <a:spcBef>
                <a:spcPct val="0"/>
              </a:spcBef>
              <a:spcAft>
                <a:spcPts val="0"/>
              </a:spcAft>
              <a:buClr>
                <a:schemeClr val="accent4"/>
              </a:buClr>
              <a:buSzPct val="125000"/>
              <a:buFont typeface="Arial" pitchFamily="34" charset="0"/>
              <a:buChar char="▪"/>
              <a:tabLst/>
              <a:defRPr/>
            </a:pPr>
            <a:r>
              <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Pair work to provide support and challenge  within team for the duration of the engagement</a:t>
            </a:r>
          </a:p>
          <a:p>
            <a:pPr marL="180975" marR="0" lvl="0" indent="-180975" algn="l" defTabSz="914400" rtl="0" eaLnBrk="1" fontAlgn="auto" latinLnBrk="0" hangingPunct="1">
              <a:lnSpc>
                <a:spcPct val="100000"/>
              </a:lnSpc>
              <a:spcBef>
                <a:spcPct val="0"/>
              </a:spcBef>
              <a:spcAft>
                <a:spcPts val="0"/>
              </a:spcAft>
              <a:buClr>
                <a:schemeClr val="accent4"/>
              </a:buClr>
              <a:buSzPct val="125000"/>
              <a:buFont typeface="Arial" pitchFamily="34" charset="0"/>
              <a:buChar char="▪"/>
              <a:tabLst/>
              <a:defRPr/>
            </a:pPr>
            <a:r>
              <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Access to coaching skills</a:t>
            </a:r>
          </a:p>
          <a:p>
            <a:pPr marL="180975" marR="0" lvl="0" indent="-180975" algn="l" defTabSz="914400" rtl="0" eaLnBrk="1" fontAlgn="auto" latinLnBrk="0" hangingPunct="1">
              <a:lnSpc>
                <a:spcPct val="100000"/>
              </a:lnSpc>
              <a:spcBef>
                <a:spcPct val="0"/>
              </a:spcBef>
              <a:spcAft>
                <a:spcPts val="0"/>
              </a:spcAft>
              <a:buClrTx/>
              <a:buSzTx/>
              <a:buFont typeface="Arial" pitchFamily="34" charset="0"/>
              <a:buNone/>
              <a:tabLst/>
              <a:defRPr/>
            </a:pPr>
            <a:endParaRPr kumimoji="0" lang="en-GB" sz="1200" b="1"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lang="en-GB" sz="1200" b="1" dirty="0" smtClean="0">
                <a:solidFill>
                  <a:srgbClr val="00338D"/>
                </a:solidFill>
                <a:latin typeface="Arial" pitchFamily="34" charset="0"/>
                <a:cs typeface="Arial" pitchFamily="34" charset="0"/>
              </a:rPr>
              <a:t>POTENTIAL </a:t>
            </a:r>
            <a:r>
              <a:rPr kumimoji="0" lang="en-GB" sz="1200" b="1"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BENEFITS</a:t>
            </a:r>
          </a:p>
          <a:p>
            <a:pPr marL="180975" marR="0" lvl="0" indent="-180975" algn="l" defTabSz="914400" rtl="0" eaLnBrk="1" fontAlgn="auto" latinLnBrk="0" hangingPunct="1">
              <a:lnSpc>
                <a:spcPct val="100000"/>
              </a:lnSpc>
              <a:spcBef>
                <a:spcPct val="0"/>
              </a:spcBef>
              <a:spcAft>
                <a:spcPts val="0"/>
              </a:spcAft>
              <a:buClr>
                <a:schemeClr val="accent4"/>
              </a:buClr>
              <a:buSzPct val="125000"/>
              <a:buFont typeface="Arial" pitchFamily="34" charset="0"/>
              <a:buChar char="▪"/>
              <a:tabLst/>
              <a:defRPr/>
            </a:pPr>
            <a:r>
              <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TO THE INDIVIDUAL: The right amount of challenge, and support  - as agreed with the individual - to enable effective learning on the job; increased job satisfaction - correlating personal goals and successes with those of the team and client; and greater engagement – feeling  empowered, involved, listened to, supported and valued</a:t>
            </a:r>
          </a:p>
          <a:p>
            <a:pPr marL="180975" marR="0" lvl="0" indent="-180975" algn="l" defTabSz="914400" rtl="0" eaLnBrk="1" fontAlgn="auto" latinLnBrk="0" hangingPunct="1">
              <a:lnSpc>
                <a:spcPct val="100000"/>
              </a:lnSpc>
              <a:spcBef>
                <a:spcPct val="0"/>
              </a:spcBef>
              <a:spcAft>
                <a:spcPts val="0"/>
              </a:spcAft>
              <a:buClr>
                <a:schemeClr val="accent4"/>
              </a:buClr>
              <a:buSzPct val="125000"/>
              <a:buFont typeface="Arial" pitchFamily="34" charset="0"/>
              <a:buChar char="▪"/>
              <a:tabLst/>
              <a:defRPr/>
            </a:pPr>
            <a:r>
              <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TO KPMG:  Improvements to team morale  and performance – clear focus and open and honest communication,  etc.; faster and more effective  transfer of knowledge and skills  - targeting individual strengths and areas for development ; greater  creativity and innovation -  leveraging off diversity within the team and challenging individuals to develop their own resources; and better People Survey results  and performance against qualitative measures</a:t>
            </a:r>
          </a:p>
          <a:p>
            <a:pPr marL="180975" marR="0" lvl="0" indent="-180975" algn="l" defTabSz="914400" rtl="0" eaLnBrk="1" fontAlgn="auto" latinLnBrk="0" hangingPunct="1">
              <a:lnSpc>
                <a:spcPct val="100000"/>
              </a:lnSpc>
              <a:spcBef>
                <a:spcPct val="0"/>
              </a:spcBef>
              <a:spcAft>
                <a:spcPts val="0"/>
              </a:spcAft>
              <a:buClr>
                <a:schemeClr val="accent4"/>
              </a:buClr>
              <a:buSzPct val="125000"/>
              <a:buFont typeface="Arial" pitchFamily="34" charset="0"/>
              <a:buChar char="▪"/>
              <a:tabLst/>
              <a:defRPr/>
            </a:pPr>
            <a:r>
              <a:rPr kumimoji="0" lang="en-GB" sz="1200" b="0" i="0" u="none" strike="noStrike" kern="1200" cap="none" spc="0" normalizeH="0" baseline="0" noProof="0" dirty="0" smtClean="0">
                <a:ln>
                  <a:noFill/>
                </a:ln>
                <a:solidFill>
                  <a:srgbClr val="00338D"/>
                </a:solidFill>
                <a:effectLst/>
                <a:uLnTx/>
                <a:uFillTx/>
                <a:latin typeface="Arial" pitchFamily="34" charset="0"/>
                <a:ea typeface="+mn-ea"/>
                <a:cs typeface="Arial" pitchFamily="34" charset="0"/>
              </a:rPr>
              <a:t>TO THE CLIENT:  Improved, more focused advice and reporting delivered more efficiently; a cohesive team – building trusted relationships and sharing knowledge and insights; and new perspectives and approaches</a:t>
            </a:r>
            <a:endParaRPr kumimoji="0" lang="en-GB" sz="1200" b="0" i="0" u="none" strike="noStrike" kern="1200" cap="none" spc="0" normalizeH="0" baseline="0" noProof="0" dirty="0">
              <a:ln>
                <a:noFill/>
              </a:ln>
              <a:solidFill>
                <a:srgbClr val="00338D"/>
              </a:solidFill>
              <a:effectLst/>
              <a:uLnTx/>
              <a:uFillTx/>
              <a:latin typeface="Arial" pitchFamily="34" charset="0"/>
              <a:ea typeface="+mn-ea"/>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dirty="0" smtClean="0">
                <a:solidFill>
                  <a:srgbClr val="8AA5CB"/>
                </a:solidFill>
              </a:rPr>
              <a:t>Empowered to Deliver</a:t>
            </a:r>
            <a:r>
              <a:rPr lang="en-GB" sz="2000" dirty="0" smtClean="0">
                <a:solidFill>
                  <a:schemeClr val="bg2"/>
                </a:solidFill>
              </a:rPr>
              <a:t/>
            </a:r>
            <a:br>
              <a:rPr lang="en-GB" sz="2000" dirty="0" smtClean="0">
                <a:solidFill>
                  <a:schemeClr val="bg2"/>
                </a:solidFill>
              </a:rPr>
            </a:br>
            <a:r>
              <a:rPr lang="en-GB" dirty="0" smtClean="0"/>
              <a:t>Facilitated briefing session overview</a:t>
            </a:r>
            <a:endParaRPr lang="en-GB" dirty="0"/>
          </a:p>
        </p:txBody>
      </p:sp>
      <p:sp>
        <p:nvSpPr>
          <p:cNvPr id="49" name="Text Placeholder 48"/>
          <p:cNvSpPr>
            <a:spLocks noGrp="1"/>
          </p:cNvSpPr>
          <p:nvPr>
            <p:ph type="body" sz="quarter" idx="21"/>
          </p:nvPr>
        </p:nvSpPr>
        <p:spPr/>
        <p:txBody>
          <a:bodyPr/>
          <a:lstStyle/>
          <a:p>
            <a:endParaRPr lang="en-US"/>
          </a:p>
        </p:txBody>
      </p:sp>
      <p:sp>
        <p:nvSpPr>
          <p:cNvPr id="51" name="Text Placeholder 50"/>
          <p:cNvSpPr>
            <a:spLocks noGrp="1"/>
          </p:cNvSpPr>
          <p:nvPr>
            <p:ph type="body" sz="quarter" idx="23"/>
          </p:nvPr>
        </p:nvSpPr>
        <p:spPr/>
        <p:txBody>
          <a:bodyPr/>
          <a:lstStyle/>
          <a:p>
            <a:endParaRPr lang="en-US"/>
          </a:p>
        </p:txBody>
      </p:sp>
      <p:sp>
        <p:nvSpPr>
          <p:cNvPr id="53" name="Text Placeholder 52"/>
          <p:cNvSpPr>
            <a:spLocks noGrp="1"/>
          </p:cNvSpPr>
          <p:nvPr>
            <p:ph type="body" sz="quarter" idx="25"/>
          </p:nvPr>
        </p:nvSpPr>
        <p:spPr/>
        <p:txBody>
          <a:bodyPr/>
          <a:lstStyle/>
          <a:p>
            <a:endParaRPr lang="en-US"/>
          </a:p>
        </p:txBody>
      </p:sp>
      <p:sp>
        <p:nvSpPr>
          <p:cNvPr id="54" name="Text Placeholder 53"/>
          <p:cNvSpPr>
            <a:spLocks noGrp="1"/>
          </p:cNvSpPr>
          <p:nvPr>
            <p:ph type="body" sz="quarter" idx="26"/>
          </p:nvPr>
        </p:nvSpPr>
        <p:spPr/>
        <p:txBody>
          <a:bodyPr/>
          <a:lstStyle/>
          <a:p>
            <a:endParaRPr lang="en-US"/>
          </a:p>
        </p:txBody>
      </p:sp>
      <p:sp>
        <p:nvSpPr>
          <p:cNvPr id="55" name="Text Placeholder 54"/>
          <p:cNvSpPr>
            <a:spLocks noGrp="1"/>
          </p:cNvSpPr>
          <p:nvPr>
            <p:ph type="body" sz="quarter" idx="27"/>
          </p:nvPr>
        </p:nvSpPr>
        <p:spPr/>
        <p:txBody>
          <a:bodyPr/>
          <a:lstStyle/>
          <a:p>
            <a:endParaRPr lang="en-US"/>
          </a:p>
        </p:txBody>
      </p:sp>
      <p:sp>
        <p:nvSpPr>
          <p:cNvPr id="56" name="Text Placeholder 55"/>
          <p:cNvSpPr>
            <a:spLocks noGrp="1"/>
          </p:cNvSpPr>
          <p:nvPr>
            <p:ph type="body" sz="quarter" idx="28"/>
          </p:nvPr>
        </p:nvSpPr>
        <p:spPr/>
        <p:txBody>
          <a:bodyPr/>
          <a:lstStyle/>
          <a:p>
            <a:endParaRPr lang="en-US"/>
          </a:p>
        </p:txBody>
      </p:sp>
      <p:sp>
        <p:nvSpPr>
          <p:cNvPr id="57" name="Text Placeholder 56"/>
          <p:cNvSpPr>
            <a:spLocks noGrp="1"/>
          </p:cNvSpPr>
          <p:nvPr>
            <p:ph type="body" sz="quarter" idx="29"/>
          </p:nvPr>
        </p:nvSpPr>
        <p:spPr/>
        <p:txBody>
          <a:bodyPr/>
          <a:lstStyle/>
          <a:p>
            <a:endParaRPr lang="en-US"/>
          </a:p>
        </p:txBody>
      </p:sp>
      <p:sp>
        <p:nvSpPr>
          <p:cNvPr id="58" name="Text Placeholder 2"/>
          <p:cNvSpPr txBox="1">
            <a:spLocks/>
          </p:cNvSpPr>
          <p:nvPr/>
        </p:nvSpPr>
        <p:spPr bwMode="gray">
          <a:xfrm>
            <a:off x="3907311" y="3284984"/>
            <a:ext cx="1329378" cy="864096"/>
          </a:xfrm>
          <a:prstGeom prst="ellipse">
            <a:avLst/>
          </a:prstGeom>
          <a:solidFill>
            <a:schemeClr val="tx2"/>
          </a:solidFill>
          <a:ln>
            <a:noFill/>
          </a:ln>
        </p:spPr>
        <p:txBody>
          <a:bodyPr vert="horz" lIns="54000" tIns="54000" rIns="54000" bIns="54000" rtlCol="0" anchor="ctr" anchorCtr="1">
            <a:normAutofit/>
          </a:bodyPr>
          <a:lstStyle/>
          <a:p>
            <a:pPr marL="0" marR="0" lvl="0" indent="0" algn="ctr" defTabSz="914400" rtl="0" eaLnBrk="1" fontAlgn="auto" latinLnBrk="0" hangingPunct="1">
              <a:lnSpc>
                <a:spcPct val="100000"/>
              </a:lnSpc>
              <a:spcBef>
                <a:spcPts val="600"/>
              </a:spcBef>
              <a:spcAft>
                <a:spcPts val="0"/>
              </a:spcAft>
              <a:buClrTx/>
              <a:buSzTx/>
              <a:buFont typeface="Arial" pitchFamily="34" charset="0"/>
              <a:buNone/>
              <a:tabLst/>
              <a:defRPr/>
            </a:pPr>
            <a:r>
              <a:rPr kumimoji="0" lang="en-GB" sz="1000" b="1" i="0" u="none" strike="noStrike" kern="1200" cap="none" spc="0" normalizeH="0" baseline="0" noProof="0" smtClean="0">
                <a:ln>
                  <a:noFill/>
                </a:ln>
                <a:solidFill>
                  <a:schemeClr val="bg1"/>
                </a:solidFill>
                <a:effectLst/>
                <a:uLnTx/>
                <a:uFillTx/>
                <a:latin typeface="Arial"/>
                <a:ea typeface="+mn-ea"/>
                <a:cs typeface="Arial" pitchFamily="34" charset="0"/>
              </a:rPr>
              <a:t>ETD </a:t>
            </a:r>
          </a:p>
          <a:p>
            <a:pPr marL="0" marR="0" lvl="0" indent="0" algn="ctr" defTabSz="914400" rtl="0" eaLnBrk="1" fontAlgn="auto" latinLnBrk="0" hangingPunct="1">
              <a:lnSpc>
                <a:spcPct val="100000"/>
              </a:lnSpc>
              <a:spcBef>
                <a:spcPts val="600"/>
              </a:spcBef>
              <a:spcAft>
                <a:spcPts val="0"/>
              </a:spcAft>
              <a:buClrTx/>
              <a:buSzTx/>
              <a:buFont typeface="Arial" pitchFamily="34" charset="0"/>
              <a:buNone/>
              <a:tabLst/>
              <a:defRPr/>
            </a:pPr>
            <a:r>
              <a:rPr kumimoji="0" lang="en-GB" sz="1000" b="1" i="0" u="none" strike="noStrike" kern="1200" cap="none" spc="0" normalizeH="0" baseline="0" noProof="0" smtClean="0">
                <a:ln>
                  <a:noFill/>
                </a:ln>
                <a:solidFill>
                  <a:schemeClr val="bg1"/>
                </a:solidFill>
                <a:effectLst/>
                <a:uLnTx/>
                <a:uFillTx/>
                <a:latin typeface="Arial"/>
                <a:ea typeface="+mn-ea"/>
                <a:cs typeface="Arial" pitchFamily="34" charset="0"/>
              </a:rPr>
              <a:t>Briefing</a:t>
            </a:r>
            <a:endParaRPr kumimoji="0" lang="en-GB" sz="1000" b="1" i="0" u="none" strike="noStrike" kern="1200" cap="none" spc="0" normalizeH="0" baseline="0" noProof="0" dirty="0">
              <a:ln>
                <a:noFill/>
              </a:ln>
              <a:solidFill>
                <a:schemeClr val="bg1"/>
              </a:solidFill>
              <a:effectLst/>
              <a:uLnTx/>
              <a:uFillTx/>
              <a:latin typeface="Arial"/>
              <a:ea typeface="+mn-ea"/>
              <a:cs typeface="Arial" pitchFamily="34" charset="0"/>
            </a:endParaRPr>
          </a:p>
        </p:txBody>
      </p:sp>
      <p:sp>
        <p:nvSpPr>
          <p:cNvPr id="59" name="Text Placeholder 3"/>
          <p:cNvSpPr txBox="1">
            <a:spLocks/>
          </p:cNvSpPr>
          <p:nvPr/>
        </p:nvSpPr>
        <p:spPr bwMode="gray">
          <a:xfrm>
            <a:off x="118582" y="1484785"/>
            <a:ext cx="3722260" cy="1944811"/>
          </a:xfrm>
          <a:prstGeom prst="rect">
            <a:avLst/>
          </a:prstGeom>
          <a:solidFill>
            <a:schemeClr val="bg1"/>
          </a:solidFill>
          <a:ln w="6350">
            <a:solidFill>
              <a:srgbClr val="007C92"/>
            </a:solidFill>
          </a:ln>
        </p:spPr>
        <p:txBody>
          <a:bodyPr vert="horz" lIns="54000" tIns="54000" rIns="54000" bIns="54000" rtlCol="0">
            <a:normAutofit fontScale="92500" lnSpcReduction="20000"/>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(a)  Context– Lead Partner or Director Input (25 </a:t>
            </a:r>
            <a:r>
              <a:rPr kumimoji="0" lang="en-GB" sz="950" b="0" i="0" u="none" strike="noStrike" kern="1200" cap="none" spc="0" normalizeH="0" baseline="0" noProof="0" dirty="0" err="1" smtClean="0">
                <a:ln>
                  <a:noFill/>
                </a:ln>
                <a:solidFill>
                  <a:srgbClr val="00338D"/>
                </a:solidFill>
                <a:effectLst/>
                <a:uLnTx/>
                <a:uFillTx/>
                <a:latin typeface="Arial"/>
                <a:ea typeface="+mn-ea"/>
                <a:cs typeface="Arial" pitchFamily="34" charset="0"/>
              </a:rPr>
              <a:t>mins</a:t>
            </a: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Qs: What is the deal rationale?  What will a successful outcome look like to you?  What do you expect from the team?</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(b) Components– Team Exercise (5 </a:t>
            </a:r>
            <a:r>
              <a:rPr kumimoji="0" lang="en-GB" sz="950" b="0" i="0" u="none" strike="noStrike" kern="1200" cap="none" spc="0" normalizeH="0" baseline="0" noProof="0" dirty="0" err="1" smtClean="0">
                <a:ln>
                  <a:noFill/>
                </a:ln>
                <a:solidFill>
                  <a:srgbClr val="00338D"/>
                </a:solidFill>
                <a:effectLst/>
                <a:uLnTx/>
                <a:uFillTx/>
                <a:latin typeface="Arial"/>
                <a:ea typeface="+mn-ea"/>
                <a:cs typeface="Arial" pitchFamily="34" charset="0"/>
              </a:rPr>
              <a:t>mins</a:t>
            </a: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 individual work, 10 </a:t>
            </a:r>
            <a:r>
              <a:rPr kumimoji="0" lang="en-GB" sz="950" b="0" i="0" u="none" strike="noStrike" kern="1200" cap="none" spc="0" normalizeH="0" baseline="0" noProof="0" dirty="0" err="1" smtClean="0">
                <a:ln>
                  <a:noFill/>
                </a:ln>
                <a:solidFill>
                  <a:srgbClr val="00338D"/>
                </a:solidFill>
                <a:effectLst/>
                <a:uLnTx/>
                <a:uFillTx/>
                <a:latin typeface="Arial"/>
                <a:ea typeface="+mn-ea"/>
                <a:cs typeface="Arial" pitchFamily="34" charset="0"/>
              </a:rPr>
              <a:t>mins</a:t>
            </a: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 to review responses from others and discuss themes)</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Create personal flipcharts capturing the following:</a:t>
            </a:r>
          </a:p>
          <a:p>
            <a:pPr marL="228600" marR="0" lvl="0" indent="-114300" algn="l" defTabSz="914400" rtl="0" eaLnBrk="1" fontAlgn="auto" latinLnBrk="0" hangingPunct="1">
              <a:lnSpc>
                <a:spcPct val="100000"/>
              </a:lnSpc>
              <a:spcBef>
                <a:spcPts val="0"/>
              </a:spcBef>
              <a:spcAft>
                <a:spcPts val="0"/>
              </a:spcAft>
              <a:buClr>
                <a:schemeClr val="accent4"/>
              </a:buClr>
              <a:buSzTx/>
              <a:buFont typeface="Arial" pitchFamily="34" charset="0"/>
              <a:buChar char="–"/>
              <a:tabLst/>
              <a:defRPr/>
            </a:pP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Who am I?</a:t>
            </a:r>
          </a:p>
          <a:p>
            <a:pPr marL="228600" marR="0" lvl="0" indent="-114300" algn="l" defTabSz="914400" rtl="0" eaLnBrk="1" fontAlgn="auto" latinLnBrk="0" hangingPunct="1">
              <a:lnSpc>
                <a:spcPct val="100000"/>
              </a:lnSpc>
              <a:spcBef>
                <a:spcPts val="0"/>
              </a:spcBef>
              <a:spcAft>
                <a:spcPts val="0"/>
              </a:spcAft>
              <a:buClr>
                <a:schemeClr val="accent4"/>
              </a:buClr>
              <a:buSzTx/>
              <a:buFont typeface="Arial" pitchFamily="34" charset="0"/>
              <a:buChar char="–"/>
              <a:tabLst/>
              <a:defRPr/>
            </a:pP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How do I like to work?</a:t>
            </a:r>
          </a:p>
          <a:p>
            <a:pPr marL="228600" marR="0" lvl="0" indent="-114300" algn="l" defTabSz="914400" rtl="0" eaLnBrk="1" fontAlgn="auto" latinLnBrk="0" hangingPunct="1">
              <a:lnSpc>
                <a:spcPct val="100000"/>
              </a:lnSpc>
              <a:spcBef>
                <a:spcPts val="0"/>
              </a:spcBef>
              <a:spcAft>
                <a:spcPts val="0"/>
              </a:spcAft>
              <a:buClr>
                <a:schemeClr val="accent4"/>
              </a:buClr>
              <a:buSzTx/>
              <a:buFont typeface="Arial" pitchFamily="34" charset="0"/>
              <a:buChar char="–"/>
              <a:tabLst/>
              <a:defRPr/>
            </a:pP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What do I bring to this engagement?</a:t>
            </a:r>
          </a:p>
          <a:p>
            <a:pPr marL="228600" marR="0" lvl="0" indent="-114300" algn="l" defTabSz="914400" rtl="0" eaLnBrk="1" fontAlgn="auto" latinLnBrk="0" hangingPunct="1">
              <a:lnSpc>
                <a:spcPct val="100000"/>
              </a:lnSpc>
              <a:spcBef>
                <a:spcPts val="0"/>
              </a:spcBef>
              <a:spcAft>
                <a:spcPts val="0"/>
              </a:spcAft>
              <a:buClr>
                <a:schemeClr val="accent4"/>
              </a:buClr>
              <a:buSzTx/>
              <a:buFont typeface="Arial" pitchFamily="34" charset="0"/>
              <a:buChar char="–"/>
              <a:tabLst/>
              <a:defRPr/>
            </a:pP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What else should you know about me?  </a:t>
            </a:r>
            <a:r>
              <a:rPr lang="en-GB" sz="950" dirty="0" smtClean="0">
                <a:solidFill>
                  <a:srgbClr val="00338D"/>
                </a:solidFill>
                <a:latin typeface="Arial"/>
                <a:cs typeface="Arial" pitchFamily="34" charset="0"/>
              </a:rPr>
              <a:t>e</a:t>
            </a: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.g. commitments</a:t>
            </a:r>
          </a:p>
          <a:p>
            <a:pPr marL="228600" marR="0" lvl="0" indent="-114300" algn="l" defTabSz="914400" rtl="0" eaLnBrk="1" fontAlgn="auto" latinLnBrk="0" hangingPunct="1">
              <a:lnSpc>
                <a:spcPct val="100000"/>
              </a:lnSpc>
              <a:spcBef>
                <a:spcPts val="0"/>
              </a:spcBef>
              <a:spcAft>
                <a:spcPts val="0"/>
              </a:spcAft>
              <a:buClr>
                <a:schemeClr val="accent4"/>
              </a:buClr>
              <a:buSzTx/>
              <a:buFont typeface="Arial" pitchFamily="34" charset="0"/>
              <a:buChar char="–"/>
              <a:tabLst/>
              <a:defRPr/>
            </a:pP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Group to read each other’s flipcharts NOTE: this can just be done as a verbal introduction - depends on the preferences of the team and time</a:t>
            </a:r>
            <a:endParaRPr kumimoji="0" lang="en-GB" sz="950" b="0" i="0" u="none" strike="noStrike" kern="1200" cap="none" spc="0" normalizeH="0" baseline="0" noProof="0" dirty="0">
              <a:ln>
                <a:noFill/>
              </a:ln>
              <a:solidFill>
                <a:srgbClr val="00338D"/>
              </a:solidFill>
              <a:effectLst/>
              <a:uLnTx/>
              <a:uFillTx/>
              <a:latin typeface="Arial"/>
              <a:ea typeface="+mn-ea"/>
              <a:cs typeface="Arial" pitchFamily="34" charset="0"/>
            </a:endParaRPr>
          </a:p>
        </p:txBody>
      </p:sp>
      <p:sp>
        <p:nvSpPr>
          <p:cNvPr id="60" name="Text Placeholder 4"/>
          <p:cNvSpPr txBox="1">
            <a:spLocks/>
          </p:cNvSpPr>
          <p:nvPr/>
        </p:nvSpPr>
        <p:spPr bwMode="gray">
          <a:xfrm>
            <a:off x="118582" y="3933056"/>
            <a:ext cx="3722260" cy="2448272"/>
          </a:xfrm>
          <a:prstGeom prst="rect">
            <a:avLst/>
          </a:prstGeom>
          <a:solidFill>
            <a:schemeClr val="bg1"/>
          </a:solidFill>
          <a:ln w="6350">
            <a:solidFill>
              <a:srgbClr val="007C92"/>
            </a:solidFill>
          </a:ln>
        </p:spPr>
        <p:txBody>
          <a:bodyPr vert="horz" lIns="54000" tIns="54000" rIns="54000" bIns="54000" rtlCol="0">
            <a:noAutofit/>
          </a:bodyPr>
          <a:lstStyle/>
          <a:p>
            <a:pPr marL="0" marR="0" lvl="0" indent="0" algn="just" defTabSz="914400" rtl="0" eaLnBrk="1" fontAlgn="auto" latinLnBrk="0" hangingPunct="1">
              <a:lnSpc>
                <a:spcPts val="1000"/>
              </a:lnSpc>
              <a:spcBef>
                <a:spcPts val="0"/>
              </a:spcBef>
              <a:spcAft>
                <a:spcPts val="0"/>
              </a:spcAft>
              <a:buClrTx/>
              <a:buSzPct val="125000"/>
              <a:buFont typeface="Arial" pitchFamily="34" charset="0"/>
              <a:buNone/>
              <a:tabLst/>
              <a:defRPr/>
            </a:pPr>
            <a:r>
              <a:rPr kumimoji="0" lang="en-GB" sz="900" b="0" i="0" u="none" strike="noStrike" kern="1200" cap="none" spc="0" normalizeH="0" baseline="0" noProof="0" dirty="0" smtClean="0">
                <a:ln>
                  <a:noFill/>
                </a:ln>
                <a:solidFill>
                  <a:srgbClr val="00338D"/>
                </a:solidFill>
                <a:effectLst/>
                <a:uLnTx/>
                <a:uFillTx/>
                <a:latin typeface="Arial"/>
                <a:ea typeface="+mn-ea"/>
                <a:cs typeface="Arial" pitchFamily="34" charset="0"/>
              </a:rPr>
              <a:t>(a) High Performing Teams – All Brainstorm and Vote (10 </a:t>
            </a:r>
            <a:r>
              <a:rPr kumimoji="0" lang="en-GB" sz="900" b="0" i="0" u="none" strike="noStrike" kern="1200" cap="none" spc="0" normalizeH="0" baseline="0" noProof="0" dirty="0" err="1" smtClean="0">
                <a:ln>
                  <a:noFill/>
                </a:ln>
                <a:solidFill>
                  <a:srgbClr val="00338D"/>
                </a:solidFill>
                <a:effectLst/>
                <a:uLnTx/>
                <a:uFillTx/>
                <a:latin typeface="Arial"/>
                <a:ea typeface="+mn-ea"/>
                <a:cs typeface="Arial" pitchFamily="34" charset="0"/>
              </a:rPr>
              <a:t>mins</a:t>
            </a:r>
            <a:r>
              <a:rPr kumimoji="0" lang="en-GB" sz="900" b="0" i="0" u="none" strike="noStrike" kern="1200" cap="none" spc="0" normalizeH="0" baseline="0" noProof="0" dirty="0" smtClean="0">
                <a:ln>
                  <a:noFill/>
                </a:ln>
                <a:solidFill>
                  <a:srgbClr val="00338D"/>
                </a:solidFill>
                <a:effectLst/>
                <a:uLnTx/>
                <a:uFillTx/>
                <a:latin typeface="Arial"/>
                <a:ea typeface="+mn-ea"/>
                <a:cs typeface="Arial" pitchFamily="34" charset="0"/>
              </a:rPr>
              <a:t>)</a:t>
            </a:r>
          </a:p>
          <a:p>
            <a:pPr marL="0" marR="0" lvl="0" indent="0" algn="just" defTabSz="914400" rtl="0" eaLnBrk="1" fontAlgn="auto" latinLnBrk="0" hangingPunct="1">
              <a:lnSpc>
                <a:spcPts val="1000"/>
              </a:lnSpc>
              <a:spcBef>
                <a:spcPts val="0"/>
              </a:spcBef>
              <a:spcAft>
                <a:spcPts val="0"/>
              </a:spcAft>
              <a:buClrTx/>
              <a:buSzPct val="125000"/>
              <a:buFont typeface="Arial" pitchFamily="34" charset="0"/>
              <a:buNone/>
              <a:tabLst/>
              <a:defRPr/>
            </a:pPr>
            <a:r>
              <a:rPr kumimoji="0" lang="en-GB" sz="900" b="0" i="0" u="none" strike="noStrike" kern="1200" cap="none" spc="0" normalizeH="0" baseline="0" noProof="0" dirty="0" smtClean="0">
                <a:ln>
                  <a:noFill/>
                </a:ln>
                <a:solidFill>
                  <a:srgbClr val="00338D"/>
                </a:solidFill>
                <a:effectLst/>
                <a:uLnTx/>
                <a:uFillTx/>
                <a:latin typeface="Arial"/>
                <a:ea typeface="+mn-ea"/>
                <a:cs typeface="Arial" pitchFamily="34" charset="0"/>
              </a:rPr>
              <a:t>What are the characteristics of a high performing team? – get team to brainstorm</a:t>
            </a:r>
          </a:p>
          <a:p>
            <a:pPr marL="0" marR="0" lvl="0" indent="0" algn="just" defTabSz="914400" rtl="0" eaLnBrk="1" fontAlgn="auto" latinLnBrk="0" hangingPunct="1">
              <a:lnSpc>
                <a:spcPts val="1000"/>
              </a:lnSpc>
              <a:spcBef>
                <a:spcPts val="0"/>
              </a:spcBef>
              <a:spcAft>
                <a:spcPts val="0"/>
              </a:spcAft>
              <a:buClrTx/>
              <a:buSzPct val="125000"/>
              <a:buFont typeface="Arial" pitchFamily="34" charset="0"/>
              <a:buNone/>
              <a:tabLst/>
              <a:defRPr/>
            </a:pPr>
            <a:r>
              <a:rPr kumimoji="0" lang="en-GB" sz="900" b="0" i="0" u="none" strike="noStrike" kern="1200" cap="none" spc="0" normalizeH="0" baseline="0" noProof="0" dirty="0" smtClean="0">
                <a:ln>
                  <a:noFill/>
                </a:ln>
                <a:solidFill>
                  <a:srgbClr val="00338D"/>
                </a:solidFill>
                <a:effectLst/>
                <a:uLnTx/>
                <a:uFillTx/>
                <a:latin typeface="Arial"/>
                <a:ea typeface="+mn-ea"/>
                <a:cs typeface="Arial" pitchFamily="34" charset="0"/>
              </a:rPr>
              <a:t>Q: Which two of these would you like to focus on as a team  on this engagement?  Each person gets two votes, using post-its</a:t>
            </a:r>
          </a:p>
          <a:p>
            <a:pPr marL="0" marR="0" lvl="0" indent="0" algn="just" defTabSz="914400" rtl="0" eaLnBrk="1" fontAlgn="auto" latinLnBrk="0" hangingPunct="1">
              <a:lnSpc>
                <a:spcPts val="1000"/>
              </a:lnSpc>
              <a:spcBef>
                <a:spcPts val="0"/>
              </a:spcBef>
              <a:spcAft>
                <a:spcPts val="0"/>
              </a:spcAft>
              <a:buClrTx/>
              <a:buSzPct val="125000"/>
              <a:buFont typeface="Arial" pitchFamily="34" charset="0"/>
              <a:buNone/>
              <a:tabLst/>
              <a:defRPr/>
            </a:pPr>
            <a:endParaRPr kumimoji="0" lang="en-GB" sz="900" b="0" i="0" u="none" strike="noStrike" kern="1200" cap="none" spc="0" normalizeH="0" baseline="0" noProof="0" dirty="0" smtClean="0">
              <a:ln>
                <a:noFill/>
              </a:ln>
              <a:solidFill>
                <a:srgbClr val="00338D"/>
              </a:solidFill>
              <a:effectLst/>
              <a:uLnTx/>
              <a:uFillTx/>
              <a:latin typeface="Arial"/>
              <a:ea typeface="+mn-ea"/>
              <a:cs typeface="Arial" pitchFamily="34" charset="0"/>
            </a:endParaRPr>
          </a:p>
          <a:p>
            <a:pPr marL="0" marR="0" lvl="0" indent="0" algn="just" defTabSz="914400" rtl="0" eaLnBrk="1" fontAlgn="auto" latinLnBrk="0" hangingPunct="1">
              <a:lnSpc>
                <a:spcPts val="1000"/>
              </a:lnSpc>
              <a:spcBef>
                <a:spcPts val="0"/>
              </a:spcBef>
              <a:spcAft>
                <a:spcPts val="0"/>
              </a:spcAft>
              <a:buClrTx/>
              <a:buSzPct val="125000"/>
              <a:buFont typeface="Arial" pitchFamily="34" charset="0"/>
              <a:buNone/>
              <a:tabLst/>
              <a:defRPr/>
            </a:pPr>
            <a:r>
              <a:rPr kumimoji="0" lang="en-GB" sz="900" b="0" i="0" u="none" strike="noStrike" kern="1200" cap="none" spc="0" normalizeH="0" baseline="0" noProof="0" dirty="0" smtClean="0">
                <a:ln>
                  <a:noFill/>
                </a:ln>
                <a:solidFill>
                  <a:srgbClr val="00338D"/>
                </a:solidFill>
                <a:effectLst/>
                <a:uLnTx/>
                <a:uFillTx/>
                <a:latin typeface="Arial"/>
                <a:ea typeface="+mn-ea"/>
                <a:cs typeface="Arial" pitchFamily="34" charset="0"/>
              </a:rPr>
              <a:t>(b) Team Goals – All Discussion (20 </a:t>
            </a:r>
            <a:r>
              <a:rPr kumimoji="0" lang="en-GB" sz="900" b="0" i="0" u="none" strike="noStrike" kern="1200" cap="none" spc="0" normalizeH="0" baseline="0" noProof="0" dirty="0" err="1" smtClean="0">
                <a:ln>
                  <a:noFill/>
                </a:ln>
                <a:solidFill>
                  <a:srgbClr val="00338D"/>
                </a:solidFill>
                <a:effectLst/>
                <a:uLnTx/>
                <a:uFillTx/>
                <a:latin typeface="Arial"/>
                <a:ea typeface="+mn-ea"/>
                <a:cs typeface="Arial" pitchFamily="34" charset="0"/>
              </a:rPr>
              <a:t>mins</a:t>
            </a:r>
            <a:r>
              <a:rPr kumimoji="0" lang="en-GB" sz="900" b="0" i="0" u="none" strike="noStrike" kern="1200" cap="none" spc="0" normalizeH="0" baseline="0" noProof="0" dirty="0" smtClean="0">
                <a:ln>
                  <a:noFill/>
                </a:ln>
                <a:solidFill>
                  <a:srgbClr val="00338D"/>
                </a:solidFill>
                <a:effectLst/>
                <a:uLnTx/>
                <a:uFillTx/>
                <a:latin typeface="Arial"/>
                <a:ea typeface="+mn-ea"/>
                <a:cs typeface="Arial" pitchFamily="34" charset="0"/>
              </a:rPr>
              <a:t>)</a:t>
            </a:r>
          </a:p>
          <a:p>
            <a:pPr marL="0" marR="0" lvl="0" indent="0" defTabSz="914400" rtl="0" eaLnBrk="1" fontAlgn="auto" latinLnBrk="0" hangingPunct="1">
              <a:lnSpc>
                <a:spcPts val="1000"/>
              </a:lnSpc>
              <a:spcBef>
                <a:spcPts val="0"/>
              </a:spcBef>
              <a:spcAft>
                <a:spcPts val="0"/>
              </a:spcAft>
              <a:buClrTx/>
              <a:buSzPct val="125000"/>
              <a:buFont typeface="Arial" pitchFamily="34" charset="0"/>
              <a:buNone/>
              <a:tabLst/>
              <a:defRPr/>
            </a:pPr>
            <a:r>
              <a:rPr kumimoji="0" lang="en-GB" sz="900" b="0" i="0" u="none" strike="noStrike" kern="1200" cap="none" spc="0" normalizeH="0" baseline="0" noProof="0" dirty="0" smtClean="0">
                <a:ln>
                  <a:noFill/>
                </a:ln>
                <a:solidFill>
                  <a:srgbClr val="00338D"/>
                </a:solidFill>
                <a:effectLst/>
                <a:uLnTx/>
                <a:uFillTx/>
                <a:latin typeface="Arial"/>
                <a:ea typeface="+mn-ea"/>
                <a:cs typeface="Arial" pitchFamily="34" charset="0"/>
              </a:rPr>
              <a:t>Q:What do you want to accomplish as a team on this engagement? </a:t>
            </a:r>
          </a:p>
          <a:p>
            <a:pPr marL="228600" marR="0" lvl="0" indent="-114300" defTabSz="914400" rtl="0" eaLnBrk="1" fontAlgn="auto" latinLnBrk="0" hangingPunct="1">
              <a:lnSpc>
                <a:spcPts val="1000"/>
              </a:lnSpc>
              <a:spcBef>
                <a:spcPts val="0"/>
              </a:spcBef>
              <a:spcAft>
                <a:spcPts val="0"/>
              </a:spcAft>
              <a:buClr>
                <a:schemeClr val="accent4"/>
              </a:buClr>
              <a:buSzPct val="100000"/>
              <a:buFont typeface="Arial" pitchFamily="34" charset="0"/>
              <a:buChar char="–"/>
              <a:tabLst/>
              <a:defRPr/>
            </a:pPr>
            <a:r>
              <a:rPr kumimoji="0" lang="en-GB" sz="900" b="0" i="0" u="none" strike="noStrike" kern="1200" cap="none" spc="0" normalizeH="0" baseline="0" noProof="0" dirty="0" smtClean="0">
                <a:ln>
                  <a:noFill/>
                </a:ln>
                <a:solidFill>
                  <a:srgbClr val="00338D"/>
                </a:solidFill>
                <a:effectLst/>
                <a:uLnTx/>
                <a:uFillTx/>
                <a:latin typeface="Arial"/>
                <a:ea typeface="+mn-ea"/>
                <a:cs typeface="Arial" pitchFamily="34" charset="0"/>
              </a:rPr>
              <a:t>Focus on top two areas voted by the group in the previous exercise</a:t>
            </a:r>
          </a:p>
          <a:p>
            <a:pPr marL="0" marR="0" lvl="0" indent="0" defTabSz="914400" rtl="0" eaLnBrk="1" fontAlgn="auto" latinLnBrk="0" hangingPunct="1">
              <a:lnSpc>
                <a:spcPts val="1000"/>
              </a:lnSpc>
              <a:spcBef>
                <a:spcPts val="0"/>
              </a:spcBef>
              <a:spcAft>
                <a:spcPts val="0"/>
              </a:spcAft>
              <a:buClrTx/>
              <a:buSzPct val="125000"/>
              <a:buFont typeface="Arial" pitchFamily="34" charset="0"/>
              <a:buNone/>
              <a:tabLst/>
              <a:defRPr/>
            </a:pPr>
            <a:r>
              <a:rPr kumimoji="0" lang="en-GB" sz="900" b="0" i="0" u="none" strike="noStrike" kern="1200" cap="none" spc="0" normalizeH="0" baseline="0" noProof="0" dirty="0" smtClean="0">
                <a:ln>
                  <a:noFill/>
                </a:ln>
                <a:solidFill>
                  <a:srgbClr val="00338D"/>
                </a:solidFill>
                <a:effectLst/>
                <a:uLnTx/>
                <a:uFillTx/>
                <a:latin typeface="Arial"/>
                <a:ea typeface="+mn-ea"/>
                <a:cs typeface="Arial" pitchFamily="34" charset="0"/>
              </a:rPr>
              <a:t>Q: How will you measure your success? </a:t>
            </a:r>
          </a:p>
          <a:p>
            <a:pPr marL="0" marR="0" lvl="0" indent="0" algn="just" defTabSz="914400" rtl="0" eaLnBrk="1" fontAlgn="auto" latinLnBrk="0" hangingPunct="1">
              <a:lnSpc>
                <a:spcPts val="1000"/>
              </a:lnSpc>
              <a:spcBef>
                <a:spcPts val="0"/>
              </a:spcBef>
              <a:spcAft>
                <a:spcPts val="0"/>
              </a:spcAft>
              <a:buClrTx/>
              <a:buSzPct val="125000"/>
              <a:buFont typeface="Arial" pitchFamily="34" charset="0"/>
              <a:buNone/>
              <a:tabLst/>
              <a:defRPr/>
            </a:pPr>
            <a:endParaRPr kumimoji="0" lang="en-GB" sz="900" b="0" i="0" u="none" strike="noStrike" kern="1200" cap="none" spc="0" normalizeH="0" baseline="0" noProof="0" dirty="0" smtClean="0">
              <a:ln>
                <a:noFill/>
              </a:ln>
              <a:solidFill>
                <a:srgbClr val="00338D"/>
              </a:solidFill>
              <a:effectLst/>
              <a:uLnTx/>
              <a:uFillTx/>
              <a:latin typeface="Arial"/>
              <a:ea typeface="+mn-ea"/>
              <a:cs typeface="Arial" pitchFamily="34" charset="0"/>
            </a:endParaRPr>
          </a:p>
          <a:p>
            <a:pPr marL="0" marR="0" lvl="0" indent="0" algn="just" defTabSz="914400" rtl="0" eaLnBrk="1" fontAlgn="auto" latinLnBrk="0" hangingPunct="1">
              <a:lnSpc>
                <a:spcPts val="1000"/>
              </a:lnSpc>
              <a:spcBef>
                <a:spcPts val="0"/>
              </a:spcBef>
              <a:spcAft>
                <a:spcPts val="0"/>
              </a:spcAft>
              <a:buClrTx/>
              <a:buSzPct val="125000"/>
              <a:buFont typeface="Arial" pitchFamily="34" charset="0"/>
              <a:buNone/>
              <a:tabLst/>
              <a:defRPr/>
            </a:pPr>
            <a:r>
              <a:rPr kumimoji="0" lang="en-GB" sz="900" b="0" i="0" u="none" strike="noStrike" kern="1200" cap="none" spc="0" normalizeH="0" baseline="0" noProof="0" dirty="0" smtClean="0">
                <a:ln>
                  <a:noFill/>
                </a:ln>
                <a:solidFill>
                  <a:srgbClr val="00338D"/>
                </a:solidFill>
                <a:effectLst/>
                <a:uLnTx/>
                <a:uFillTx/>
                <a:latin typeface="Arial"/>
                <a:ea typeface="+mn-ea"/>
                <a:cs typeface="Arial" pitchFamily="34" charset="0"/>
              </a:rPr>
              <a:t>(c) Team Ground Rules  - All Brainstorm and Agree (10 </a:t>
            </a:r>
            <a:r>
              <a:rPr kumimoji="0" lang="en-GB" sz="900" b="0" i="0" u="none" strike="noStrike" kern="1200" cap="none" spc="0" normalizeH="0" baseline="0" noProof="0" dirty="0" err="1" smtClean="0">
                <a:ln>
                  <a:noFill/>
                </a:ln>
                <a:solidFill>
                  <a:srgbClr val="00338D"/>
                </a:solidFill>
                <a:effectLst/>
                <a:uLnTx/>
                <a:uFillTx/>
                <a:latin typeface="Arial"/>
                <a:ea typeface="+mn-ea"/>
                <a:cs typeface="Arial" pitchFamily="34" charset="0"/>
              </a:rPr>
              <a:t>mins</a:t>
            </a:r>
            <a:r>
              <a:rPr kumimoji="0" lang="en-GB" sz="900" b="0" i="0" u="none" strike="noStrike" kern="1200" cap="none" spc="0" normalizeH="0" baseline="0" noProof="0" dirty="0" smtClean="0">
                <a:ln>
                  <a:noFill/>
                </a:ln>
                <a:solidFill>
                  <a:srgbClr val="00338D"/>
                </a:solidFill>
                <a:effectLst/>
                <a:uLnTx/>
                <a:uFillTx/>
                <a:latin typeface="Arial"/>
                <a:ea typeface="+mn-ea"/>
                <a:cs typeface="Arial" pitchFamily="34" charset="0"/>
              </a:rPr>
              <a:t>)</a:t>
            </a:r>
          </a:p>
          <a:p>
            <a:pPr marL="0" marR="0" lvl="0" indent="0" algn="just" defTabSz="914400" rtl="0" eaLnBrk="1" fontAlgn="auto" latinLnBrk="0" hangingPunct="1">
              <a:lnSpc>
                <a:spcPts val="1000"/>
              </a:lnSpc>
              <a:spcBef>
                <a:spcPts val="0"/>
              </a:spcBef>
              <a:spcAft>
                <a:spcPts val="0"/>
              </a:spcAft>
              <a:buClrTx/>
              <a:buSzPct val="125000"/>
              <a:buFont typeface="Arial" pitchFamily="34" charset="0"/>
              <a:buNone/>
              <a:tabLst/>
              <a:defRPr/>
            </a:pPr>
            <a:r>
              <a:rPr kumimoji="0" lang="en-GB" sz="900" b="0" i="0" u="none" strike="noStrike" kern="1200" cap="none" spc="0" normalizeH="0" baseline="0" noProof="0" dirty="0" smtClean="0">
                <a:ln>
                  <a:noFill/>
                </a:ln>
                <a:solidFill>
                  <a:srgbClr val="00338D"/>
                </a:solidFill>
                <a:effectLst/>
                <a:uLnTx/>
                <a:uFillTx/>
                <a:latin typeface="Arial"/>
                <a:ea typeface="+mn-ea"/>
                <a:cs typeface="Arial" pitchFamily="34" charset="0"/>
              </a:rPr>
              <a:t>Q:  What ground rules will support you and enable you to work effectively together?</a:t>
            </a:r>
          </a:p>
          <a:p>
            <a:pPr marL="0" marR="0" lvl="0" indent="0" algn="just" defTabSz="914400" rtl="0" eaLnBrk="1" fontAlgn="auto" latinLnBrk="0" hangingPunct="1">
              <a:lnSpc>
                <a:spcPts val="1000"/>
              </a:lnSpc>
              <a:spcBef>
                <a:spcPts val="0"/>
              </a:spcBef>
              <a:spcAft>
                <a:spcPts val="0"/>
              </a:spcAft>
              <a:buClrTx/>
              <a:buSzPct val="125000"/>
              <a:buFont typeface="Arial" pitchFamily="34" charset="0"/>
              <a:buNone/>
              <a:tabLst/>
              <a:defRPr/>
            </a:pPr>
            <a:r>
              <a:rPr kumimoji="0" lang="en-GB" sz="900" b="0" i="0" u="none" strike="noStrike" kern="1200" cap="none" spc="0" normalizeH="0" baseline="0" noProof="0" dirty="0" smtClean="0">
                <a:ln>
                  <a:noFill/>
                </a:ln>
                <a:solidFill>
                  <a:srgbClr val="00338D"/>
                </a:solidFill>
                <a:effectLst/>
                <a:uLnTx/>
                <a:uFillTx/>
                <a:latin typeface="Arial"/>
                <a:ea typeface="+mn-ea"/>
                <a:cs typeface="Arial" pitchFamily="34" charset="0"/>
              </a:rPr>
              <a:t>Things to consider…how will you: interact/communicate;  make decisions; allocate work; expect to be treated by each other and the client</a:t>
            </a:r>
            <a:endParaRPr kumimoji="0" lang="en-GB" sz="900" b="0" i="0" u="none" strike="noStrike" kern="1200" cap="none" spc="0" normalizeH="0" baseline="0" noProof="0" dirty="0">
              <a:ln>
                <a:noFill/>
              </a:ln>
              <a:solidFill>
                <a:srgbClr val="00338D"/>
              </a:solidFill>
              <a:effectLst/>
              <a:uLnTx/>
              <a:uFillTx/>
              <a:latin typeface="Arial"/>
              <a:ea typeface="+mn-ea"/>
              <a:cs typeface="Arial" pitchFamily="34" charset="0"/>
            </a:endParaRPr>
          </a:p>
        </p:txBody>
      </p:sp>
      <p:sp>
        <p:nvSpPr>
          <p:cNvPr id="61" name="Text Placeholder 5"/>
          <p:cNvSpPr txBox="1">
            <a:spLocks/>
          </p:cNvSpPr>
          <p:nvPr/>
        </p:nvSpPr>
        <p:spPr bwMode="gray">
          <a:xfrm>
            <a:off x="5303158" y="1484784"/>
            <a:ext cx="3722260" cy="2001366"/>
          </a:xfrm>
          <a:prstGeom prst="rect">
            <a:avLst/>
          </a:prstGeom>
          <a:solidFill>
            <a:schemeClr val="bg1"/>
          </a:solidFill>
          <a:ln w="6350">
            <a:solidFill>
              <a:srgbClr val="007C92"/>
            </a:solidFill>
          </a:ln>
        </p:spPr>
        <p:txBody>
          <a:bodyPr vert="horz" lIns="54000" tIns="54000" rIns="54000" bIns="54000" rtlCol="0">
            <a:noAutofit/>
          </a:bodyPr>
          <a:lstStyle/>
          <a:p>
            <a:pPr marL="228600" marR="0" lvl="0" indent="-228600" algn="l" defTabSz="914400" rtl="0" eaLnBrk="1" fontAlgn="auto" latinLnBrk="0" hangingPunct="1">
              <a:lnSpc>
                <a:spcPct val="100000"/>
              </a:lnSpc>
              <a:spcBef>
                <a:spcPts val="0"/>
              </a:spcBef>
              <a:spcAft>
                <a:spcPts val="0"/>
              </a:spcAft>
              <a:buClrTx/>
              <a:buSzTx/>
              <a:buFont typeface="Arial" pitchFamily="34" charset="0"/>
              <a:buAutoNum type="alphaLcParenBoth"/>
              <a:tabLst/>
              <a:defRPr/>
            </a:pP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Individual Roles – Self-reflection and Sharing</a:t>
            </a:r>
          </a:p>
          <a:p>
            <a:pPr marL="0" marR="0" lvl="0" indent="0" algn="just" defTabSz="914400" rtl="0" eaLnBrk="1" fontAlgn="auto" latinLnBrk="0" hangingPunct="1">
              <a:lnSpc>
                <a:spcPct val="100000"/>
              </a:lnSpc>
              <a:spcBef>
                <a:spcPts val="0"/>
              </a:spcBef>
              <a:spcAft>
                <a:spcPts val="0"/>
              </a:spcAft>
              <a:buClrTx/>
              <a:buSzPct val="125000"/>
              <a:buFont typeface="Arial" pitchFamily="34" charset="0"/>
              <a:buNone/>
              <a:tabLst/>
              <a:defRPr/>
            </a:pP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Considering their personal goals in the context of the objectives for the engagement and focus for the team, individuals to spend 5 </a:t>
            </a:r>
            <a:r>
              <a:rPr kumimoji="0" lang="en-GB" sz="950" b="0" i="0" u="none" strike="noStrike" kern="1200" cap="none" spc="0" normalizeH="0" baseline="0" noProof="0" dirty="0" err="1" smtClean="0">
                <a:ln>
                  <a:noFill/>
                </a:ln>
                <a:solidFill>
                  <a:srgbClr val="00338D"/>
                </a:solidFill>
                <a:effectLst/>
                <a:uLnTx/>
                <a:uFillTx/>
                <a:latin typeface="Arial"/>
                <a:ea typeface="+mn-ea"/>
                <a:cs typeface="Arial" pitchFamily="34" charset="0"/>
              </a:rPr>
              <a:t>mins</a:t>
            </a: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 reflecting on the following questions and then share their answers with the other members of the team – max. 5 </a:t>
            </a:r>
            <a:r>
              <a:rPr kumimoji="0" lang="en-GB" sz="950" b="0" i="0" u="none" strike="noStrike" kern="1200" cap="none" spc="0" normalizeH="0" baseline="0" noProof="0" dirty="0" err="1" smtClean="0">
                <a:ln>
                  <a:noFill/>
                </a:ln>
                <a:solidFill>
                  <a:srgbClr val="00338D"/>
                </a:solidFill>
                <a:effectLst/>
                <a:uLnTx/>
                <a:uFillTx/>
                <a:latin typeface="Arial"/>
                <a:ea typeface="+mn-ea"/>
                <a:cs typeface="Arial" pitchFamily="34" charset="0"/>
              </a:rPr>
              <a:t>mins</a:t>
            </a: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 each to present in small groups facilitated by senior members of the engagement team:</a:t>
            </a:r>
          </a:p>
          <a:p>
            <a:pPr marL="228600" marR="0" lvl="0" indent="-114300" algn="l" defTabSz="914400" rtl="0" eaLnBrk="1" fontAlgn="auto" latinLnBrk="0" hangingPunct="1">
              <a:lnSpc>
                <a:spcPct val="90000"/>
              </a:lnSpc>
              <a:spcBef>
                <a:spcPts val="0"/>
              </a:spcBef>
              <a:spcAft>
                <a:spcPts val="0"/>
              </a:spcAft>
              <a:buClr>
                <a:schemeClr val="accent4"/>
              </a:buClr>
              <a:buSzTx/>
              <a:buFont typeface="Arial" pitchFamily="34" charset="0"/>
              <a:buChar char="–"/>
              <a:tabLst/>
              <a:defRPr/>
            </a:pP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What do you see as your responsibilities within the team?</a:t>
            </a:r>
          </a:p>
          <a:p>
            <a:pPr marL="228600" marR="0" lvl="0" indent="-114300" algn="l" defTabSz="914400" rtl="0" eaLnBrk="1" fontAlgn="auto" latinLnBrk="0" hangingPunct="1">
              <a:lnSpc>
                <a:spcPct val="90000"/>
              </a:lnSpc>
              <a:spcBef>
                <a:spcPts val="0"/>
              </a:spcBef>
              <a:spcAft>
                <a:spcPts val="0"/>
              </a:spcAft>
              <a:buClr>
                <a:schemeClr val="accent4"/>
              </a:buClr>
              <a:buSzTx/>
              <a:buFont typeface="Arial" pitchFamily="34" charset="0"/>
              <a:buChar char="–"/>
              <a:tabLst/>
              <a:defRPr/>
            </a:pP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How will you develop on the engagement?</a:t>
            </a:r>
          </a:p>
          <a:p>
            <a:pPr marL="228600" marR="0" lvl="0" indent="-114300" algn="l" defTabSz="914400" rtl="0" eaLnBrk="1" fontAlgn="auto" latinLnBrk="0" hangingPunct="1">
              <a:lnSpc>
                <a:spcPct val="90000"/>
              </a:lnSpc>
              <a:spcBef>
                <a:spcPts val="0"/>
              </a:spcBef>
              <a:spcAft>
                <a:spcPts val="0"/>
              </a:spcAft>
              <a:buClr>
                <a:schemeClr val="accent4"/>
              </a:buClr>
              <a:buSzTx/>
              <a:buFont typeface="Arial" pitchFamily="34" charset="0"/>
              <a:buChar char="–"/>
              <a:tabLst/>
              <a:defRPr/>
            </a:pP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What do you want from the experience?</a:t>
            </a:r>
          </a:p>
          <a:p>
            <a:pPr marL="228600" marR="0" lvl="0" indent="-114300" algn="l" defTabSz="914400" rtl="0" eaLnBrk="1" fontAlgn="auto" latinLnBrk="0" hangingPunct="1">
              <a:lnSpc>
                <a:spcPct val="90000"/>
              </a:lnSpc>
              <a:spcBef>
                <a:spcPts val="0"/>
              </a:spcBef>
              <a:spcAft>
                <a:spcPts val="0"/>
              </a:spcAft>
              <a:buClr>
                <a:schemeClr val="accent4"/>
              </a:buClr>
              <a:buSzTx/>
              <a:buFont typeface="Arial" pitchFamily="34" charset="0"/>
              <a:buChar char="–"/>
              <a:tabLst/>
              <a:defRPr/>
            </a:pP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What will be your biggest challenge/fear?</a:t>
            </a:r>
          </a:p>
          <a:p>
            <a:pPr marL="0" marR="0" lvl="0" indent="0" algn="l" defTabSz="914400" rtl="0" eaLnBrk="1" fontAlgn="auto" latinLnBrk="0" hangingPunct="1">
              <a:lnSpc>
                <a:spcPct val="90000"/>
              </a:lnSpc>
              <a:spcBef>
                <a:spcPts val="0"/>
              </a:spcBef>
              <a:spcAft>
                <a:spcPts val="0"/>
              </a:spcAft>
              <a:buClrTx/>
              <a:buSzTx/>
              <a:buFont typeface="Arial" pitchFamily="34" charset="0"/>
              <a:buNone/>
              <a:tabLst/>
              <a:defRPr/>
            </a:pPr>
            <a:endPar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endParaRPr>
          </a:p>
          <a:p>
            <a:pPr marL="0" marR="0" lvl="0" indent="0" algn="l" defTabSz="914400" rtl="0" eaLnBrk="1" fontAlgn="auto" latinLnBrk="0" hangingPunct="1">
              <a:lnSpc>
                <a:spcPct val="90000"/>
              </a:lnSpc>
              <a:spcBef>
                <a:spcPts val="0"/>
              </a:spcBef>
              <a:spcAft>
                <a:spcPts val="0"/>
              </a:spcAft>
              <a:buClrTx/>
              <a:buSzTx/>
              <a:buFont typeface="Arial" pitchFamily="34" charset="0"/>
              <a:buNone/>
              <a:tabLst/>
              <a:defRPr/>
            </a:pP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Another member of the team to capture the key points from  the presentation on that person’s personal flipchart - future </a:t>
            </a:r>
            <a:endParaRPr kumimoji="0" lang="en-GB" sz="950" b="0" i="0" u="none" strike="noStrike" kern="1200" cap="none" spc="0" normalizeH="0" baseline="0" noProof="0" dirty="0">
              <a:ln>
                <a:noFill/>
              </a:ln>
              <a:solidFill>
                <a:srgbClr val="00338D"/>
              </a:solidFill>
              <a:effectLst/>
              <a:uLnTx/>
              <a:uFillTx/>
              <a:latin typeface="Arial"/>
              <a:ea typeface="+mn-ea"/>
              <a:cs typeface="Arial" pitchFamily="34" charset="0"/>
            </a:endParaRPr>
          </a:p>
        </p:txBody>
      </p:sp>
      <p:sp>
        <p:nvSpPr>
          <p:cNvPr id="62" name="Text Placeholder 6"/>
          <p:cNvSpPr txBox="1">
            <a:spLocks/>
          </p:cNvSpPr>
          <p:nvPr/>
        </p:nvSpPr>
        <p:spPr bwMode="gray">
          <a:xfrm>
            <a:off x="5303158" y="4005064"/>
            <a:ext cx="3722260" cy="2376264"/>
          </a:xfrm>
          <a:prstGeom prst="rect">
            <a:avLst/>
          </a:prstGeom>
          <a:solidFill>
            <a:schemeClr val="bg1"/>
          </a:solidFill>
          <a:ln w="6350">
            <a:solidFill>
              <a:srgbClr val="007C92"/>
            </a:solidFill>
          </a:ln>
        </p:spPr>
        <p:txBody>
          <a:bodyPr vert="horz" lIns="54000" tIns="54000" rIns="54000" bIns="54000" rtlCol="0">
            <a:noAutofit/>
          </a:bodyPr>
          <a:lstStyle/>
          <a:p>
            <a:pPr marL="0" marR="0" lvl="0" indent="0" algn="l" defTabSz="914400" rtl="0" eaLnBrk="1" fontAlgn="auto" latinLnBrk="0" hangingPunct="1">
              <a:lnSpc>
                <a:spcPts val="1100"/>
              </a:lnSpc>
              <a:spcBef>
                <a:spcPts val="0"/>
              </a:spcBef>
              <a:spcAft>
                <a:spcPts val="0"/>
              </a:spcAft>
              <a:buClrTx/>
              <a:buSzTx/>
              <a:buFont typeface="Arial" pitchFamily="34" charset="0"/>
              <a:buNone/>
              <a:tabLst/>
              <a:defRPr/>
            </a:pP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(a)  Establishing Pairs – Team Exercise (30 </a:t>
            </a:r>
            <a:r>
              <a:rPr kumimoji="0" lang="en-GB" sz="950" b="0" i="0" u="none" strike="noStrike" kern="1200" cap="none" spc="0" normalizeH="0" baseline="0" noProof="0" dirty="0" err="1" smtClean="0">
                <a:ln>
                  <a:noFill/>
                </a:ln>
                <a:solidFill>
                  <a:srgbClr val="00338D"/>
                </a:solidFill>
                <a:effectLst/>
                <a:uLnTx/>
                <a:uFillTx/>
                <a:latin typeface="Arial"/>
                <a:ea typeface="+mn-ea"/>
                <a:cs typeface="Arial" pitchFamily="34" charset="0"/>
              </a:rPr>
              <a:t>mins</a:t>
            </a: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a:t>
            </a:r>
          </a:p>
          <a:p>
            <a:pPr fontAlgn="auto">
              <a:lnSpc>
                <a:spcPts val="1100"/>
              </a:lnSpc>
              <a:spcBef>
                <a:spcPts val="0"/>
              </a:spcBef>
              <a:spcAft>
                <a:spcPts val="0"/>
              </a:spcAft>
              <a:defRPr/>
            </a:pP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Explain: Individual preferences and working styles, specifically around communication and decision-making.  Use the </a:t>
            </a:r>
            <a:r>
              <a:rPr lang="en-GB" sz="950" dirty="0" smtClean="0">
                <a:solidFill>
                  <a:srgbClr val="00338D"/>
                </a:solidFill>
                <a:latin typeface="Arial"/>
                <a:cs typeface="Arial" pitchFamily="34" charset="0"/>
              </a:rPr>
              <a:t>Myers-Briggs Type Indicator (MBTI) </a:t>
            </a: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S-N and T-F dichotomies to get people thinking about their own styles and differences in the room.  Talk about the value of difference</a:t>
            </a:r>
          </a:p>
          <a:p>
            <a:pPr marL="0" marR="0" lvl="0" indent="0" algn="l" defTabSz="914400" rtl="0" eaLnBrk="1" fontAlgn="auto" latinLnBrk="0" hangingPunct="1">
              <a:lnSpc>
                <a:spcPts val="1100"/>
              </a:lnSpc>
              <a:spcBef>
                <a:spcPts val="0"/>
              </a:spcBef>
              <a:spcAft>
                <a:spcPts val="0"/>
              </a:spcAft>
              <a:buClrTx/>
              <a:buSzTx/>
              <a:buFont typeface="Arial" pitchFamily="34" charset="0"/>
              <a:buNone/>
              <a:tabLst/>
              <a:defRPr/>
            </a:pP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Set-up pairs: encourage people to work with someone who has different preferences, regardless of grade.  Explain the purpose and value of pair interactions over the course of the engagement.</a:t>
            </a:r>
          </a:p>
          <a:p>
            <a:pPr marL="0" marR="0" lvl="0" indent="0" algn="l" defTabSz="914400" rtl="0" eaLnBrk="1" fontAlgn="auto" latinLnBrk="0" hangingPunct="1">
              <a:lnSpc>
                <a:spcPts val="1100"/>
              </a:lnSpc>
              <a:spcBef>
                <a:spcPts val="0"/>
              </a:spcBef>
              <a:spcAft>
                <a:spcPts val="0"/>
              </a:spcAft>
              <a:buClrTx/>
              <a:buSzTx/>
              <a:buFont typeface="Arial" pitchFamily="34" charset="0"/>
              <a:buNone/>
              <a:tabLst/>
              <a:defRPr/>
            </a:pPr>
            <a:endPar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endParaRPr>
          </a:p>
          <a:p>
            <a:pPr marL="0" marR="0" lvl="0" indent="0" algn="l" defTabSz="914400" rtl="0" eaLnBrk="1" fontAlgn="auto" latinLnBrk="0" hangingPunct="1">
              <a:lnSpc>
                <a:spcPts val="1100"/>
              </a:lnSpc>
              <a:spcBef>
                <a:spcPts val="0"/>
              </a:spcBef>
              <a:spcAft>
                <a:spcPts val="0"/>
              </a:spcAft>
              <a:buClrTx/>
              <a:buSzTx/>
              <a:buFont typeface="Arial" pitchFamily="34" charset="0"/>
              <a:buNone/>
              <a:tabLst/>
              <a:defRPr/>
            </a:pP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(b) Establishing Relationships – Pairs (30 </a:t>
            </a:r>
            <a:r>
              <a:rPr kumimoji="0" lang="en-GB" sz="950" b="0" i="0" u="none" strike="noStrike" kern="1200" cap="none" spc="0" normalizeH="0" baseline="0" noProof="0" dirty="0" err="1" smtClean="0">
                <a:ln>
                  <a:noFill/>
                </a:ln>
                <a:solidFill>
                  <a:srgbClr val="00338D"/>
                </a:solidFill>
                <a:effectLst/>
                <a:uLnTx/>
                <a:uFillTx/>
                <a:latin typeface="Arial"/>
                <a:ea typeface="+mn-ea"/>
                <a:cs typeface="Arial" pitchFamily="34" charset="0"/>
              </a:rPr>
              <a:t>mins</a:t>
            </a: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a:t>
            </a:r>
          </a:p>
          <a:p>
            <a:pPr marL="0" marR="0" lvl="0" indent="0" algn="l" defTabSz="914400" rtl="0" eaLnBrk="1" fontAlgn="auto" latinLnBrk="0" hangingPunct="1">
              <a:lnSpc>
                <a:spcPts val="1100"/>
              </a:lnSpc>
              <a:spcBef>
                <a:spcPts val="0"/>
              </a:spcBef>
              <a:spcAft>
                <a:spcPts val="0"/>
              </a:spcAft>
              <a:buClrTx/>
              <a:buSzTx/>
              <a:tabLst/>
              <a:defRPr/>
            </a:pP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Pairs discuss and agree on the following:</a:t>
            </a:r>
          </a:p>
          <a:p>
            <a:pPr marL="228600" marR="0" lvl="0" indent="-114300" algn="l" defTabSz="914400" rtl="0" eaLnBrk="1" fontAlgn="auto" latinLnBrk="0" hangingPunct="1">
              <a:lnSpc>
                <a:spcPts val="1000"/>
              </a:lnSpc>
              <a:spcBef>
                <a:spcPts val="0"/>
              </a:spcBef>
              <a:spcAft>
                <a:spcPts val="0"/>
              </a:spcAft>
              <a:buClr>
                <a:schemeClr val="accent4"/>
              </a:buClr>
              <a:buSzTx/>
              <a:buFont typeface="Arial" pitchFamily="34" charset="0"/>
              <a:buChar char="–"/>
              <a:tabLst/>
              <a:defRPr/>
            </a:pP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Personal goals and focus for the engagement</a:t>
            </a:r>
          </a:p>
          <a:p>
            <a:pPr marL="228600" marR="0" lvl="0" indent="-114300" algn="l" defTabSz="914400" rtl="0" eaLnBrk="1" fontAlgn="auto" latinLnBrk="0" hangingPunct="1">
              <a:lnSpc>
                <a:spcPts val="1000"/>
              </a:lnSpc>
              <a:spcBef>
                <a:spcPts val="0"/>
              </a:spcBef>
              <a:spcAft>
                <a:spcPts val="0"/>
              </a:spcAft>
              <a:buClr>
                <a:schemeClr val="accent4"/>
              </a:buClr>
              <a:buSzTx/>
              <a:buFont typeface="Arial" pitchFamily="34" charset="0"/>
              <a:buChar char="–"/>
              <a:tabLst/>
              <a:defRPr/>
            </a:pP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The level of challenge and support they are looking for from their partner to help them achieve these goals</a:t>
            </a:r>
          </a:p>
          <a:p>
            <a:pPr marL="228600" marR="0" lvl="0" indent="-114300" algn="l" defTabSz="914400" rtl="0" eaLnBrk="1" fontAlgn="auto" latinLnBrk="0" hangingPunct="1">
              <a:lnSpc>
                <a:spcPts val="1000"/>
              </a:lnSpc>
              <a:spcBef>
                <a:spcPts val="0"/>
              </a:spcBef>
              <a:spcAft>
                <a:spcPts val="0"/>
              </a:spcAft>
              <a:buClr>
                <a:schemeClr val="accent4"/>
              </a:buClr>
              <a:buSzTx/>
              <a:buFont typeface="Arial" pitchFamily="34" charset="0"/>
              <a:buChar char="–"/>
              <a:tabLst/>
              <a:defRPr/>
            </a:pP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The nature and frequency with which they will interact; and </a:t>
            </a:r>
          </a:p>
          <a:p>
            <a:pPr marL="228600" marR="0" lvl="0" indent="-114300" algn="l" defTabSz="914400" rtl="0" eaLnBrk="1" fontAlgn="auto" latinLnBrk="0" hangingPunct="1">
              <a:lnSpc>
                <a:spcPts val="1000"/>
              </a:lnSpc>
              <a:spcBef>
                <a:spcPts val="0"/>
              </a:spcBef>
              <a:spcAft>
                <a:spcPts val="0"/>
              </a:spcAft>
              <a:buClr>
                <a:schemeClr val="accent4"/>
              </a:buClr>
              <a:buSzTx/>
              <a:buFont typeface="Arial" pitchFamily="34" charset="0"/>
              <a:buChar char="–"/>
              <a:tabLst/>
              <a:defRPr/>
            </a:pPr>
            <a:r>
              <a:rPr kumimoji="0" lang="en-GB" sz="950" b="0" i="0" u="none" strike="noStrike" kern="1200" cap="none" spc="0" normalizeH="0" baseline="0" noProof="0" dirty="0" smtClean="0">
                <a:ln>
                  <a:noFill/>
                </a:ln>
                <a:solidFill>
                  <a:srgbClr val="00338D"/>
                </a:solidFill>
                <a:effectLst/>
                <a:uLnTx/>
                <a:uFillTx/>
                <a:latin typeface="Arial"/>
                <a:ea typeface="+mn-ea"/>
                <a:cs typeface="Arial" pitchFamily="34" charset="0"/>
              </a:rPr>
              <a:t>Accountability</a:t>
            </a:r>
          </a:p>
        </p:txBody>
      </p:sp>
      <p:sp>
        <p:nvSpPr>
          <p:cNvPr id="63" name="Text Placeholder 7"/>
          <p:cNvSpPr txBox="1">
            <a:spLocks/>
          </p:cNvSpPr>
          <p:nvPr/>
        </p:nvSpPr>
        <p:spPr bwMode="gray">
          <a:xfrm>
            <a:off x="118582" y="1124745"/>
            <a:ext cx="3722260" cy="359817"/>
          </a:xfrm>
          <a:prstGeom prst="rect">
            <a:avLst/>
          </a:prstGeom>
          <a:solidFill>
            <a:srgbClr val="409DAD"/>
          </a:solidFill>
          <a:ln w="6350">
            <a:solidFill>
              <a:srgbClr val="007C92"/>
            </a:solidFill>
          </a:ln>
        </p:spPr>
        <p:txBody>
          <a:bodyPr vert="horz" lIns="0" tIns="0" rIns="0" bIns="0" rtlCol="0" anchor="ctr" anchorCtr="1">
            <a:normAutofit/>
          </a:bodyPr>
          <a:lstStyle/>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GB" sz="10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t>1. INTRODUCTIONS (30 MINS) </a:t>
            </a:r>
            <a:endParaRPr kumimoji="0" lang="en-GB" sz="10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64" name="Text Placeholder 8"/>
          <p:cNvSpPr txBox="1">
            <a:spLocks/>
          </p:cNvSpPr>
          <p:nvPr/>
        </p:nvSpPr>
        <p:spPr bwMode="gray">
          <a:xfrm>
            <a:off x="5303158" y="1124968"/>
            <a:ext cx="3722260" cy="359817"/>
          </a:xfrm>
          <a:prstGeom prst="rect">
            <a:avLst/>
          </a:prstGeom>
          <a:solidFill>
            <a:srgbClr val="409DAD"/>
          </a:solidFill>
          <a:ln w="6350">
            <a:solidFill>
              <a:srgbClr val="007C92"/>
            </a:solidFill>
          </a:ln>
        </p:spPr>
        <p:txBody>
          <a:bodyPr vert="horz" lIns="0" tIns="0" rIns="0" bIns="0" rtlCol="0" anchor="ctr" anchorCtr="1">
            <a:normAutofit/>
          </a:bodyPr>
          <a:lstStyle/>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GB" sz="10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t>3. PERSONAL GOALS (30 MINS)</a:t>
            </a:r>
            <a:endParaRPr kumimoji="0" lang="en-GB" sz="10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65" name="Text Placeholder 9"/>
          <p:cNvSpPr txBox="1">
            <a:spLocks/>
          </p:cNvSpPr>
          <p:nvPr/>
        </p:nvSpPr>
        <p:spPr bwMode="gray">
          <a:xfrm>
            <a:off x="118582" y="3573017"/>
            <a:ext cx="3721734" cy="359817"/>
          </a:xfrm>
          <a:prstGeom prst="rect">
            <a:avLst/>
          </a:prstGeom>
          <a:solidFill>
            <a:srgbClr val="409DAD"/>
          </a:solidFill>
          <a:ln w="6350">
            <a:solidFill>
              <a:srgbClr val="007C92"/>
            </a:solidFill>
          </a:ln>
        </p:spPr>
        <p:txBody>
          <a:bodyPr vert="horz" lIns="0" tIns="0" rIns="0" bIns="0" rtlCol="0" anchor="ctr" anchorCtr="1">
            <a:normAutofit/>
          </a:bodyPr>
          <a:lstStyle/>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GB" sz="10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t>2. TEAM GOALS AND GROUND RULES (40 MINS)</a:t>
            </a:r>
            <a:endParaRPr kumimoji="0" lang="en-GB" sz="10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66" name="Text Placeholder 10"/>
          <p:cNvSpPr txBox="1">
            <a:spLocks/>
          </p:cNvSpPr>
          <p:nvPr/>
        </p:nvSpPr>
        <p:spPr bwMode="gray">
          <a:xfrm>
            <a:off x="5303158" y="3645024"/>
            <a:ext cx="3722260" cy="359817"/>
          </a:xfrm>
          <a:prstGeom prst="rect">
            <a:avLst/>
          </a:prstGeom>
          <a:solidFill>
            <a:srgbClr val="409DAD"/>
          </a:solidFill>
          <a:ln w="6350">
            <a:solidFill>
              <a:srgbClr val="007C92"/>
            </a:solidFill>
          </a:ln>
        </p:spPr>
        <p:txBody>
          <a:bodyPr vert="horz" lIns="0" tIns="0" rIns="0" bIns="0" rtlCol="0" anchor="ctr" anchorCtr="1">
            <a:normAutofit/>
          </a:bodyPr>
          <a:lstStyle/>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GB" sz="10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t>4. DIALOGUE  (60 MINS)</a:t>
            </a:r>
            <a:endParaRPr kumimoji="0" lang="en-GB" sz="10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7339905" cy="792088"/>
          </a:xfrm>
        </p:spPr>
        <p:txBody>
          <a:bodyPr/>
          <a:lstStyle/>
          <a:p>
            <a:r>
              <a:rPr lang="en-GB" b="0" dirty="0" smtClean="0">
                <a:solidFill>
                  <a:srgbClr val="8AA5CB"/>
                </a:solidFill>
              </a:rPr>
              <a:t>Empowered to Deliver</a:t>
            </a:r>
            <a:r>
              <a:rPr lang="en-GB" sz="2000" dirty="0" smtClean="0">
                <a:solidFill>
                  <a:schemeClr val="bg2"/>
                </a:solidFill>
              </a:rPr>
              <a:t/>
            </a:r>
            <a:br>
              <a:rPr lang="en-GB" sz="2000" dirty="0" smtClean="0">
                <a:solidFill>
                  <a:schemeClr val="bg2"/>
                </a:solidFill>
              </a:rPr>
            </a:br>
            <a:r>
              <a:rPr lang="en-GB" dirty="0" smtClean="0"/>
              <a:t>Briefing – annotated timetable</a:t>
            </a:r>
            <a:endParaRPr lang="en-GB" dirty="0"/>
          </a:p>
        </p:txBody>
      </p:sp>
      <p:graphicFrame>
        <p:nvGraphicFramePr>
          <p:cNvPr id="7" name="Table 6"/>
          <p:cNvGraphicFramePr>
            <a:graphicFrameLocks noGrp="1"/>
          </p:cNvGraphicFramePr>
          <p:nvPr/>
        </p:nvGraphicFramePr>
        <p:xfrm>
          <a:off x="0" y="1046691"/>
          <a:ext cx="9144000" cy="5259402"/>
        </p:xfrm>
        <a:graphic>
          <a:graphicData uri="http://schemas.openxmlformats.org/drawingml/2006/table">
            <a:tbl>
              <a:tblPr firstRow="1" bandRow="1">
                <a:tableStyleId>{5C22544A-7EE6-4342-B048-85BDC9FD1C3A}</a:tableStyleId>
              </a:tblPr>
              <a:tblGrid>
                <a:gridCol w="790575"/>
                <a:gridCol w="467858"/>
                <a:gridCol w="2589667"/>
                <a:gridCol w="3059695"/>
                <a:gridCol w="2236205"/>
              </a:tblGrid>
              <a:tr h="355692">
                <a:tc>
                  <a:txBody>
                    <a:bodyPr/>
                    <a:lstStyle/>
                    <a:p>
                      <a:r>
                        <a:rPr lang="en-GB" sz="900" dirty="0" smtClean="0"/>
                        <a:t>SESSION</a:t>
                      </a:r>
                      <a:endParaRPr lang="en-GB" sz="900" dirty="0"/>
                    </a:p>
                  </a:txBody>
                  <a:tcPr marL="84406" marR="84406">
                    <a:solidFill>
                      <a:schemeClr val="tx2"/>
                    </a:solidFill>
                  </a:tcPr>
                </a:tc>
                <a:tc>
                  <a:txBody>
                    <a:bodyPr/>
                    <a:lstStyle/>
                    <a:p>
                      <a:r>
                        <a:rPr lang="en-GB" sz="900" dirty="0" smtClean="0"/>
                        <a:t>TIME</a:t>
                      </a:r>
                      <a:endParaRPr lang="en-GB" sz="900" dirty="0"/>
                    </a:p>
                  </a:txBody>
                  <a:tcPr marL="84406" marR="84406">
                    <a:solidFill>
                      <a:schemeClr val="tx2"/>
                    </a:solidFill>
                  </a:tcPr>
                </a:tc>
                <a:tc>
                  <a:txBody>
                    <a:bodyPr/>
                    <a:lstStyle/>
                    <a:p>
                      <a:r>
                        <a:rPr lang="en-GB" sz="900" dirty="0" smtClean="0"/>
                        <a:t>PARTNER</a:t>
                      </a:r>
                      <a:r>
                        <a:rPr lang="en-GB" sz="900" baseline="0" dirty="0" smtClean="0"/>
                        <a:t> (or AD) ROLE</a:t>
                      </a:r>
                      <a:endParaRPr lang="en-GB" sz="900" dirty="0"/>
                    </a:p>
                  </a:txBody>
                  <a:tcPr marL="84406" marR="84406">
                    <a:solidFill>
                      <a:schemeClr val="tx2"/>
                    </a:solidFill>
                  </a:tcPr>
                </a:tc>
                <a:tc>
                  <a:txBody>
                    <a:bodyPr/>
                    <a:lstStyle/>
                    <a:p>
                      <a:r>
                        <a:rPr lang="en-GB" sz="900" dirty="0" smtClean="0"/>
                        <a:t>ETD CHAMPION</a:t>
                      </a:r>
                      <a:r>
                        <a:rPr lang="en-GB" sz="900" baseline="0" dirty="0" smtClean="0"/>
                        <a:t> ROLE</a:t>
                      </a:r>
                      <a:endParaRPr lang="en-GB" sz="900" dirty="0"/>
                    </a:p>
                  </a:txBody>
                  <a:tcPr marL="84406" marR="84406">
                    <a:solidFill>
                      <a:schemeClr val="tx2"/>
                    </a:solidFill>
                  </a:tcPr>
                </a:tc>
                <a:tc>
                  <a:txBody>
                    <a:bodyPr/>
                    <a:lstStyle/>
                    <a:p>
                      <a:r>
                        <a:rPr lang="en-GB" sz="900" dirty="0" smtClean="0"/>
                        <a:t>ADVANCE PREPARATION – ETD</a:t>
                      </a:r>
                      <a:r>
                        <a:rPr lang="en-GB" sz="900" baseline="0" dirty="0" smtClean="0"/>
                        <a:t> CHAMPION</a:t>
                      </a:r>
                      <a:endParaRPr lang="en-GB" sz="900" dirty="0"/>
                    </a:p>
                  </a:txBody>
                  <a:tcPr marL="84406" marR="84406">
                    <a:solidFill>
                      <a:schemeClr val="tx2"/>
                    </a:solidFill>
                  </a:tcPr>
                </a:tc>
              </a:tr>
              <a:tr h="2507443">
                <a:tc>
                  <a:txBody>
                    <a:bodyPr/>
                    <a:lstStyle/>
                    <a:p>
                      <a:r>
                        <a:rPr lang="en-GB" sz="850" dirty="0" smtClean="0"/>
                        <a:t>Introductions-</a:t>
                      </a:r>
                      <a:r>
                        <a:rPr lang="en-GB" sz="850" baseline="0" dirty="0" smtClean="0"/>
                        <a:t> P</a:t>
                      </a:r>
                      <a:r>
                        <a:rPr lang="en-GB" sz="850" dirty="0" smtClean="0"/>
                        <a:t>ositioning</a:t>
                      </a:r>
                      <a:endParaRPr lang="en-GB" sz="850" dirty="0"/>
                    </a:p>
                  </a:txBody>
                  <a:tcPr marL="84406" marR="84406">
                    <a:solidFill>
                      <a:srgbClr val="BFDEE4"/>
                    </a:solidFill>
                  </a:tcPr>
                </a:tc>
                <a:tc>
                  <a:txBody>
                    <a:bodyPr/>
                    <a:lstStyle/>
                    <a:p>
                      <a:r>
                        <a:rPr lang="en-GB" sz="850" dirty="0" smtClean="0"/>
                        <a:t>10 </a:t>
                      </a:r>
                      <a:r>
                        <a:rPr lang="en-GB" sz="850" baseline="0" dirty="0" smtClean="0"/>
                        <a:t> mins</a:t>
                      </a:r>
                      <a:endParaRPr lang="en-GB" sz="850" dirty="0"/>
                    </a:p>
                  </a:txBody>
                  <a:tcPr marL="84406" marR="84406">
                    <a:solidFill>
                      <a:srgbClr val="BFDEE4"/>
                    </a:solidFill>
                  </a:tcPr>
                </a:tc>
                <a:tc>
                  <a:txBody>
                    <a:bodyPr/>
                    <a:lstStyle/>
                    <a:p>
                      <a:pPr marL="57150" indent="-57150">
                        <a:buClr>
                          <a:schemeClr val="accent4"/>
                        </a:buClr>
                        <a:buSzPct val="125000"/>
                        <a:buFont typeface="Arial" pitchFamily="34" charset="0"/>
                        <a:buChar char="▪"/>
                      </a:pPr>
                      <a:r>
                        <a:rPr lang="en-GB" sz="850" dirty="0" smtClean="0"/>
                        <a:t> Introduce the ETD Champion and explain that they have been asked to facilitate this interactive briefing session.  </a:t>
                      </a:r>
                    </a:p>
                    <a:p>
                      <a:pPr marL="57150" indent="-57150">
                        <a:buClr>
                          <a:schemeClr val="accent4"/>
                        </a:buClr>
                        <a:buSzPct val="125000"/>
                        <a:buFont typeface="Arial" pitchFamily="34" charset="0"/>
                        <a:buChar char="▪"/>
                      </a:pPr>
                      <a:endParaRPr lang="en-GB" sz="850" dirty="0" smtClean="0"/>
                    </a:p>
                    <a:p>
                      <a:pPr marL="57150" indent="-57150">
                        <a:buClr>
                          <a:schemeClr val="accent4"/>
                        </a:buClr>
                        <a:buSzPct val="125000"/>
                        <a:buFont typeface="Arial" pitchFamily="34" charset="0"/>
                        <a:buChar char="▪"/>
                      </a:pPr>
                      <a:r>
                        <a:rPr lang="en-GB" sz="850" dirty="0" smtClean="0"/>
                        <a:t> Ask the team to engage and be actively involved in the session.  </a:t>
                      </a:r>
                    </a:p>
                    <a:p>
                      <a:pPr marL="57150" indent="-57150">
                        <a:buClr>
                          <a:schemeClr val="accent4"/>
                        </a:buClr>
                        <a:buSzPct val="125000"/>
                        <a:buFont typeface="Arial" pitchFamily="34" charset="0"/>
                        <a:buChar char="▪"/>
                      </a:pPr>
                      <a:endParaRPr lang="en-GB" sz="850" dirty="0" smtClean="0"/>
                    </a:p>
                    <a:p>
                      <a:pPr marL="57150" indent="-57150">
                        <a:buClr>
                          <a:schemeClr val="accent4"/>
                        </a:buClr>
                        <a:buSzPct val="125000"/>
                        <a:buFont typeface="Arial" pitchFamily="34" charset="0"/>
                        <a:buChar char="▪"/>
                      </a:pPr>
                      <a:r>
                        <a:rPr lang="en-GB" sz="850" dirty="0" smtClean="0"/>
                        <a:t> State full support for the ETD initiative from senior team members and the value of taking this time out at the start of the engagement to bring the team together and discuss how they will work. </a:t>
                      </a:r>
                      <a:endParaRPr lang="en-GB" sz="850" dirty="0"/>
                    </a:p>
                  </a:txBody>
                  <a:tcPr marL="84406" marR="84406">
                    <a:solidFill>
                      <a:srgbClr val="BFDEE4"/>
                    </a:solidFill>
                  </a:tcPr>
                </a:tc>
                <a:tc>
                  <a:txBody>
                    <a:bodyPr/>
                    <a:lstStyle/>
                    <a:p>
                      <a:pPr marL="57150" indent="-57150">
                        <a:lnSpc>
                          <a:spcPts val="1000"/>
                        </a:lnSpc>
                        <a:buClr>
                          <a:schemeClr val="accent4"/>
                        </a:buClr>
                        <a:buSzPct val="125000"/>
                        <a:buFont typeface="Arial" pitchFamily="34" charset="0"/>
                        <a:buChar char="▪"/>
                      </a:pPr>
                      <a:r>
                        <a:rPr lang="en-GB" sz="850" baseline="0" dirty="0" smtClean="0"/>
                        <a:t> Set the context – People business.  Can create high-performing teams by aligning the needs of the individual with those of the team, KPMG and the client more closely on an engagement, for the benefit of all.</a:t>
                      </a:r>
                    </a:p>
                    <a:p>
                      <a:pPr marL="57150" indent="-57150">
                        <a:lnSpc>
                          <a:spcPts val="1000"/>
                        </a:lnSpc>
                        <a:buClr>
                          <a:schemeClr val="accent4"/>
                        </a:buClr>
                        <a:buSzPct val="125000"/>
                        <a:buFont typeface="Arial" pitchFamily="34" charset="0"/>
                        <a:buChar char="▪"/>
                      </a:pPr>
                      <a:endParaRPr lang="en-GB" sz="850" baseline="0" dirty="0" smtClean="0"/>
                    </a:p>
                    <a:p>
                      <a:pPr marL="57150" indent="-57150">
                        <a:lnSpc>
                          <a:spcPts val="1000"/>
                        </a:lnSpc>
                        <a:buClr>
                          <a:schemeClr val="accent4"/>
                        </a:buClr>
                        <a:buSzPct val="125000"/>
                        <a:buFont typeface="Arial" pitchFamily="34" charset="0"/>
                        <a:buChar char="▪"/>
                      </a:pPr>
                      <a:r>
                        <a:rPr lang="en-GB" sz="850" baseline="0" dirty="0" smtClean="0"/>
                        <a:t> Explain the objectives – get the team communicating more effectively, with each other and the client.  Better dialogue, resulting in better relationships, and ultimately better results for the client and individuals</a:t>
                      </a:r>
                    </a:p>
                    <a:p>
                      <a:pPr>
                        <a:lnSpc>
                          <a:spcPts val="1000"/>
                        </a:lnSpc>
                        <a:buFont typeface="Arial" pitchFamily="34" charset="0"/>
                        <a:buChar char="•"/>
                      </a:pPr>
                      <a:endParaRPr lang="en-GB" sz="850" baseline="0" dirty="0" smtClean="0"/>
                    </a:p>
                    <a:p>
                      <a:pPr marL="57150" indent="-57150">
                        <a:lnSpc>
                          <a:spcPts val="1000"/>
                        </a:lnSpc>
                        <a:buClr>
                          <a:schemeClr val="accent4"/>
                        </a:buClr>
                        <a:buSzPct val="125000"/>
                        <a:buFont typeface="Arial" pitchFamily="34" charset="0"/>
                        <a:buChar char="▪"/>
                      </a:pPr>
                      <a:r>
                        <a:rPr lang="en-GB" sz="850" baseline="0" dirty="0" smtClean="0"/>
                        <a:t> Outline the agenda:</a:t>
                      </a:r>
                    </a:p>
                    <a:p>
                      <a:pPr marL="228600" indent="-114300">
                        <a:lnSpc>
                          <a:spcPts val="1000"/>
                        </a:lnSpc>
                        <a:buClr>
                          <a:schemeClr val="accent4"/>
                        </a:buClr>
                        <a:buFont typeface="Arial" pitchFamily="34" charset="0"/>
                        <a:buChar char="–"/>
                        <a:tabLst>
                          <a:tab pos="228600" algn="l"/>
                        </a:tabLst>
                      </a:pPr>
                      <a:r>
                        <a:rPr lang="en-GB" sz="850" baseline="0" dirty="0" smtClean="0"/>
                        <a:t>Be briefed on the client and deal</a:t>
                      </a:r>
                    </a:p>
                    <a:p>
                      <a:pPr marL="228600" indent="-114300">
                        <a:lnSpc>
                          <a:spcPts val="1000"/>
                        </a:lnSpc>
                        <a:buClr>
                          <a:schemeClr val="accent4"/>
                        </a:buClr>
                        <a:buFont typeface="Arial" pitchFamily="34" charset="0"/>
                        <a:buChar char="–"/>
                        <a:tabLst>
                          <a:tab pos="228600" algn="l"/>
                        </a:tabLst>
                      </a:pPr>
                      <a:r>
                        <a:rPr lang="en-GB" sz="850" baseline="0" dirty="0" smtClean="0"/>
                        <a:t>Learn more about individuals on the team</a:t>
                      </a:r>
                    </a:p>
                    <a:p>
                      <a:pPr marL="228600" indent="-114300">
                        <a:lnSpc>
                          <a:spcPts val="1000"/>
                        </a:lnSpc>
                        <a:buClr>
                          <a:schemeClr val="accent4"/>
                        </a:buClr>
                        <a:buFont typeface="Arial" pitchFamily="34" charset="0"/>
                        <a:buChar char="–"/>
                        <a:tabLst>
                          <a:tab pos="228600" algn="l"/>
                        </a:tabLst>
                      </a:pPr>
                      <a:r>
                        <a:rPr lang="en-GB" sz="850" baseline="0" dirty="0" smtClean="0"/>
                        <a:t>Agree how you will work as a team</a:t>
                      </a:r>
                    </a:p>
                    <a:p>
                      <a:pPr marL="228600" indent="-114300">
                        <a:lnSpc>
                          <a:spcPts val="1000"/>
                        </a:lnSpc>
                        <a:buClr>
                          <a:schemeClr val="accent4"/>
                        </a:buClr>
                        <a:buFont typeface="Arial" pitchFamily="34" charset="0"/>
                        <a:buChar char="–"/>
                        <a:tabLst>
                          <a:tab pos="228600" algn="l"/>
                        </a:tabLst>
                      </a:pPr>
                      <a:r>
                        <a:rPr lang="en-GB" sz="850" baseline="0" dirty="0" smtClean="0"/>
                        <a:t>Set-up </a:t>
                      </a:r>
                      <a:r>
                        <a:rPr lang="en-GB" sz="850" u="none" baseline="0" dirty="0" smtClean="0"/>
                        <a:t>p</a:t>
                      </a:r>
                      <a:r>
                        <a:rPr lang="en-GB" sz="850" baseline="0" dirty="0" smtClean="0"/>
                        <a:t>airs , who will work together to support each others’ learning on the job</a:t>
                      </a:r>
                    </a:p>
                    <a:p>
                      <a:pPr>
                        <a:lnSpc>
                          <a:spcPts val="1000"/>
                        </a:lnSpc>
                        <a:buFont typeface="Arial" pitchFamily="34" charset="0"/>
                        <a:buChar char="•"/>
                      </a:pPr>
                      <a:endParaRPr lang="en-GB" sz="850" baseline="0" dirty="0" smtClean="0"/>
                    </a:p>
                    <a:p>
                      <a:pPr marL="57150" indent="-57150">
                        <a:lnSpc>
                          <a:spcPts val="1000"/>
                        </a:lnSpc>
                        <a:buClr>
                          <a:schemeClr val="accent4"/>
                        </a:buClr>
                        <a:buSzPct val="125000"/>
                        <a:buFont typeface="Arial" pitchFamily="34" charset="0"/>
                        <a:buChar char="▪"/>
                      </a:pPr>
                      <a:r>
                        <a:rPr lang="en-GB" sz="850" baseline="0" dirty="0" smtClean="0"/>
                        <a:t> Explain the benefits – support, challenge, learning on the job.  Working together as a high-performing team</a:t>
                      </a:r>
                    </a:p>
                  </a:txBody>
                  <a:tcPr marL="84406" marR="84406">
                    <a:solidFill>
                      <a:srgbClr val="BFDEE4"/>
                    </a:solidFill>
                  </a:tcPr>
                </a:tc>
                <a:tc>
                  <a:txBody>
                    <a:bodyPr/>
                    <a:lstStyle/>
                    <a:p>
                      <a:pPr marL="114300" indent="-114300">
                        <a:lnSpc>
                          <a:spcPts val="1000"/>
                        </a:lnSpc>
                        <a:buClr>
                          <a:schemeClr val="accent4"/>
                        </a:buClr>
                        <a:buSzPct val="125000"/>
                        <a:buFont typeface="Arial" pitchFamily="34" charset="0"/>
                        <a:buChar char="▪"/>
                      </a:pPr>
                      <a:r>
                        <a:rPr lang="en-GB" sz="850" dirty="0" smtClean="0"/>
                        <a:t> Meet with the Lead Partner and other key members of the engagement leadership team to discuss the briefing session.  </a:t>
                      </a:r>
                    </a:p>
                    <a:p>
                      <a:pPr marL="114300" indent="-114300">
                        <a:lnSpc>
                          <a:spcPts val="1000"/>
                        </a:lnSpc>
                        <a:buClr>
                          <a:schemeClr val="accent4"/>
                        </a:buClr>
                        <a:buSzPct val="125000"/>
                        <a:buFont typeface="Arial" pitchFamily="34" charset="0"/>
                        <a:buChar char="▪"/>
                      </a:pPr>
                      <a:endParaRPr lang="en-GB" sz="850" dirty="0" smtClean="0"/>
                    </a:p>
                    <a:p>
                      <a:pPr marL="114300" indent="-114300">
                        <a:lnSpc>
                          <a:spcPts val="1000"/>
                        </a:lnSpc>
                        <a:buClr>
                          <a:schemeClr val="accent4"/>
                        </a:buClr>
                        <a:buSzPct val="125000"/>
                        <a:buFont typeface="Arial" pitchFamily="34" charset="0"/>
                        <a:buChar char="▪"/>
                      </a:pPr>
                      <a:r>
                        <a:rPr lang="en-GB" sz="850" dirty="0" smtClean="0"/>
                        <a:t> Emphasise the importance of them being present for the duration of the briefing session, and actively involved as a member of the team.  </a:t>
                      </a:r>
                    </a:p>
                    <a:p>
                      <a:pPr marL="114300" indent="-114300">
                        <a:lnSpc>
                          <a:spcPts val="1000"/>
                        </a:lnSpc>
                        <a:buClr>
                          <a:schemeClr val="accent4"/>
                        </a:buClr>
                        <a:buSzPct val="125000"/>
                        <a:buFont typeface="Arial" pitchFamily="34" charset="0"/>
                        <a:buChar char="▪"/>
                      </a:pPr>
                      <a:endParaRPr lang="en-GB" sz="850" dirty="0" smtClean="0"/>
                    </a:p>
                    <a:p>
                      <a:pPr marL="114300" indent="-114300">
                        <a:lnSpc>
                          <a:spcPts val="1000"/>
                        </a:lnSpc>
                        <a:buClr>
                          <a:schemeClr val="accent4"/>
                        </a:buClr>
                        <a:buSzPct val="125000"/>
                        <a:buFont typeface="Arial" pitchFamily="34" charset="0"/>
                        <a:buChar char="▪"/>
                      </a:pPr>
                      <a:r>
                        <a:rPr lang="en-GB" sz="850" dirty="0" smtClean="0"/>
                        <a:t> Talk them through the guide, and consider what needs to be tailored/flexed to the needs of the engagement.  High-light points for input. </a:t>
                      </a:r>
                    </a:p>
                    <a:p>
                      <a:pPr marL="114300" indent="-114300">
                        <a:lnSpc>
                          <a:spcPts val="1000"/>
                        </a:lnSpc>
                        <a:buClr>
                          <a:schemeClr val="accent4"/>
                        </a:buClr>
                        <a:buSzPct val="125000"/>
                        <a:buFont typeface="Arial" pitchFamily="34" charset="0"/>
                        <a:buChar char="▪"/>
                      </a:pPr>
                      <a:endParaRPr lang="en-GB" sz="850" dirty="0" smtClean="0"/>
                    </a:p>
                    <a:p>
                      <a:pPr marL="114300" indent="-114300">
                        <a:lnSpc>
                          <a:spcPts val="1000"/>
                        </a:lnSpc>
                        <a:buClr>
                          <a:schemeClr val="accent4"/>
                        </a:buClr>
                        <a:buSzPct val="125000"/>
                        <a:buFont typeface="Arial" pitchFamily="34" charset="0"/>
                        <a:buChar char="▪"/>
                      </a:pPr>
                      <a:r>
                        <a:rPr lang="en-GB" sz="850" dirty="0" smtClean="0"/>
                        <a:t> Flipchart – welcome chart, i</a:t>
                      </a:r>
                      <a:r>
                        <a:rPr lang="en-GB" sz="850" baseline="0" dirty="0" smtClean="0"/>
                        <a:t>ntroducing ‘Empowered to Deliver’  and you as the facilitator</a:t>
                      </a:r>
                      <a:endParaRPr lang="en-GB" sz="850" dirty="0"/>
                    </a:p>
                  </a:txBody>
                  <a:tcPr marL="84406" marR="84406">
                    <a:solidFill>
                      <a:srgbClr val="BFDEE4"/>
                    </a:solidFill>
                  </a:tcPr>
                </a:tc>
              </a:tr>
              <a:tr h="1185740">
                <a:tc>
                  <a:txBody>
                    <a:bodyPr/>
                    <a:lstStyle/>
                    <a:p>
                      <a:r>
                        <a:rPr lang="en-GB" sz="850" dirty="0" smtClean="0"/>
                        <a:t>Introductions</a:t>
                      </a:r>
                      <a:r>
                        <a:rPr lang="en-GB" sz="850" baseline="0" dirty="0" smtClean="0"/>
                        <a:t> – Client Context</a:t>
                      </a:r>
                      <a:endParaRPr lang="en-GB" sz="850" dirty="0"/>
                    </a:p>
                  </a:txBody>
                  <a:tcPr marL="84406" marR="84406">
                    <a:solidFill>
                      <a:srgbClr val="E5F2F4"/>
                    </a:solidFill>
                  </a:tcPr>
                </a:tc>
                <a:tc>
                  <a:txBody>
                    <a:bodyPr/>
                    <a:lstStyle/>
                    <a:p>
                      <a:r>
                        <a:rPr lang="en-GB" sz="850" dirty="0" smtClean="0"/>
                        <a:t>15</a:t>
                      </a:r>
                    </a:p>
                    <a:p>
                      <a:r>
                        <a:rPr lang="en-GB" sz="850" dirty="0" smtClean="0"/>
                        <a:t>mins</a:t>
                      </a:r>
                      <a:endParaRPr lang="en-GB" sz="850" dirty="0"/>
                    </a:p>
                  </a:txBody>
                  <a:tcPr marL="84406" marR="84406">
                    <a:solidFill>
                      <a:srgbClr val="E5F2F4"/>
                    </a:solidFill>
                  </a:tcPr>
                </a:tc>
                <a:tc>
                  <a:txBody>
                    <a:bodyPr/>
                    <a:lstStyle/>
                    <a:p>
                      <a:pPr marL="60325" indent="-60325">
                        <a:buClr>
                          <a:schemeClr val="accent4"/>
                        </a:buClr>
                        <a:buSzPct val="125000"/>
                        <a:buFont typeface="Arial" pitchFamily="34" charset="0"/>
                        <a:buChar char="▪"/>
                      </a:pPr>
                      <a:r>
                        <a:rPr lang="en-GB" sz="850" baseline="0" dirty="0" smtClean="0"/>
                        <a:t> </a:t>
                      </a:r>
                      <a:r>
                        <a:rPr lang="en-GB" sz="850" dirty="0" smtClean="0"/>
                        <a:t>Provide insights in response to the following:</a:t>
                      </a:r>
                    </a:p>
                    <a:p>
                      <a:pPr marL="114300" indent="-114300">
                        <a:buClr>
                          <a:schemeClr val="accent4"/>
                        </a:buClr>
                        <a:buFont typeface="Arial" pitchFamily="34" charset="0"/>
                        <a:buChar char="–"/>
                      </a:pPr>
                      <a:r>
                        <a:rPr lang="en-GB" sz="850" dirty="0" smtClean="0"/>
                        <a:t>What is the deal rationale? </a:t>
                      </a:r>
                    </a:p>
                    <a:p>
                      <a:pPr marL="114300" indent="-114300">
                        <a:buClr>
                          <a:schemeClr val="accent4"/>
                        </a:buClr>
                        <a:buFont typeface="Arial" pitchFamily="34" charset="0"/>
                        <a:buChar char="–"/>
                      </a:pPr>
                      <a:r>
                        <a:rPr lang="en-GB" sz="850" dirty="0" smtClean="0"/>
                        <a:t>What is the client looking for from us?</a:t>
                      </a:r>
                    </a:p>
                    <a:p>
                      <a:pPr marL="114300" indent="-114300">
                        <a:buClr>
                          <a:schemeClr val="accent4"/>
                        </a:buClr>
                        <a:buFont typeface="Arial" pitchFamily="34" charset="0"/>
                        <a:buChar char="–"/>
                      </a:pPr>
                      <a:r>
                        <a:rPr lang="en-GB" sz="850" dirty="0" smtClean="0"/>
                        <a:t>What will make a difference to the client?</a:t>
                      </a:r>
                    </a:p>
                    <a:p>
                      <a:pPr marL="114300" indent="-114300">
                        <a:buClr>
                          <a:schemeClr val="accent4"/>
                        </a:buClr>
                        <a:buFont typeface="Arial" pitchFamily="34" charset="0"/>
                        <a:buChar char="–"/>
                      </a:pPr>
                      <a:r>
                        <a:rPr lang="en-GB" sz="850" dirty="0" smtClean="0"/>
                        <a:t>What do we want the client to think/feel/say/do about KPMG and the team during and after the engagement?</a:t>
                      </a:r>
                      <a:endParaRPr lang="en-GB" sz="850" dirty="0"/>
                    </a:p>
                  </a:txBody>
                  <a:tcPr marL="84406" marR="84406">
                    <a:solidFill>
                      <a:srgbClr val="E5F2F4"/>
                    </a:solidFill>
                  </a:tcPr>
                </a:tc>
                <a:tc>
                  <a:txBody>
                    <a:bodyPr/>
                    <a:lstStyle/>
                    <a:p>
                      <a:pPr marL="57150" indent="-57150">
                        <a:lnSpc>
                          <a:spcPts val="1000"/>
                        </a:lnSpc>
                        <a:buClr>
                          <a:schemeClr val="accent4"/>
                        </a:buClr>
                        <a:buSzPct val="125000"/>
                        <a:buFont typeface="Arial" pitchFamily="34" charset="0"/>
                        <a:buChar char="▪"/>
                      </a:pPr>
                      <a:r>
                        <a:rPr lang="en-GB" sz="850" dirty="0" smtClean="0"/>
                        <a:t> Listen, to be able to make specific reference to the client and engagement in later sessions as needed</a:t>
                      </a:r>
                    </a:p>
                    <a:p>
                      <a:pPr marL="57150" indent="-57150">
                        <a:lnSpc>
                          <a:spcPts val="1000"/>
                        </a:lnSpc>
                        <a:buClr>
                          <a:schemeClr val="accent4"/>
                        </a:buClr>
                        <a:buSzPct val="125000"/>
                        <a:buFont typeface="Arial" pitchFamily="34" charset="0"/>
                        <a:buChar char="▪"/>
                      </a:pPr>
                      <a:endParaRPr lang="en-GB" sz="850" dirty="0" smtClean="0"/>
                    </a:p>
                    <a:p>
                      <a:pPr marL="57150" indent="-57150">
                        <a:lnSpc>
                          <a:spcPts val="1000"/>
                        </a:lnSpc>
                        <a:buClr>
                          <a:schemeClr val="accent4"/>
                        </a:buClr>
                        <a:buSzPct val="125000"/>
                        <a:buFont typeface="Arial" pitchFamily="34" charset="0"/>
                        <a:buChar char="▪"/>
                      </a:pPr>
                      <a:r>
                        <a:rPr lang="en-GB" sz="850" dirty="0" smtClean="0"/>
                        <a:t> Ask questions as needed to support the lead partner in providing a comprehensive overview of the client context.</a:t>
                      </a:r>
                    </a:p>
                    <a:p>
                      <a:pPr marL="57150" indent="-57150">
                        <a:lnSpc>
                          <a:spcPts val="1000"/>
                        </a:lnSpc>
                        <a:buClr>
                          <a:schemeClr val="accent4"/>
                        </a:buClr>
                        <a:buSzPct val="125000"/>
                        <a:buFont typeface="Arial" pitchFamily="34" charset="0"/>
                        <a:buChar char="▪"/>
                      </a:pPr>
                      <a:endParaRPr lang="en-GB" sz="850" dirty="0" smtClean="0"/>
                    </a:p>
                    <a:p>
                      <a:pPr marL="57150" indent="-57150">
                        <a:lnSpc>
                          <a:spcPts val="1000"/>
                        </a:lnSpc>
                        <a:buClr>
                          <a:schemeClr val="accent4"/>
                        </a:buClr>
                        <a:buSzPct val="125000"/>
                        <a:buFont typeface="Arial" pitchFamily="34" charset="0"/>
                        <a:buChar char="▪"/>
                      </a:pPr>
                      <a:r>
                        <a:rPr lang="en-GB" sz="850" dirty="0" smtClean="0"/>
                        <a:t> Monitor time</a:t>
                      </a:r>
                    </a:p>
                  </a:txBody>
                  <a:tcPr marL="84406" marR="84406">
                    <a:solidFill>
                      <a:srgbClr val="E5F2F4"/>
                    </a:solidFill>
                  </a:tcPr>
                </a:tc>
                <a:tc>
                  <a:txBody>
                    <a:bodyPr/>
                    <a:lstStyle/>
                    <a:p>
                      <a:r>
                        <a:rPr lang="en-GB" sz="850" dirty="0" smtClean="0"/>
                        <a:t>None</a:t>
                      </a:r>
                      <a:endParaRPr lang="en-GB" sz="850" dirty="0"/>
                    </a:p>
                  </a:txBody>
                  <a:tcPr marL="84406" marR="84406">
                    <a:solidFill>
                      <a:srgbClr val="E5F2F4"/>
                    </a:solidFill>
                  </a:tcPr>
                </a:tc>
              </a:tr>
              <a:tr h="1200459">
                <a:tc>
                  <a:txBody>
                    <a:bodyPr/>
                    <a:lstStyle/>
                    <a:p>
                      <a:r>
                        <a:rPr lang="en-GB" sz="850" dirty="0" smtClean="0"/>
                        <a:t>Introductions</a:t>
                      </a:r>
                      <a:r>
                        <a:rPr lang="en-GB" sz="850" baseline="0" dirty="0" smtClean="0"/>
                        <a:t> – Team Deliverables</a:t>
                      </a:r>
                      <a:endParaRPr lang="en-GB" sz="850" dirty="0"/>
                    </a:p>
                  </a:txBody>
                  <a:tcPr marL="84406" marR="84406">
                    <a:solidFill>
                      <a:srgbClr val="BFDEE4"/>
                    </a:solidFill>
                  </a:tcPr>
                </a:tc>
                <a:tc>
                  <a:txBody>
                    <a:bodyPr/>
                    <a:lstStyle/>
                    <a:p>
                      <a:r>
                        <a:rPr lang="en-GB" sz="850" dirty="0" smtClean="0"/>
                        <a:t>10 mins</a:t>
                      </a:r>
                      <a:endParaRPr lang="en-GB" sz="850" dirty="0"/>
                    </a:p>
                  </a:txBody>
                  <a:tcPr marL="84406" marR="84406">
                    <a:solidFill>
                      <a:srgbClr val="BFDEE4"/>
                    </a:solidFill>
                  </a:tcPr>
                </a:tc>
                <a:tc>
                  <a:txBody>
                    <a:bodyPr/>
                    <a:lstStyle/>
                    <a:p>
                      <a:pPr marL="60325" indent="-60325">
                        <a:buClr>
                          <a:schemeClr val="accent4"/>
                        </a:buClr>
                        <a:buSzPct val="125000"/>
                        <a:buFont typeface="Arial" pitchFamily="34" charset="0"/>
                        <a:buChar char="▪"/>
                      </a:pPr>
                      <a:r>
                        <a:rPr lang="en-GB" sz="850" dirty="0" smtClean="0"/>
                        <a:t> Provide input around the following:</a:t>
                      </a:r>
                    </a:p>
                    <a:p>
                      <a:pPr marL="114300" indent="-114300">
                        <a:buClr>
                          <a:schemeClr val="accent4"/>
                        </a:buClr>
                        <a:buSzPct val="100000"/>
                        <a:buFont typeface="Arial" pitchFamily="34" charset="0"/>
                        <a:buChar char="–"/>
                      </a:pPr>
                      <a:r>
                        <a:rPr lang="en-GB" sz="850" dirty="0" smtClean="0"/>
                        <a:t>Structure of the team </a:t>
                      </a:r>
                    </a:p>
                    <a:p>
                      <a:pPr marL="114300" indent="-114300">
                        <a:buClr>
                          <a:schemeClr val="accent4"/>
                        </a:buClr>
                        <a:buSzPct val="100000"/>
                        <a:buFont typeface="Arial" pitchFamily="34" charset="0"/>
                        <a:buChar char="–"/>
                      </a:pPr>
                      <a:r>
                        <a:rPr lang="en-GB" sz="850" dirty="0" smtClean="0"/>
                        <a:t>Timelines</a:t>
                      </a:r>
                    </a:p>
                    <a:p>
                      <a:pPr marL="114300" indent="-114300">
                        <a:buClr>
                          <a:schemeClr val="accent4"/>
                        </a:buClr>
                        <a:buSzPct val="100000"/>
                        <a:buFont typeface="Arial" pitchFamily="34" charset="0"/>
                        <a:buChar char="–"/>
                      </a:pPr>
                      <a:r>
                        <a:rPr lang="en-GB" sz="850" dirty="0" smtClean="0"/>
                        <a:t>Deliverables </a:t>
                      </a:r>
                    </a:p>
                    <a:p>
                      <a:pPr marL="114300" indent="-114300">
                        <a:buClr>
                          <a:schemeClr val="accent4"/>
                        </a:buClr>
                        <a:buSzPct val="100000"/>
                        <a:buFont typeface="Arial" pitchFamily="34" charset="0"/>
                        <a:buChar char="–"/>
                      </a:pPr>
                      <a:r>
                        <a:rPr lang="en-GB" sz="850" dirty="0" smtClean="0"/>
                        <a:t>What a successful outcome will look like</a:t>
                      </a:r>
                    </a:p>
                  </a:txBody>
                  <a:tcPr marL="84406" marR="84406">
                    <a:solidFill>
                      <a:srgbClr val="BFDEE4"/>
                    </a:solidFill>
                  </a:tcPr>
                </a:tc>
                <a:tc>
                  <a:txBody>
                    <a:bodyPr/>
                    <a:lstStyle/>
                    <a:p>
                      <a:pPr marL="114300" indent="-114300">
                        <a:lnSpc>
                          <a:spcPts val="1000"/>
                        </a:lnSpc>
                        <a:buClr>
                          <a:schemeClr val="accent4"/>
                        </a:buClr>
                        <a:buSzPct val="125000"/>
                        <a:buFont typeface="Arial" pitchFamily="34" charset="0"/>
                        <a:buChar char="▪"/>
                      </a:pPr>
                      <a:r>
                        <a:rPr lang="en-GB" sz="850" dirty="0" smtClean="0"/>
                        <a:t> Listen, to be able to make specific reference to the engagement and deliverable in later sessions as needed</a:t>
                      </a:r>
                    </a:p>
                    <a:p>
                      <a:pPr marL="114300" indent="-114300">
                        <a:lnSpc>
                          <a:spcPts val="1000"/>
                        </a:lnSpc>
                        <a:buClr>
                          <a:schemeClr val="accent4"/>
                        </a:buClr>
                        <a:buSzPct val="125000"/>
                        <a:buFont typeface="Arial" pitchFamily="34" charset="0"/>
                        <a:buChar char="▪"/>
                      </a:pPr>
                      <a:endParaRPr lang="en-GB" sz="850" dirty="0" smtClean="0"/>
                    </a:p>
                    <a:p>
                      <a:pPr marL="114300" indent="-114300">
                        <a:lnSpc>
                          <a:spcPts val="1000"/>
                        </a:lnSpc>
                        <a:buClr>
                          <a:schemeClr val="accent4"/>
                        </a:buClr>
                        <a:buSzPct val="125000"/>
                        <a:buFont typeface="Arial" pitchFamily="34" charset="0"/>
                        <a:buChar char="▪"/>
                      </a:pPr>
                      <a:r>
                        <a:rPr lang="en-GB" sz="850" dirty="0" smtClean="0"/>
                        <a:t> Ask questions as needed to support the lead partner in providing a comprehensive overview of the deliverables</a:t>
                      </a:r>
                    </a:p>
                    <a:p>
                      <a:pPr marL="114300" indent="-114300">
                        <a:lnSpc>
                          <a:spcPts val="1000"/>
                        </a:lnSpc>
                        <a:buClr>
                          <a:schemeClr val="accent4"/>
                        </a:buClr>
                        <a:buSzPct val="125000"/>
                        <a:buFont typeface="Arial" pitchFamily="34" charset="0"/>
                        <a:buChar char="▪"/>
                      </a:pPr>
                      <a:endParaRPr lang="en-GB" sz="850" dirty="0" smtClean="0"/>
                    </a:p>
                    <a:p>
                      <a:pPr marL="114300" indent="-114300">
                        <a:lnSpc>
                          <a:spcPts val="1000"/>
                        </a:lnSpc>
                        <a:buClr>
                          <a:schemeClr val="accent4"/>
                        </a:buClr>
                        <a:buSzPct val="125000"/>
                        <a:buFont typeface="Arial" pitchFamily="34" charset="0"/>
                        <a:buChar char="▪"/>
                      </a:pPr>
                      <a:r>
                        <a:rPr lang="en-GB" sz="850" dirty="0" smtClean="0"/>
                        <a:t> Monitor time</a:t>
                      </a:r>
                      <a:endParaRPr lang="en-GB" sz="850" dirty="0"/>
                    </a:p>
                  </a:txBody>
                  <a:tcPr marL="84406" marR="84406">
                    <a:solidFill>
                      <a:srgbClr val="BFDEE4"/>
                    </a:solidFill>
                  </a:tcPr>
                </a:tc>
                <a:tc>
                  <a:txBody>
                    <a:bodyPr/>
                    <a:lstStyle/>
                    <a:p>
                      <a:r>
                        <a:rPr lang="en-GB" sz="850" dirty="0" smtClean="0"/>
                        <a:t>None</a:t>
                      </a:r>
                      <a:endParaRPr lang="en-GB" sz="850" dirty="0"/>
                    </a:p>
                  </a:txBody>
                  <a:tcPr marL="84406" marR="84406">
                    <a:solidFill>
                      <a:srgbClr val="BFDEE4"/>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1885" y="1122891"/>
          <a:ext cx="8880230" cy="5217160"/>
        </p:xfrm>
        <a:graphic>
          <a:graphicData uri="http://schemas.openxmlformats.org/drawingml/2006/table">
            <a:tbl>
              <a:tblPr firstRow="1" bandRow="1">
                <a:tableStyleId>{5C22544A-7EE6-4342-B048-85BDC9FD1C3A}</a:tableStyleId>
              </a:tblPr>
              <a:tblGrid>
                <a:gridCol w="773723"/>
                <a:gridCol w="448408"/>
                <a:gridCol w="2113084"/>
                <a:gridCol w="3373316"/>
                <a:gridCol w="2171699"/>
              </a:tblGrid>
              <a:tr h="370840">
                <a:tc>
                  <a:txBody>
                    <a:bodyPr/>
                    <a:lstStyle/>
                    <a:p>
                      <a:r>
                        <a:rPr lang="en-GB" sz="900" dirty="0" smtClean="0"/>
                        <a:t>SESSION</a:t>
                      </a:r>
                      <a:endParaRPr lang="en-GB" sz="900" dirty="0"/>
                    </a:p>
                  </a:txBody>
                  <a:tcPr marL="84406" marR="84406">
                    <a:solidFill>
                      <a:schemeClr val="tx2"/>
                    </a:solidFill>
                  </a:tcPr>
                </a:tc>
                <a:tc>
                  <a:txBody>
                    <a:bodyPr/>
                    <a:lstStyle/>
                    <a:p>
                      <a:r>
                        <a:rPr lang="en-GB" sz="900" dirty="0" smtClean="0"/>
                        <a:t>TIME</a:t>
                      </a:r>
                      <a:endParaRPr lang="en-GB" sz="900" dirty="0"/>
                    </a:p>
                  </a:txBody>
                  <a:tcPr marL="84406" marR="84406">
                    <a:solidFill>
                      <a:schemeClr val="tx2"/>
                    </a:solidFill>
                  </a:tcPr>
                </a:tc>
                <a:tc>
                  <a:txBody>
                    <a:bodyPr/>
                    <a:lstStyle/>
                    <a:p>
                      <a:r>
                        <a:rPr lang="en-GB" sz="900" dirty="0" smtClean="0"/>
                        <a:t>PARTNER</a:t>
                      </a:r>
                      <a:r>
                        <a:rPr lang="en-GB" sz="900" baseline="0" dirty="0" smtClean="0"/>
                        <a:t> (or AD) ROLE</a:t>
                      </a:r>
                      <a:endParaRPr lang="en-GB" sz="900" dirty="0"/>
                    </a:p>
                  </a:txBody>
                  <a:tcPr marL="84406" marR="84406">
                    <a:solidFill>
                      <a:schemeClr val="tx2"/>
                    </a:solidFill>
                  </a:tcPr>
                </a:tc>
                <a:tc>
                  <a:txBody>
                    <a:bodyPr/>
                    <a:lstStyle/>
                    <a:p>
                      <a:r>
                        <a:rPr lang="en-GB" sz="900" dirty="0" smtClean="0"/>
                        <a:t>ETD CHAMPION</a:t>
                      </a:r>
                      <a:r>
                        <a:rPr lang="en-GB" sz="900" baseline="0" dirty="0" smtClean="0"/>
                        <a:t> ROLE</a:t>
                      </a:r>
                      <a:endParaRPr lang="en-GB" sz="900" dirty="0"/>
                    </a:p>
                  </a:txBody>
                  <a:tcPr marL="84406" marR="84406">
                    <a:solidFill>
                      <a:schemeClr val="tx2"/>
                    </a:solidFill>
                  </a:tcPr>
                </a:tc>
                <a:tc>
                  <a:txBody>
                    <a:bodyPr/>
                    <a:lstStyle/>
                    <a:p>
                      <a:r>
                        <a:rPr lang="en-GB" sz="900" dirty="0" smtClean="0"/>
                        <a:t>ADVANCE PREPARATION – ETD</a:t>
                      </a:r>
                      <a:r>
                        <a:rPr lang="en-GB" sz="900" baseline="0" dirty="0" smtClean="0"/>
                        <a:t> CHAMPION</a:t>
                      </a:r>
                      <a:endParaRPr lang="en-GB" sz="900" dirty="0"/>
                    </a:p>
                  </a:txBody>
                  <a:tcPr marL="84406" marR="84406">
                    <a:solidFill>
                      <a:schemeClr val="tx2"/>
                    </a:solidFill>
                  </a:tcPr>
                </a:tc>
              </a:tr>
              <a:tr h="370840">
                <a:tc>
                  <a:txBody>
                    <a:bodyPr/>
                    <a:lstStyle/>
                    <a:p>
                      <a:r>
                        <a:rPr lang="en-GB" sz="900" dirty="0" smtClean="0"/>
                        <a:t>Introductions- Team</a:t>
                      </a:r>
                      <a:endParaRPr lang="en-GB" sz="900" dirty="0"/>
                    </a:p>
                  </a:txBody>
                  <a:tcPr marL="84406" marR="84406">
                    <a:solidFill>
                      <a:srgbClr val="E5F2F4"/>
                    </a:solidFill>
                  </a:tcPr>
                </a:tc>
                <a:tc>
                  <a:txBody>
                    <a:bodyPr/>
                    <a:lstStyle/>
                    <a:p>
                      <a:r>
                        <a:rPr lang="en-GB" sz="900" baseline="0" dirty="0" smtClean="0"/>
                        <a:t>15 mins</a:t>
                      </a:r>
                      <a:endParaRPr lang="en-GB" sz="900" dirty="0"/>
                    </a:p>
                  </a:txBody>
                  <a:tcPr marL="84406" marR="84406">
                    <a:solidFill>
                      <a:srgbClr val="E5F2F4"/>
                    </a:solidFill>
                  </a:tcPr>
                </a:tc>
                <a:tc>
                  <a:txBody>
                    <a:bodyPr/>
                    <a:lstStyle/>
                    <a:p>
                      <a:pPr marL="114300" indent="-114300">
                        <a:buClr>
                          <a:schemeClr val="accent4"/>
                        </a:buClr>
                        <a:buSzPct val="125000"/>
                        <a:buFont typeface="Arial" pitchFamily="34" charset="0"/>
                        <a:buChar char="▪"/>
                      </a:pPr>
                      <a:r>
                        <a:rPr lang="en-GB" sz="900" dirty="0" smtClean="0"/>
                        <a:t> Introduce yourself</a:t>
                      </a:r>
                      <a:r>
                        <a:rPr lang="en-GB" sz="900" baseline="0" dirty="0" smtClean="0"/>
                        <a:t>, providing your honest and personal answers to the following:</a:t>
                      </a:r>
                    </a:p>
                    <a:p>
                      <a:pPr marL="228600" indent="-114300">
                        <a:buClr>
                          <a:schemeClr val="accent4"/>
                        </a:buClr>
                        <a:buSzPct val="100000"/>
                        <a:buFont typeface="Arial" pitchFamily="34" charset="0"/>
                        <a:buChar char="–"/>
                      </a:pPr>
                      <a:r>
                        <a:rPr lang="en-GB" sz="900" baseline="0" dirty="0" smtClean="0"/>
                        <a:t> Who are you?</a:t>
                      </a:r>
                    </a:p>
                    <a:p>
                      <a:pPr marL="228600" indent="-114300">
                        <a:buClr>
                          <a:schemeClr val="accent4"/>
                        </a:buClr>
                        <a:buSzPct val="100000"/>
                        <a:buFont typeface="Arial" pitchFamily="34" charset="0"/>
                        <a:buChar char="–"/>
                      </a:pPr>
                      <a:r>
                        <a:rPr lang="en-GB" sz="900" baseline="0" dirty="0" smtClean="0"/>
                        <a:t> How do you like to work?</a:t>
                      </a:r>
                    </a:p>
                    <a:p>
                      <a:pPr marL="228600" indent="-114300">
                        <a:buClr>
                          <a:schemeClr val="accent4"/>
                        </a:buClr>
                        <a:buSzPct val="100000"/>
                        <a:buFont typeface="Arial" pitchFamily="34" charset="0"/>
                        <a:buChar char="–"/>
                      </a:pPr>
                      <a:r>
                        <a:rPr lang="en-GB" sz="900" baseline="0" dirty="0" smtClean="0"/>
                        <a:t> What do you bring to the team?</a:t>
                      </a:r>
                    </a:p>
                    <a:p>
                      <a:pPr marL="228600" indent="-114300">
                        <a:buClr>
                          <a:schemeClr val="accent4"/>
                        </a:buClr>
                        <a:buSzPct val="100000"/>
                        <a:buFont typeface="Arial" pitchFamily="34" charset="0"/>
                        <a:buChar char="–"/>
                      </a:pPr>
                      <a:r>
                        <a:rPr lang="en-GB" sz="900" baseline="0" dirty="0" smtClean="0"/>
                        <a:t> What else should people know about you? e.g.  outside commitments, interests, etc.</a:t>
                      </a:r>
                    </a:p>
                    <a:p>
                      <a:pPr>
                        <a:buFontTx/>
                        <a:buChar char="-"/>
                      </a:pPr>
                      <a:endParaRPr lang="en-GB" sz="900" baseline="0" dirty="0" smtClean="0"/>
                    </a:p>
                    <a:p>
                      <a:pPr>
                        <a:buFontTx/>
                        <a:buNone/>
                      </a:pPr>
                      <a:r>
                        <a:rPr lang="en-GB" sz="900" baseline="0" dirty="0" smtClean="0"/>
                        <a:t>Your introduction will set the tone for the group, who will then be asked to do the same, but in written format – the more individual and specific you can be, the more your team will understand you, as the lead, and each other, when they share their responses.</a:t>
                      </a:r>
                      <a:endParaRPr lang="en-GB" sz="900" dirty="0"/>
                    </a:p>
                  </a:txBody>
                  <a:tcPr marL="84406" marR="84406">
                    <a:solidFill>
                      <a:srgbClr val="E5F2F4"/>
                    </a:solidFill>
                  </a:tcPr>
                </a:tc>
                <a:tc>
                  <a:txBody>
                    <a:bodyPr/>
                    <a:lstStyle/>
                    <a:p>
                      <a:pPr marL="114300" indent="-114300">
                        <a:buClr>
                          <a:schemeClr val="accent4"/>
                        </a:buClr>
                        <a:buSzPct val="125000"/>
                        <a:buFont typeface="Arial" pitchFamily="34" charset="0"/>
                        <a:buChar char="▪"/>
                      </a:pPr>
                      <a:r>
                        <a:rPr lang="en-GB" sz="900" baseline="0" dirty="0" smtClean="0"/>
                        <a:t> Explain that we are going to use the next 15 mins to learn more about the individual members of the team.  Use your prepared flipchart as an example of what you want each person to produce, and the questions that you would like them to focus on.  </a:t>
                      </a:r>
                    </a:p>
                    <a:p>
                      <a:pPr marL="114300" indent="-114300">
                        <a:buClr>
                          <a:schemeClr val="accent4"/>
                        </a:buClr>
                        <a:buSzPct val="125000"/>
                        <a:buFont typeface="Arial" pitchFamily="34" charset="0"/>
                        <a:buChar char="▪"/>
                      </a:pPr>
                      <a:endParaRPr lang="en-GB" sz="900" baseline="0" dirty="0" smtClean="0"/>
                    </a:p>
                    <a:p>
                      <a:pPr marL="114300" indent="-114300">
                        <a:buClr>
                          <a:schemeClr val="accent4"/>
                        </a:buClr>
                        <a:buSzPct val="125000"/>
                        <a:buFont typeface="Arial" pitchFamily="34" charset="0"/>
                        <a:buChar char="▪"/>
                      </a:pPr>
                      <a:r>
                        <a:rPr lang="en-GB" sz="900" baseline="0" dirty="0" smtClean="0"/>
                        <a:t>Say that they will have 5 mins to do this, but before they begin, we are going to ask the partner and/or AD to share their answers with the whole group, so they can get an idea of what we are looking for.</a:t>
                      </a:r>
                    </a:p>
                    <a:p>
                      <a:pPr marL="114300" indent="-114300">
                        <a:buClr>
                          <a:schemeClr val="accent4"/>
                        </a:buClr>
                        <a:buSzPct val="125000"/>
                        <a:buFont typeface="Arial" pitchFamily="34" charset="0"/>
                        <a:buChar char="▪"/>
                      </a:pPr>
                      <a:endParaRPr lang="en-GB" sz="900" baseline="0" dirty="0" smtClean="0"/>
                    </a:p>
                    <a:p>
                      <a:pPr marL="114300" indent="-114300">
                        <a:buClr>
                          <a:schemeClr val="accent4"/>
                        </a:buClr>
                        <a:buSzPct val="125000"/>
                        <a:buFont typeface="Arial" pitchFamily="34" charset="0"/>
                        <a:buChar char="▪"/>
                      </a:pPr>
                      <a:r>
                        <a:rPr lang="en-GB" sz="900" baseline="0" dirty="0" smtClean="0"/>
                        <a:t> Give the group 5 mins to create their own flipcharts.  At the end of this time, ask them to stick their charts on the wall and get everyone to walk around the room and read each others’ charts</a:t>
                      </a:r>
                    </a:p>
                    <a:p>
                      <a:pPr>
                        <a:buFont typeface="Arial" pitchFamily="34" charset="0"/>
                        <a:buChar char="•"/>
                      </a:pPr>
                      <a:endParaRPr lang="en-GB" sz="900" baseline="0" dirty="0" smtClean="0"/>
                    </a:p>
                    <a:p>
                      <a:pPr marL="114300" indent="-114300">
                        <a:buClr>
                          <a:schemeClr val="accent4"/>
                        </a:buClr>
                        <a:buSzPct val="125000"/>
                        <a:buFont typeface="Arial" pitchFamily="34" charset="0"/>
                        <a:buChar char="▪"/>
                      </a:pPr>
                      <a:r>
                        <a:rPr lang="en-GB" sz="900" baseline="0" dirty="0" smtClean="0"/>
                        <a:t> Close by asking the group the following questions:</a:t>
                      </a:r>
                    </a:p>
                    <a:p>
                      <a:pPr marL="228600" indent="-114300">
                        <a:buClr>
                          <a:schemeClr val="accent4"/>
                        </a:buClr>
                        <a:buSzPct val="101000"/>
                        <a:buFont typeface="Arial" pitchFamily="34" charset="0"/>
                        <a:buChar char="–"/>
                      </a:pPr>
                      <a:r>
                        <a:rPr lang="en-GB" sz="900" baseline="0" dirty="0" smtClean="0"/>
                        <a:t>What did you notice as you went around the room?</a:t>
                      </a:r>
                    </a:p>
                    <a:p>
                      <a:pPr marL="228600" indent="-114300">
                        <a:buClr>
                          <a:schemeClr val="accent4"/>
                        </a:buClr>
                        <a:buSzPct val="101000"/>
                        <a:buFont typeface="Arial" pitchFamily="34" charset="0"/>
                        <a:buChar char="–"/>
                      </a:pPr>
                      <a:r>
                        <a:rPr lang="en-GB" sz="900" baseline="0" dirty="0" smtClean="0"/>
                        <a:t> What more did you learn about the others on the team? What difference will this make?</a:t>
                      </a:r>
                    </a:p>
                  </a:txBody>
                  <a:tcPr marL="84406" marR="84406">
                    <a:solidFill>
                      <a:srgbClr val="E5F2F4"/>
                    </a:solidFill>
                  </a:tcPr>
                </a:tc>
                <a:tc>
                  <a:txBody>
                    <a:bodyPr/>
                    <a:lstStyle/>
                    <a:p>
                      <a:pPr marL="114300" indent="-114300">
                        <a:buClr>
                          <a:schemeClr val="accent4"/>
                        </a:buClr>
                        <a:buSzPct val="125000"/>
                        <a:buFont typeface="Arial" pitchFamily="34" charset="0"/>
                        <a:buChar char="▪"/>
                      </a:pPr>
                      <a:r>
                        <a:rPr lang="en-GB" sz="900" dirty="0" smtClean="0"/>
                        <a:t> Flipchart – draw a four-box model, with each of the below questions at the top</a:t>
                      </a:r>
                      <a:r>
                        <a:rPr lang="en-GB" sz="900" baseline="0" dirty="0" smtClean="0"/>
                        <a:t> of a different box, leaving space at the bottom of the page for a later exercise</a:t>
                      </a:r>
                      <a:r>
                        <a:rPr lang="en-GB" sz="900" dirty="0" smtClean="0"/>
                        <a:t>:</a:t>
                      </a:r>
                    </a:p>
                    <a:p>
                      <a:pPr marL="228600" indent="-114300">
                        <a:buClr>
                          <a:schemeClr val="accent4"/>
                        </a:buClr>
                        <a:buFont typeface="Arial" pitchFamily="34" charset="0"/>
                        <a:buChar char="–"/>
                      </a:pPr>
                      <a:r>
                        <a:rPr lang="en-GB" sz="900" baseline="0" dirty="0" smtClean="0"/>
                        <a:t> Who am I?</a:t>
                      </a:r>
                    </a:p>
                    <a:p>
                      <a:pPr marL="228600" indent="-114300">
                        <a:buClr>
                          <a:schemeClr val="accent4"/>
                        </a:buClr>
                        <a:buFont typeface="Arial" pitchFamily="34" charset="0"/>
                        <a:buChar char="–"/>
                      </a:pPr>
                      <a:r>
                        <a:rPr lang="en-GB" sz="900" baseline="0" dirty="0" smtClean="0"/>
                        <a:t> How do I like to work?</a:t>
                      </a:r>
                    </a:p>
                    <a:p>
                      <a:pPr marL="228600" indent="-114300">
                        <a:buClr>
                          <a:schemeClr val="accent4"/>
                        </a:buClr>
                        <a:buFont typeface="Arial" pitchFamily="34" charset="0"/>
                        <a:buChar char="–"/>
                      </a:pPr>
                      <a:r>
                        <a:rPr lang="en-GB" sz="900" baseline="0" dirty="0" smtClean="0"/>
                        <a:t> What do I bring to the team?</a:t>
                      </a:r>
                    </a:p>
                    <a:p>
                      <a:pPr marL="228600" indent="-114300">
                        <a:buClr>
                          <a:schemeClr val="accent4"/>
                        </a:buClr>
                        <a:buFont typeface="Arial" pitchFamily="34" charset="0"/>
                        <a:buChar char="–"/>
                      </a:pPr>
                      <a:r>
                        <a:rPr lang="en-GB" sz="900" baseline="0" dirty="0" smtClean="0"/>
                        <a:t> What else should you know about me? </a:t>
                      </a:r>
                    </a:p>
                    <a:p>
                      <a:pPr>
                        <a:buFont typeface="Arial" pitchFamily="34" charset="0"/>
                        <a:buNone/>
                      </a:pPr>
                      <a:endParaRPr lang="en-GB" sz="900" dirty="0" smtClean="0"/>
                    </a:p>
                    <a:p>
                      <a:pPr marL="114300" indent="-114300">
                        <a:buClr>
                          <a:schemeClr val="accent4"/>
                        </a:buClr>
                        <a:buSzPct val="125000"/>
                        <a:buFont typeface="Arial" pitchFamily="34" charset="0"/>
                        <a:buChar char="▪"/>
                      </a:pPr>
                      <a:r>
                        <a:rPr lang="en-GB" sz="900" dirty="0" smtClean="0"/>
                        <a:t> Ensure</a:t>
                      </a:r>
                      <a:r>
                        <a:rPr lang="en-GB" sz="900" baseline="0" dirty="0" smtClean="0"/>
                        <a:t> that you have sufficient flipchart paper for a sheet per person on the team, with a equivalent number of flipchart pens, and blu tac to stick the sheets up on the wall.</a:t>
                      </a:r>
                      <a:endParaRPr lang="en-GB" sz="900" dirty="0"/>
                    </a:p>
                  </a:txBody>
                  <a:tcPr marL="84406" marR="84406">
                    <a:solidFill>
                      <a:srgbClr val="E5F2F4"/>
                    </a:solidFill>
                  </a:tcPr>
                </a:tc>
              </a:tr>
              <a:tr h="370840">
                <a:tc>
                  <a:txBody>
                    <a:bodyPr/>
                    <a:lstStyle/>
                    <a:p>
                      <a:r>
                        <a:rPr lang="en-GB" sz="900" dirty="0" smtClean="0"/>
                        <a:t>Team – What makes a High-Performing</a:t>
                      </a:r>
                      <a:r>
                        <a:rPr lang="en-GB" sz="900" baseline="0" dirty="0" smtClean="0"/>
                        <a:t> Team</a:t>
                      </a:r>
                      <a:endParaRPr lang="en-GB" sz="900" dirty="0"/>
                    </a:p>
                  </a:txBody>
                  <a:tcPr marL="84406" marR="84406">
                    <a:solidFill>
                      <a:srgbClr val="BFDEE4"/>
                    </a:solidFill>
                  </a:tcPr>
                </a:tc>
                <a:tc>
                  <a:txBody>
                    <a:bodyPr/>
                    <a:lstStyle/>
                    <a:p>
                      <a:r>
                        <a:rPr lang="en-GB" sz="900" dirty="0" smtClean="0"/>
                        <a:t>10 mins</a:t>
                      </a:r>
                      <a:endParaRPr lang="en-GB" sz="900" dirty="0"/>
                    </a:p>
                  </a:txBody>
                  <a:tcPr marL="84406" marR="84406">
                    <a:solidFill>
                      <a:srgbClr val="BFDEE4"/>
                    </a:solidFill>
                  </a:tcPr>
                </a:tc>
                <a:tc>
                  <a:txBody>
                    <a:bodyPr/>
                    <a:lstStyle/>
                    <a:p>
                      <a:pPr marL="114300" indent="-114300">
                        <a:buClr>
                          <a:schemeClr val="accent4"/>
                        </a:buClr>
                        <a:buSzPct val="125000"/>
                        <a:buFont typeface="Arial" pitchFamily="34" charset="0"/>
                        <a:buChar char="▪"/>
                      </a:pPr>
                      <a:r>
                        <a:rPr lang="en-GB" sz="900" dirty="0" smtClean="0"/>
                        <a:t>Participate</a:t>
                      </a:r>
                      <a:r>
                        <a:rPr lang="en-GB" sz="900" baseline="0" dirty="0" smtClean="0"/>
                        <a:t> with the other members of the team</a:t>
                      </a:r>
                      <a:endParaRPr lang="en-GB" sz="900" dirty="0"/>
                    </a:p>
                  </a:txBody>
                  <a:tcPr marL="84406" marR="84406">
                    <a:solidFill>
                      <a:srgbClr val="BFDEE4"/>
                    </a:solidFill>
                  </a:tcPr>
                </a:tc>
                <a:tc>
                  <a:txBody>
                    <a:bodyPr/>
                    <a:lstStyle/>
                    <a:p>
                      <a:pPr marL="114300" indent="-114300">
                        <a:buClr>
                          <a:schemeClr val="accent4"/>
                        </a:buClr>
                        <a:buSzPct val="125000"/>
                        <a:buFont typeface="Arial" pitchFamily="34" charset="0"/>
                        <a:buChar char="▪"/>
                      </a:pPr>
                      <a:r>
                        <a:rPr lang="en-GB" sz="900" baseline="0" dirty="0" smtClean="0"/>
                        <a:t> Ask the group the question ‘What makes a high performing team?’  Get them to think about teams that they have been on – at work or outside e.g. a sports team – and call out qualities and characteristics.  Challenge as needed e.g. if they say the people communicate with each other, ask them how – frequency, medium, etc</a:t>
                      </a:r>
                    </a:p>
                    <a:p>
                      <a:pPr marL="114300" indent="-114300">
                        <a:buClr>
                          <a:schemeClr val="accent4"/>
                        </a:buClr>
                        <a:buSzPct val="125000"/>
                        <a:buFont typeface="Arial" pitchFamily="34" charset="0"/>
                        <a:buChar char="▪"/>
                      </a:pPr>
                      <a:endParaRPr lang="en-GB" sz="900" baseline="0" dirty="0" smtClean="0"/>
                    </a:p>
                    <a:p>
                      <a:pPr marL="114300" indent="-114300">
                        <a:buClr>
                          <a:schemeClr val="accent4"/>
                        </a:buClr>
                        <a:buSzPct val="125000"/>
                        <a:buFont typeface="Arial" pitchFamily="34" charset="0"/>
                        <a:buChar char="▪"/>
                      </a:pPr>
                      <a:r>
                        <a:rPr lang="en-GB" sz="900" baseline="0" dirty="0" smtClean="0"/>
                        <a:t> Once you have a comprehensive list, ask each person to take two post-its, and label them 1 and 2.  Explain that they are going to use these post-its to vote for their top two qualities/characteristics of a high-performing team.</a:t>
                      </a:r>
                    </a:p>
                    <a:p>
                      <a:pPr marL="114300" indent="-114300">
                        <a:buClr>
                          <a:schemeClr val="accent4"/>
                        </a:buClr>
                        <a:buSzPct val="125000"/>
                        <a:buFont typeface="Arial" pitchFamily="34" charset="0"/>
                        <a:buChar char="▪"/>
                      </a:pPr>
                      <a:endParaRPr lang="en-GB" sz="900" baseline="0" dirty="0" smtClean="0"/>
                    </a:p>
                    <a:p>
                      <a:pPr marL="114300" indent="-114300">
                        <a:buClr>
                          <a:schemeClr val="accent4"/>
                        </a:buClr>
                        <a:buSzPct val="125000"/>
                        <a:buFont typeface="Arial" pitchFamily="34" charset="0"/>
                        <a:buChar char="▪"/>
                      </a:pPr>
                      <a:r>
                        <a:rPr lang="en-GB" sz="900" baseline="0" dirty="0" smtClean="0"/>
                        <a:t> Discuss the pattern of votes and identify the overall top two qualities, by majority vote.</a:t>
                      </a:r>
                    </a:p>
                  </a:txBody>
                  <a:tcPr marL="84406" marR="84406">
                    <a:solidFill>
                      <a:srgbClr val="BFDEE4"/>
                    </a:solidFill>
                  </a:tcPr>
                </a:tc>
                <a:tc>
                  <a:txBody>
                    <a:bodyPr/>
                    <a:lstStyle/>
                    <a:p>
                      <a:pPr marL="114300" indent="-114300">
                        <a:buClr>
                          <a:schemeClr val="accent4"/>
                        </a:buClr>
                        <a:buSzPct val="125000"/>
                        <a:buFont typeface="Arial" pitchFamily="34" charset="0"/>
                        <a:buChar char="▪"/>
                      </a:pPr>
                      <a:r>
                        <a:rPr lang="en-GB" sz="900" dirty="0" smtClean="0"/>
                        <a:t> Flipchart – blank chart with the title ‘What makes a high-performing team?’ </a:t>
                      </a:r>
                    </a:p>
                    <a:p>
                      <a:pPr marL="114300" indent="-114300">
                        <a:buClr>
                          <a:schemeClr val="accent4"/>
                        </a:buClr>
                        <a:buSzPct val="125000"/>
                        <a:buFont typeface="Arial" pitchFamily="34" charset="0"/>
                        <a:buChar char="▪"/>
                      </a:pPr>
                      <a:endParaRPr lang="en-GB" sz="900" dirty="0" smtClean="0"/>
                    </a:p>
                    <a:p>
                      <a:pPr marL="114300" indent="-114300">
                        <a:buClr>
                          <a:schemeClr val="accent4"/>
                        </a:buClr>
                        <a:buSzPct val="125000"/>
                        <a:buFont typeface="Arial" pitchFamily="34" charset="0"/>
                        <a:buChar char="▪"/>
                      </a:pPr>
                      <a:r>
                        <a:rPr lang="en-GB" sz="900" dirty="0" smtClean="0"/>
                        <a:t> Distribute</a:t>
                      </a:r>
                      <a:r>
                        <a:rPr lang="en-GB" sz="900" baseline="0" dirty="0" smtClean="0"/>
                        <a:t> small post-it notes around the table(s)</a:t>
                      </a:r>
                      <a:endParaRPr lang="en-GB" sz="900" dirty="0"/>
                    </a:p>
                  </a:txBody>
                  <a:tcPr marL="84406" marR="84406">
                    <a:solidFill>
                      <a:srgbClr val="BFDEE4"/>
                    </a:solidFill>
                  </a:tcPr>
                </a:tc>
              </a:tr>
            </a:tbl>
          </a:graphicData>
        </a:graphic>
      </p:graphicFrame>
      <p:sp>
        <p:nvSpPr>
          <p:cNvPr id="6" name="Title 1"/>
          <p:cNvSpPr>
            <a:spLocks noGrp="1"/>
          </p:cNvSpPr>
          <p:nvPr>
            <p:ph type="title"/>
          </p:nvPr>
        </p:nvSpPr>
        <p:spPr/>
        <p:txBody>
          <a:bodyPr/>
          <a:lstStyle/>
          <a:p>
            <a:r>
              <a:rPr lang="en-GB" b="0" dirty="0" smtClean="0">
                <a:solidFill>
                  <a:srgbClr val="8AA5CB"/>
                </a:solidFill>
              </a:rPr>
              <a:t>Empowered to Deliver</a:t>
            </a:r>
            <a:r>
              <a:rPr lang="en-GB" sz="2000" dirty="0" smtClean="0">
                <a:solidFill>
                  <a:schemeClr val="bg2"/>
                </a:solidFill>
              </a:rPr>
              <a:t/>
            </a:r>
            <a:br>
              <a:rPr lang="en-GB" sz="2000" dirty="0" smtClean="0">
                <a:solidFill>
                  <a:schemeClr val="bg2"/>
                </a:solidFill>
              </a:rPr>
            </a:br>
            <a:r>
              <a:rPr lang="en-GB" dirty="0" smtClean="0"/>
              <a:t>Briefing – annotated timetable</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1885" y="1122891"/>
          <a:ext cx="8880230" cy="5080000"/>
        </p:xfrm>
        <a:graphic>
          <a:graphicData uri="http://schemas.openxmlformats.org/drawingml/2006/table">
            <a:tbl>
              <a:tblPr firstRow="1" bandRow="1">
                <a:tableStyleId>{5C22544A-7EE6-4342-B048-85BDC9FD1C3A}</a:tableStyleId>
              </a:tblPr>
              <a:tblGrid>
                <a:gridCol w="715840"/>
                <a:gridCol w="506291"/>
                <a:gridCol w="2008309"/>
                <a:gridCol w="3478091"/>
                <a:gridCol w="2171699"/>
              </a:tblGrid>
              <a:tr h="370840">
                <a:tc>
                  <a:txBody>
                    <a:bodyPr/>
                    <a:lstStyle/>
                    <a:p>
                      <a:r>
                        <a:rPr lang="en-GB" sz="900" dirty="0" smtClean="0"/>
                        <a:t>SESSION</a:t>
                      </a:r>
                      <a:endParaRPr lang="en-GB" sz="900" dirty="0"/>
                    </a:p>
                  </a:txBody>
                  <a:tcPr marL="84406" marR="84406">
                    <a:solidFill>
                      <a:schemeClr val="tx2"/>
                    </a:solidFill>
                  </a:tcPr>
                </a:tc>
                <a:tc>
                  <a:txBody>
                    <a:bodyPr/>
                    <a:lstStyle/>
                    <a:p>
                      <a:r>
                        <a:rPr lang="en-GB" sz="900" dirty="0" smtClean="0"/>
                        <a:t>TIME</a:t>
                      </a:r>
                      <a:endParaRPr lang="en-GB" sz="900" dirty="0"/>
                    </a:p>
                  </a:txBody>
                  <a:tcPr marL="84406" marR="84406">
                    <a:solidFill>
                      <a:schemeClr val="tx2"/>
                    </a:solidFill>
                  </a:tcPr>
                </a:tc>
                <a:tc>
                  <a:txBody>
                    <a:bodyPr/>
                    <a:lstStyle/>
                    <a:p>
                      <a:r>
                        <a:rPr lang="en-GB" sz="900" dirty="0" smtClean="0"/>
                        <a:t>PARTNER</a:t>
                      </a:r>
                      <a:r>
                        <a:rPr lang="en-GB" sz="900" baseline="0" dirty="0" smtClean="0"/>
                        <a:t> (or AD) ROLE</a:t>
                      </a:r>
                      <a:endParaRPr lang="en-GB" sz="900" dirty="0"/>
                    </a:p>
                  </a:txBody>
                  <a:tcPr marL="84406" marR="84406">
                    <a:solidFill>
                      <a:schemeClr val="tx2"/>
                    </a:solidFill>
                  </a:tcPr>
                </a:tc>
                <a:tc>
                  <a:txBody>
                    <a:bodyPr/>
                    <a:lstStyle/>
                    <a:p>
                      <a:r>
                        <a:rPr lang="en-GB" sz="900" dirty="0" smtClean="0"/>
                        <a:t>ETD CHAMPION</a:t>
                      </a:r>
                      <a:r>
                        <a:rPr lang="en-GB" sz="900" baseline="0" dirty="0" smtClean="0"/>
                        <a:t> ROLE</a:t>
                      </a:r>
                      <a:endParaRPr lang="en-GB" sz="900" dirty="0"/>
                    </a:p>
                  </a:txBody>
                  <a:tcPr marL="84406" marR="84406">
                    <a:solidFill>
                      <a:schemeClr val="tx2"/>
                    </a:solidFill>
                  </a:tcPr>
                </a:tc>
                <a:tc>
                  <a:txBody>
                    <a:bodyPr/>
                    <a:lstStyle/>
                    <a:p>
                      <a:r>
                        <a:rPr lang="en-GB" sz="900" dirty="0" smtClean="0"/>
                        <a:t>ADVANCE PREPARATION – ETD</a:t>
                      </a:r>
                      <a:r>
                        <a:rPr lang="en-GB" sz="900" baseline="0" dirty="0" smtClean="0"/>
                        <a:t> CHAMPION</a:t>
                      </a:r>
                      <a:endParaRPr lang="en-GB" sz="900" dirty="0"/>
                    </a:p>
                  </a:txBody>
                  <a:tcPr marL="84406" marR="84406">
                    <a:solidFill>
                      <a:schemeClr val="tx2"/>
                    </a:solidFill>
                  </a:tcPr>
                </a:tc>
              </a:tr>
              <a:tr h="370840">
                <a:tc>
                  <a:txBody>
                    <a:bodyPr/>
                    <a:lstStyle/>
                    <a:p>
                      <a:r>
                        <a:rPr lang="en-GB" sz="900" dirty="0" smtClean="0"/>
                        <a:t>Team – Goals</a:t>
                      </a:r>
                    </a:p>
                  </a:txBody>
                  <a:tcPr marL="84406" marR="84406">
                    <a:solidFill>
                      <a:srgbClr val="E5F2F4"/>
                    </a:solidFill>
                  </a:tcPr>
                </a:tc>
                <a:tc>
                  <a:txBody>
                    <a:bodyPr/>
                    <a:lstStyle/>
                    <a:p>
                      <a:r>
                        <a:rPr lang="en-GB" sz="900" dirty="0" smtClean="0"/>
                        <a:t>20 mins</a:t>
                      </a:r>
                      <a:endParaRPr lang="en-GB" sz="900" dirty="0"/>
                    </a:p>
                  </a:txBody>
                  <a:tcPr marL="84406" marR="84406">
                    <a:solidFill>
                      <a:srgbClr val="E5F2F4"/>
                    </a:solidFill>
                  </a:tcPr>
                </a:tc>
                <a:tc>
                  <a:txBody>
                    <a:bodyPr/>
                    <a:lstStyle/>
                    <a:p>
                      <a:pPr marL="114300" marR="0" indent="-114300" algn="l" defTabSz="914400" rtl="0" eaLnBrk="1" fontAlgn="auto" latinLnBrk="0" hangingPunct="1">
                        <a:lnSpc>
                          <a:spcPct val="100000"/>
                        </a:lnSpc>
                        <a:spcBef>
                          <a:spcPts val="0"/>
                        </a:spcBef>
                        <a:spcAft>
                          <a:spcPts val="0"/>
                        </a:spcAft>
                        <a:buClr>
                          <a:schemeClr val="accent4"/>
                        </a:buClr>
                        <a:buSzPct val="125000"/>
                        <a:buFont typeface="Arial" pitchFamily="34" charset="0"/>
                        <a:buChar char="▪"/>
                        <a:tabLst/>
                        <a:defRPr/>
                      </a:pPr>
                      <a:r>
                        <a:rPr lang="en-GB" sz="900" dirty="0" smtClean="0"/>
                        <a:t>Participate</a:t>
                      </a:r>
                      <a:r>
                        <a:rPr lang="en-GB" sz="900" baseline="0" dirty="0" smtClean="0"/>
                        <a:t> with the other members of the team</a:t>
                      </a:r>
                      <a:endParaRPr lang="en-GB" sz="900" dirty="0" smtClean="0"/>
                    </a:p>
                  </a:txBody>
                  <a:tcPr marL="84406" marR="84406">
                    <a:solidFill>
                      <a:srgbClr val="E5F2F4"/>
                    </a:solidFill>
                  </a:tcPr>
                </a:tc>
                <a:tc>
                  <a:txBody>
                    <a:bodyPr/>
                    <a:lstStyle/>
                    <a:p>
                      <a:pPr marL="114300" indent="-114300">
                        <a:buClr>
                          <a:schemeClr val="accent4"/>
                        </a:buClr>
                        <a:buSzPct val="125000"/>
                        <a:buFont typeface="Arial" pitchFamily="34" charset="0"/>
                        <a:buChar char="▪"/>
                      </a:pPr>
                      <a:r>
                        <a:rPr lang="en-GB" sz="900" baseline="0" dirty="0" smtClean="0"/>
                        <a:t> Explain that we are going to focus on these top two qualities and characteristics (</a:t>
                      </a:r>
                      <a:r>
                        <a:rPr lang="en-GB" sz="900" i="1" baseline="0" dirty="0" smtClean="0"/>
                        <a:t>e.g. effective communication and team spirit</a:t>
                      </a:r>
                      <a:r>
                        <a:rPr lang="en-GB" sz="900" baseline="0" dirty="0" smtClean="0"/>
                        <a:t>), and look at ways to secure these for this engagement team, establishing some specific goals and actions around them.  Take each in turn and use the following questions to explore what they will mean for the team:</a:t>
                      </a:r>
                    </a:p>
                    <a:p>
                      <a:pPr marL="228600" indent="-171450">
                        <a:buFont typeface="Arial" pitchFamily="34" charset="0"/>
                        <a:buChar char="–"/>
                      </a:pPr>
                      <a:r>
                        <a:rPr lang="en-GB" sz="900" baseline="0" dirty="0" smtClean="0"/>
                        <a:t> What does good look like?  What will people be thinking/feeling/saying/doing? </a:t>
                      </a:r>
                      <a:r>
                        <a:rPr lang="en-GB" sz="900" i="1" baseline="0" dirty="0" smtClean="0"/>
                        <a:t>e.g. everyone knows what is going on, and people are honest about what they need and want.</a:t>
                      </a:r>
                    </a:p>
                    <a:p>
                      <a:pPr marL="228600" indent="-171450">
                        <a:buFont typeface="Arial" pitchFamily="34" charset="0"/>
                        <a:buChar char="–"/>
                      </a:pPr>
                      <a:r>
                        <a:rPr lang="en-GB" sz="900" baseline="0" dirty="0" smtClean="0"/>
                        <a:t> Ultimately, what do you want to achieve as a team around/through this? </a:t>
                      </a:r>
                      <a:r>
                        <a:rPr lang="en-GB" sz="900" i="1" baseline="0" dirty="0" smtClean="0"/>
                        <a:t>e.g. common understanding</a:t>
                      </a:r>
                    </a:p>
                    <a:p>
                      <a:pPr marL="228600" indent="-171450">
                        <a:buFont typeface="Arial" pitchFamily="34" charset="0"/>
                        <a:buChar char="–"/>
                      </a:pPr>
                      <a:r>
                        <a:rPr lang="en-GB" sz="900" i="1" baseline="0" dirty="0" smtClean="0"/>
                        <a:t> </a:t>
                      </a:r>
                      <a:r>
                        <a:rPr lang="en-GB" sz="900" i="0" baseline="0" dirty="0" smtClean="0"/>
                        <a:t>How will you achieve this? Encourage the group to build a list of actions and assign responsibility </a:t>
                      </a:r>
                      <a:r>
                        <a:rPr lang="en-GB" sz="900" i="1" baseline="0" dirty="0" smtClean="0"/>
                        <a:t>e.g.  rotate the lead on weekly workstream update calls,  owned by the workstream leads</a:t>
                      </a:r>
                    </a:p>
                    <a:p>
                      <a:pPr marL="228600" indent="-171450">
                        <a:buFont typeface="Arial" pitchFamily="34" charset="0"/>
                        <a:buChar char="–"/>
                      </a:pPr>
                      <a:r>
                        <a:rPr lang="en-GB" sz="900" i="1" baseline="0" dirty="0" smtClean="0"/>
                        <a:t> </a:t>
                      </a:r>
                      <a:r>
                        <a:rPr lang="en-GB" sz="900" baseline="0" dirty="0" smtClean="0"/>
                        <a:t>How will this translate with the client? </a:t>
                      </a:r>
                      <a:r>
                        <a:rPr lang="en-GB" sz="900" i="1" baseline="0" dirty="0" smtClean="0"/>
                        <a:t>e.g. Invite the client to a monthly progress meeting and then drinks afterwards</a:t>
                      </a:r>
                    </a:p>
                    <a:p>
                      <a:pPr marL="228600" indent="-171450">
                        <a:buFont typeface="Arial" pitchFamily="34" charset="0"/>
                        <a:buChar char="–"/>
                      </a:pPr>
                      <a:r>
                        <a:rPr lang="en-GB" sz="900" i="0" baseline="0" dirty="0" smtClean="0"/>
                        <a:t>How will you measure success? </a:t>
                      </a:r>
                      <a:r>
                        <a:rPr lang="en-GB" sz="900" i="1" baseline="0" dirty="0" smtClean="0"/>
                        <a:t>e.g. fluidity and support across workstreams</a:t>
                      </a:r>
                    </a:p>
                    <a:p>
                      <a:pPr>
                        <a:buFontTx/>
                        <a:buNone/>
                      </a:pPr>
                      <a:endParaRPr lang="en-GB" sz="900" baseline="0" dirty="0" smtClean="0"/>
                    </a:p>
                    <a:p>
                      <a:pPr marL="114300" indent="-114300">
                        <a:buClr>
                          <a:schemeClr val="accent4"/>
                        </a:buClr>
                        <a:buSzPct val="125000"/>
                        <a:buFont typeface="Arial" pitchFamily="34" charset="0"/>
                        <a:buChar char="▪"/>
                      </a:pPr>
                      <a:r>
                        <a:rPr lang="en-GB" sz="900" baseline="0" dirty="0" smtClean="0"/>
                        <a:t> State that these will be summarized and circulated around the group (templates provided), but as a check, ask if anyone disagrees with any of the goals or actions?  If so, encourage them  to identify an alternative that is acceptable to all.  If not, then ask them to commit to these as a team for the duration of the engagement.</a:t>
                      </a:r>
                    </a:p>
                  </a:txBody>
                  <a:tcPr marL="84406" marR="84406">
                    <a:solidFill>
                      <a:srgbClr val="E5F2F4"/>
                    </a:solidFill>
                  </a:tcPr>
                </a:tc>
                <a:tc>
                  <a:txBody>
                    <a:bodyPr/>
                    <a:lstStyle/>
                    <a:p>
                      <a:pPr marL="114300" indent="-114300">
                        <a:buClr>
                          <a:schemeClr val="accent4"/>
                        </a:buClr>
                        <a:buSzPct val="125000"/>
                        <a:buFont typeface="Arial" pitchFamily="34" charset="0"/>
                        <a:buChar char="▪"/>
                      </a:pPr>
                      <a:r>
                        <a:rPr lang="en-GB" sz="900" dirty="0" smtClean="0"/>
                        <a:t> Agree with the Partner or AD an</a:t>
                      </a:r>
                      <a:r>
                        <a:rPr lang="en-GB" sz="900" baseline="0" dirty="0" smtClean="0"/>
                        <a:t> </a:t>
                      </a:r>
                      <a:r>
                        <a:rPr lang="en-GB" sz="900" dirty="0" smtClean="0"/>
                        <a:t>suitable mechanism for circulating the team</a:t>
                      </a:r>
                      <a:r>
                        <a:rPr lang="en-GB" sz="900" baseline="0" dirty="0" smtClean="0"/>
                        <a:t> goals (and ground rules, detailed below) post briefing session.  Where possible, ask for secretarial support to capture the group input and summarize, using the templates provided.</a:t>
                      </a:r>
                      <a:endParaRPr lang="en-GB" sz="900" dirty="0"/>
                    </a:p>
                  </a:txBody>
                  <a:tcPr marL="84406" marR="84406">
                    <a:solidFill>
                      <a:srgbClr val="E5F2F4"/>
                    </a:solidFill>
                  </a:tcPr>
                </a:tc>
              </a:tr>
              <a:tr h="370840">
                <a:tc>
                  <a:txBody>
                    <a:bodyPr/>
                    <a:lstStyle/>
                    <a:p>
                      <a:r>
                        <a:rPr lang="en-GB" sz="900" dirty="0" smtClean="0"/>
                        <a:t>Team – Ground Rules</a:t>
                      </a:r>
                    </a:p>
                    <a:p>
                      <a:endParaRPr lang="en-GB" sz="900" dirty="0"/>
                    </a:p>
                  </a:txBody>
                  <a:tcPr marL="84406" marR="84406">
                    <a:solidFill>
                      <a:srgbClr val="BFDEE4"/>
                    </a:solidFill>
                  </a:tcPr>
                </a:tc>
                <a:tc>
                  <a:txBody>
                    <a:bodyPr/>
                    <a:lstStyle/>
                    <a:p>
                      <a:r>
                        <a:rPr lang="en-GB" sz="900" dirty="0" smtClean="0"/>
                        <a:t>10</a:t>
                      </a:r>
                      <a:r>
                        <a:rPr lang="en-GB" sz="900" baseline="0" dirty="0" smtClean="0"/>
                        <a:t> mins</a:t>
                      </a:r>
                      <a:endParaRPr lang="en-GB" sz="900" dirty="0"/>
                    </a:p>
                  </a:txBody>
                  <a:tcPr marL="84406" marR="84406">
                    <a:solidFill>
                      <a:srgbClr val="BFDEE4"/>
                    </a:solidFill>
                  </a:tcPr>
                </a:tc>
                <a:tc>
                  <a:txBody>
                    <a:bodyPr/>
                    <a:lstStyle/>
                    <a:p>
                      <a:pPr marL="114300" marR="0" indent="-114300" algn="l" defTabSz="914400" rtl="0" eaLnBrk="1" fontAlgn="auto" latinLnBrk="0" hangingPunct="1">
                        <a:lnSpc>
                          <a:spcPct val="100000"/>
                        </a:lnSpc>
                        <a:spcBef>
                          <a:spcPts val="0"/>
                        </a:spcBef>
                        <a:spcAft>
                          <a:spcPts val="0"/>
                        </a:spcAft>
                        <a:buClr>
                          <a:schemeClr val="accent4"/>
                        </a:buClr>
                        <a:buSzPct val="125000"/>
                        <a:buFont typeface="Arial" pitchFamily="34" charset="0"/>
                        <a:buChar char="▪"/>
                        <a:tabLst/>
                        <a:defRPr/>
                      </a:pPr>
                      <a:r>
                        <a:rPr lang="en-GB" sz="900" dirty="0" smtClean="0"/>
                        <a:t>Participate</a:t>
                      </a:r>
                      <a:r>
                        <a:rPr lang="en-GB" sz="900" baseline="0" dirty="0" smtClean="0"/>
                        <a:t> with the other members of the team</a:t>
                      </a:r>
                      <a:endParaRPr lang="en-GB" sz="900" dirty="0" smtClean="0"/>
                    </a:p>
                    <a:p>
                      <a:pPr>
                        <a:buFontTx/>
                        <a:buNone/>
                      </a:pPr>
                      <a:endParaRPr lang="en-GB" sz="900" dirty="0"/>
                    </a:p>
                  </a:txBody>
                  <a:tcPr marL="84406" marR="84406">
                    <a:solidFill>
                      <a:srgbClr val="BFDEE4"/>
                    </a:solidFill>
                  </a:tcPr>
                </a:tc>
                <a:tc>
                  <a:txBody>
                    <a:bodyPr/>
                    <a:lstStyle/>
                    <a:p>
                      <a:pPr marL="114300" indent="-114300">
                        <a:buClr>
                          <a:schemeClr val="accent4"/>
                        </a:buClr>
                        <a:buSzPct val="125000"/>
                        <a:buFont typeface="Arial" pitchFamily="34" charset="0"/>
                        <a:buChar char="▪"/>
                      </a:pPr>
                      <a:r>
                        <a:rPr lang="en-GB" sz="900" baseline="0" dirty="0" smtClean="0"/>
                        <a:t> Ask the group what else they need to be doing to work effectively as a team and explain that we will spend the next 10 mins identifying some  ground rules.  Capture these on a flip </a:t>
                      </a:r>
                      <a:r>
                        <a:rPr lang="en-GB" sz="900" i="1" baseline="0" dirty="0" smtClean="0"/>
                        <a:t>e.g.  Face to face communication where ever possible, rather than e-mail OR if people send a request for help this should be acknowledged by all, even if they can’t </a:t>
                      </a:r>
                    </a:p>
                  </a:txBody>
                  <a:tcPr marL="84406" marR="84406">
                    <a:solidFill>
                      <a:srgbClr val="BFDEE4"/>
                    </a:solidFill>
                  </a:tcPr>
                </a:tc>
                <a:tc>
                  <a:txBody>
                    <a:bodyPr/>
                    <a:lstStyle/>
                    <a:p>
                      <a:pPr marL="114300" indent="-114300">
                        <a:buClr>
                          <a:schemeClr val="accent4"/>
                        </a:buClr>
                        <a:buSzPct val="125000"/>
                        <a:buFont typeface="Arial" pitchFamily="34" charset="0"/>
                        <a:buChar char="▪"/>
                      </a:pPr>
                      <a:r>
                        <a:rPr lang="en-GB" sz="900" dirty="0" smtClean="0"/>
                        <a:t> Flipchart – title as ‘Ground</a:t>
                      </a:r>
                      <a:r>
                        <a:rPr lang="en-GB" sz="900" baseline="0" dirty="0" smtClean="0"/>
                        <a:t> Rules’</a:t>
                      </a:r>
                      <a:endParaRPr lang="en-GB" sz="900" dirty="0"/>
                    </a:p>
                  </a:txBody>
                  <a:tcPr marL="84406" marR="84406">
                    <a:solidFill>
                      <a:srgbClr val="BFDEE4"/>
                    </a:solidFill>
                  </a:tcPr>
                </a:tc>
              </a:tr>
            </a:tbl>
          </a:graphicData>
        </a:graphic>
      </p:graphicFrame>
      <p:sp>
        <p:nvSpPr>
          <p:cNvPr id="8" name="Title 1"/>
          <p:cNvSpPr>
            <a:spLocks noGrp="1"/>
          </p:cNvSpPr>
          <p:nvPr>
            <p:ph type="title"/>
          </p:nvPr>
        </p:nvSpPr>
        <p:spPr/>
        <p:txBody>
          <a:bodyPr/>
          <a:lstStyle/>
          <a:p>
            <a:r>
              <a:rPr lang="en-GB" b="0" dirty="0" smtClean="0">
                <a:solidFill>
                  <a:srgbClr val="8AA5CB"/>
                </a:solidFill>
              </a:rPr>
              <a:t>Empowered to Deliver</a:t>
            </a:r>
            <a:r>
              <a:rPr lang="en-GB" sz="2000" dirty="0" smtClean="0">
                <a:solidFill>
                  <a:schemeClr val="bg2"/>
                </a:solidFill>
              </a:rPr>
              <a:t/>
            </a:r>
            <a:br>
              <a:rPr lang="en-GB" sz="2000" dirty="0" smtClean="0">
                <a:solidFill>
                  <a:schemeClr val="bg2"/>
                </a:solidFill>
              </a:rPr>
            </a:br>
            <a:r>
              <a:rPr lang="en-GB" dirty="0" smtClean="0"/>
              <a:t>Briefing – annotated timetable</a:t>
            </a:r>
            <a:endParaRPr lang="en-GB"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REATEDBY" val="Advisory Toolbar"/>
  <p:tag name="TOOLBARVERSION" val="0.61"/>
  <p:tag name="TYPE" val="FullPage"/>
  <p:tag name="KEYWORD" val="FULL-PAGE"/>
  <p:tag name="TEMPLATEVERSION" val="15/05/2006 12:44:40"/>
</p:tagLst>
</file>

<file path=ppt/theme/theme1.xml><?xml version="1.0" encoding="utf-8"?>
<a:theme xmlns:a="http://schemas.openxmlformats.org/drawingml/2006/main" name="CREATE TALKBOOK A4">
  <a:themeElements>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fontScheme name="KPMG Theme">
      <a:majorFont>
        <a:latin typeface="Arial"/>
        <a:ea typeface=""/>
        <a:cs typeface=""/>
      </a:majorFont>
      <a:minorFont>
        <a:latin typeface="Arial"/>
        <a:ea typeface=""/>
        <a:cs typeface=""/>
      </a:minorFont>
    </a:fontScheme>
    <a:fmtScheme name="KPMG Theme">
      <a:fillStyleLst>
        <a:solidFill>
          <a:schemeClr val="phClr"/>
        </a:solidFill>
        <a:solidFill>
          <a:schemeClr val="phClr">
            <a:tint val="0"/>
          </a:schemeClr>
        </a:solidFill>
        <a:solidFill>
          <a:schemeClr val="phClr"/>
        </a:solidFill>
      </a:fillStyleLst>
      <a:lnStyleLst>
        <a:ln w="6350" cap="rnd" cmpd="sng" algn="ctr">
          <a:solidFill>
            <a:schemeClr val="phClr"/>
          </a:solidFill>
          <a:prstDash val="solid"/>
        </a:ln>
        <a:ln w="12700" cap="rnd" cmpd="sng" algn="ctr">
          <a:solidFill>
            <a:schemeClr val="phClr"/>
          </a:solidFill>
          <a:prstDash val="solid"/>
        </a:ln>
        <a:ln w="1905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74767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000" dirty="0" err="1" smtClean="0"/>
        </a:defPPr>
      </a:lstStyle>
    </a:txDef>
  </a:objectDefaults>
  <a:extraClrSchemeLst>
    <a:extraClrScheme>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extraClrScheme>
  </a:extraClrSchemeLst>
  <a:custClrLst>
    <a:custClr name="Turquoise 100%">
      <a:srgbClr val="007C92"/>
    </a:custClr>
    <a:custClr name="Deep Purple 100%">
      <a:srgbClr val="8E258D"/>
    </a:custClr>
    <a:custClr name="Tan 100%">
      <a:srgbClr val="A79E70"/>
    </a:custClr>
    <a:custClr name="Bright Green 100%">
      <a:srgbClr val="7AB800"/>
    </a:custClr>
    <a:custClr name="Deep Blue 100%">
      <a:srgbClr val="00338D"/>
    </a:custClr>
    <a:custClr name="Orange 100%">
      <a:srgbClr val="C84E00"/>
    </a:custClr>
    <a:custClr name="Bright Yellow 100%">
      <a:srgbClr val="EBB700"/>
    </a:custClr>
    <a:custClr name="Powder Blue 100%">
      <a:srgbClr val="98C6EA"/>
    </a:custClr>
    <a:custClr name="Gray 100%">
      <a:srgbClr val="747678"/>
    </a:custClr>
    <a:custClr name="Red 100%">
      <a:srgbClr val="9E3039"/>
    </a:custClr>
    <a:custClr name="Turquoise 75%">
      <a:srgbClr val="409DAD"/>
    </a:custClr>
    <a:custClr name="Deep Purple 75%">
      <a:srgbClr val="AA5CAA"/>
    </a:custClr>
    <a:custClr name="Tan 75%">
      <a:srgbClr val="BDB694"/>
    </a:custClr>
    <a:custClr name="Bright Green 75%">
      <a:srgbClr val="9BCA40"/>
    </a:custClr>
    <a:custClr name="Deep Blue 75%">
      <a:srgbClr val="4066AA"/>
    </a:custClr>
    <a:custClr name="Orange 75%">
      <a:srgbClr val="D67A40"/>
    </a:custClr>
    <a:custClr name="Bright Yellow 75%">
      <a:srgbClr val="F0C940"/>
    </a:custClr>
    <a:custClr name="Powder Blue 75%">
      <a:srgbClr val="B2D4EF"/>
    </a:custClr>
    <a:custClr name="Gray 75%">
      <a:srgbClr val="97989A"/>
    </a:custClr>
    <a:custClr name="Red 75%">
      <a:srgbClr val="B6646B"/>
    </a:custClr>
    <a:custClr name="Turquoise 50%">
      <a:srgbClr val="80BEC9"/>
    </a:custClr>
    <a:custClr name="Deep Purple 50%">
      <a:srgbClr val="C792C6"/>
    </a:custClr>
    <a:custClr name="Tan 50%">
      <a:srgbClr val="D3CFB8"/>
    </a:custClr>
    <a:custClr name="Bright Green 50%">
      <a:srgbClr val="BDDC80"/>
    </a:custClr>
    <a:custClr name="Deep Blue 50%">
      <a:srgbClr val="8099C6"/>
    </a:custClr>
    <a:custClr name="Orange 50%">
      <a:srgbClr val="E3A780"/>
    </a:custClr>
    <a:custClr name="Bright Yellow 50%">
      <a:srgbClr val="F5DB7E"/>
    </a:custClr>
    <a:custClr name="Powder Blue 50%">
      <a:srgbClr val="CCE3F4"/>
    </a:custClr>
    <a:custClr name="Gray 50%">
      <a:srgbClr val="BABBBC"/>
    </a:custClr>
    <a:custClr name="Red 50%">
      <a:srgbClr val="CF989C"/>
    </a:custClr>
    <a:custClr name="Turquoise 25%">
      <a:srgbClr val="BFDEE4"/>
    </a:custClr>
    <a:custClr name="Deep Purple 25%">
      <a:srgbClr val="E3C9E3"/>
    </a:custClr>
    <a:custClr name="Tan 25%">
      <a:srgbClr val="E9E7DB"/>
    </a:custClr>
    <a:custClr name="Bright Green 25%">
      <a:srgbClr val="DEEDBF"/>
    </a:custClr>
    <a:custClr name="Deep Blue 25%">
      <a:srgbClr val="BFCCE3"/>
    </a:custClr>
    <a:custClr name="Orange 25%">
      <a:srgbClr val="F1D3BF"/>
    </a:custClr>
    <a:custClr name="Bright Yellow 25%">
      <a:srgbClr val="FAEDBF"/>
    </a:custClr>
    <a:custClr name="Powder Blue 25%">
      <a:srgbClr val="E5F1FA"/>
    </a:custClr>
    <a:custClr name="Gray 25%">
      <a:srgbClr val="DCDDDD"/>
    </a:custClr>
    <a:custClr name="Red 25%">
      <a:srgbClr val="E7CBCE"/>
    </a:custClr>
    <a:custClr name="Turquoise 10%">
      <a:srgbClr val="E5F2F4"/>
    </a:custClr>
    <a:custClr name="Deep Purple 10%">
      <a:srgbClr val="F3E9F3"/>
    </a:custClr>
    <a:custClr name="Tan 10%">
      <a:srgbClr val="F6F5F0"/>
    </a:custClr>
    <a:custClr name="Bright Green 10%">
      <a:srgbClr val="F1F8E5"/>
    </a:custClr>
    <a:custClr name="Deep Blue 10%">
      <a:srgbClr val="E5EAF3"/>
    </a:custClr>
    <a:custClr name="Orange 10%">
      <a:srgbClr val="F9EDE5"/>
    </a:custClr>
    <a:custClr name="Bright Yellow 10%">
      <a:srgbClr val="FDF8E5"/>
    </a:custClr>
    <a:custClr name="Powder Blue 10%">
      <a:srgbClr val="F4F9FD"/>
    </a:custClr>
    <a:custClr name="Gray 10%">
      <a:srgbClr val="F1F1F1"/>
    </a:custClr>
    <a:custClr name="Red 10%">
      <a:srgbClr val="F5EAEB"/>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This document is a training tool on ‘Empowered to deliver’.  Empowered to deliver is an approach to aid professionals to succeed in their jobs such that their individual goals, firm goals and client goals are achieved.</Abstract>
    <Category_x002f_DocumentType xmlns="be912a0f-871e-4bc8-abfc-ad9b3a1cba72">Methodology &amp; Tools | Technique Paper</Category_x002f_DocumentType>
    <Toolkit xmlns="be912a0f-871e-4bc8-abfc-ad9b3a1cba72">Financial Due Diligence</Toolkit>
    <Expiry_x0020_Date xmlns="be912a0f-871e-4bc8-abfc-ad9b3a1cba72">2013-10-25T04:00:00+00:00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FDD_EP_Brief</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2012-01-24T05:00:00+00:00</Publication_x0020_Date>
    <Primary_x0020_Language xmlns="be912a0f-871e-4bc8-abfc-ad9b3a1cba72">English</Primary_x0020_Languag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117" ma:contentTypeDescription="" ma:contentTypeScope="" ma:versionID="d192690b6e3052e73f62607c8dbf43df">
  <xsd:schema xmlns:xsd="http://www.w3.org/2001/XMLSchema" xmlns:p="http://schemas.microsoft.com/office/2006/metadata/properties" xmlns:ns1="http://schemas.microsoft.com/sharepoint/v3" xmlns:ns2="cf981484-ed93-4090-baf6-fe2481f804a7" xmlns:ns3="489cfb28-c304-49d6-bddc-c8ec7c386673" xmlns:ns4="3b8ef508-e9d1-4b2f-9c4d-11b1305c9fbd" xmlns:ns5="http://schemas.microsoft.com/sharepoint/v3/fields" xmlns:ns6="36a1efc2-d798-49a0-b287-5ea8e702f8a2" xmlns:ns7="d5eb7b08-b2c5-40f5-90dd-3641eb55a45e" targetNamespace="http://schemas.microsoft.com/office/2006/metadata/properties" ma:root="true" ma:fieldsID="94c984cd2206b38adcff9517cf2b76b2" ns1:_="" ns2:_="" ns3:_="" ns4:_="" ns5:_="" ns6:_="" ns7:_="">
    <xsd:import namespace="http://schemas.microsoft.com/sharepoint/v3"/>
    <xsd:import namespace="cf981484-ed93-4090-baf6-fe2481f804a7"/>
    <xsd:import namespace="489cfb28-c304-49d6-bddc-c8ec7c386673"/>
    <xsd:import namespace="3b8ef508-e9d1-4b2f-9c4d-11b1305c9fbd"/>
    <xsd:import namespace="http://schemas.microsoft.com/sharepoint/v3/fields"/>
    <xsd:import namespace="36a1efc2-d798-49a0-b287-5ea8e702f8a2"/>
    <xsd:import namespace="d5eb7b08-b2c5-40f5-90dd-3641eb55a45e"/>
    <xsd:element name="properties">
      <xsd:complexType>
        <xsd:sequence>
          <xsd:element name="documentManagement">
            <xsd:complexType>
              <xsd:all>
                <xsd:element ref="ns2:Abstract" minOccurs="0"/>
                <xsd:element ref="ns3:Keyword" minOccurs="0"/>
                <xsd:element ref="ns4:Media_x0020_Type" minOccurs="0"/>
                <xsd:element ref="ns4:Category_x002f_DocumentType" minOccurs="0"/>
                <xsd:element ref="ns4:Country_x0020_Name" minOccurs="0"/>
                <xsd:element ref="ns3:Additional_x0020_Countries" minOccurs="0"/>
                <xsd:element ref="ns4:Global_x0020_Coverage" minOccurs="0"/>
                <xsd:element ref="ns4:Primary_x0020_Language" minOccurs="0"/>
                <xsd:element ref="ns4:Expiry_x0020_Date" minOccurs="0"/>
                <xsd:element ref="ns4:PublicationDate" minOccurs="0"/>
                <xsd:element ref="ns3:Primary_x0020_Owner0" minOccurs="0"/>
                <xsd:element ref="ns3:Contact_x0020_Person" minOccurs="0"/>
                <xsd:element ref="ns3:KPMG_x0020_Function" minOccurs="0"/>
                <xsd:element ref="ns4:PrimarySGSLSN0" minOccurs="0"/>
                <xsd:element ref="ns4:Services" minOccurs="0"/>
                <xsd:element ref="ns4:Toolkit0" minOccurs="0"/>
                <xsd:element ref="ns4:SecondarySGSLSN" minOccurs="0"/>
                <xsd:element ref="ns4:LOB_x002f_Sector_x002f_Subsector" minOccurs="0"/>
                <xsd:element ref="ns3:Market_x0020_Issue_x0020_Level_x0020_One_x002f_Market_x0020_Issue_x0020_Level_x0020_Two" minOccurs="0"/>
                <xsd:element ref="ns3:Campaign" minOccurs="0"/>
                <xsd:element ref="ns3:Capabilities" minOccurs="0"/>
                <xsd:element ref="ns3:Featured" minOccurs="0"/>
                <xsd:element ref="ns3:Related_x0020_Category" minOccurs="0"/>
                <xsd:element ref="ns3:Image_x0020_URL" minOccurs="0"/>
                <xsd:element ref="ns4:IT_x0020_Platform" minOccurs="0"/>
                <xsd:element ref="ns3:Module" minOccurs="0"/>
                <xsd:element ref="ns4:Risk_x0020_Management_x0020_Level" minOccurs="0"/>
                <xsd:element ref="ns3:Global_x0020_Markets_x0020_Utility" minOccurs="0"/>
                <xsd:element ref="ns6:Sanitization_x0020_Stage" minOccurs="0"/>
                <xsd:element ref="ns6:_x0023__x0020_of_x0020_Pages" minOccurs="0"/>
                <xsd:element ref="ns1:Priority" minOccurs="0"/>
                <xsd:element ref="ns6:Internal_x0020_Use_x0020_Only" minOccurs="0"/>
                <xsd:element ref="ns6:Website" minOccurs="0"/>
                <xsd:element ref="ns6:Reviewer_x0020_Comments" minOccurs="0"/>
                <xsd:element ref="ns6:Website_x0020_Subfolder" minOccurs="0"/>
                <xsd:element ref="ns7:PostJobsID" minOccurs="0"/>
                <xsd:element ref="ns3:Copied" minOccurs="0"/>
                <xsd:element ref="ns3:Active_x0020_Status" minOccurs="0"/>
                <xsd:element ref="ns3:P_x0020_and_x0020_T_x0020_Framework" minOccurs="0"/>
                <xsd:element ref="ns3:Days_x0020_New" minOccurs="0"/>
                <xsd:element ref="ns3:Buyer_x0020_Level" minOccurs="0"/>
                <xsd:element ref="ns3:Phase" minOccurs="0"/>
                <xsd:element ref="ns3:Business_x0020_Process" minOccurs="0"/>
                <xsd:element ref="ns3:Primary_x0020_Industry" minOccurs="0"/>
                <xsd:element ref="ns1:KPMGMW3Geography" minOccurs="0"/>
                <xsd:element ref="ns5:KPMGMW3Function" minOccurs="0"/>
                <xsd:element ref="ns5:KPMGMW3DocumentType" minOccurs="0"/>
                <xsd:element ref="ns5:KPMGMW3SubSector" minOccurs="0"/>
                <xsd:element ref="ns6:Document_x0020_Level" minOccurs="0"/>
                <xsd:element ref="ns5:KPMGMW3Service" minOccurs="0"/>
                <xsd:element ref="ns1:KPMGMW3Language" minOccurs="0"/>
                <xsd:element ref="ns5:KPMGMW3IndustrySectorSubSectorSelection" minOccurs="0"/>
                <xsd:element ref="ns5:KPMGMW3FunctionSelection" minOccurs="0"/>
                <xsd:element ref="ns5:KPMGMW3SubService" minOccurs="0"/>
                <xsd:element ref="ns5:KPMGMW3Sector"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33" nillable="true" ma:displayName="Priority" ma:default="(2) Normal" ma:internalName="Priority">
      <xsd:simpleType>
        <xsd:restriction base="dms:Choice">
          <xsd:enumeration value="(1) High"/>
          <xsd:enumeration value="(2) Normal"/>
          <xsd:enumeration value="(3) Low"/>
        </xsd:restriction>
      </xsd:simpleType>
    </xsd:element>
    <xsd:element name="KPMGMW3Geography" ma:index="48" nillable="true" ma:displayName="zzzGeographic coverageOLD" ma:description="Country the content item applies to. &#10;It is possible to select multiple countries by holding down the Ctrl key while making the selections." ma:internalName="KPMGMW3Geography" ma:readOnly="false">
      <xsd:simpleType>
        <xsd:restriction base="dms:Unknown"/>
      </xsd:simpleType>
    </xsd:element>
    <xsd:element name="KPMGMW3Language" ma:index="59" nillable="true" ma:displayName="zzzLanguage" ma:description="Identifies the language of the resource" ma:internalName="KPMGMW3Language" ma:readOnly="false">
      <xsd:simpleType>
        <xsd:restriction base="dms:Unknow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2" nillable="true" ma:displayName="Abstract" ma:internalName="Abstract">
      <xsd:simpleType>
        <xsd:restriction base="dms:Note"/>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Keyword" ma:index="3" nillable="true" ma:displayName="Keyword" ma:internalName="Keyword">
      <xsd:simpleType>
        <xsd:restriction base="dms:Text">
          <xsd:maxLength value="255"/>
        </xsd:restriction>
      </xsd:simpleType>
    </xsd:element>
    <xsd:element name="Additional_x0020_Countries" ma:index="7" nillable="true" ma:displayName="Additional Countries" ma:list="{2d3f2165-d692-4825-a2ff-7af432f098ee}" ma:internalName="Additional_x0020_Countries" ma:showField="Country">
      <xsd:complexType>
        <xsd:complexContent>
          <xsd:extension base="dms:MultiChoiceLookup">
            <xsd:sequence>
              <xsd:element name="Value" type="dms:Lookup" maxOccurs="unbounded" minOccurs="0" nillable="true"/>
            </xsd:sequence>
          </xsd:extension>
        </xsd:complexContent>
      </xsd:complexType>
    </xsd:element>
    <xsd:element name="Primary_x0020_Owner0" ma:index="12" nillable="true" ma:displayName="Primary Owner" ma:list="{19b62745-b8e6-4f84-ac0c-0d9d00cec4b7}" ma:internalName="Primary_x0020_Owner0" ma:showField="Primary_x0020_Owner">
      <xsd:simpleType>
        <xsd:restriction base="dms:Lookup"/>
      </xsd:simpleType>
    </xsd:element>
    <xsd:element name="Contact_x0020_Person" ma:index="14" nillable="true" ma:displayName="Contact Person" ma:internalName="Contact_x0020_Person">
      <xsd:simpleType>
        <xsd:restriction base="dms:Text">
          <xsd:maxLength value="255"/>
        </xsd:restriction>
      </xsd:simpleType>
    </xsd:element>
    <xsd:element name="KPMG_x0020_Function" ma:index="15"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Market_x0020_Issue_x0020_Level_x0020_One_x002f_Market_x0020_Issue_x0020_Level_x0020_Two" ma:index="21" nillable="true" ma:displayName="Market Issue Level One/Market Issue Level Two" ma:list="{4dbe221d-9513-462c-a1a5-628ddd7e81e5}" ma:internalName="Market_x0020_Issue_x0020_Level_x0020_One_x002f_Market_x0020_Issue_x0020_Level_x0020_Two" ma:showField="Market_x0020_Issue_x0020_Level_x">
      <xsd:complexType>
        <xsd:complexContent>
          <xsd:extension base="dms:MultiChoiceLookup">
            <xsd:sequence>
              <xsd:element name="Value" type="dms:Lookup" maxOccurs="unbounded" minOccurs="0" nillable="true"/>
            </xsd:sequence>
          </xsd:extension>
        </xsd:complexContent>
      </xsd:complexType>
    </xsd:element>
    <xsd:element name="Campaign" ma:index="22" nillable="true" ma:displayName="Campaign" ma:list="{791ca843-e41d-4640-9931-0dc95a3bcb4e}" ma:internalName="Campaign" ma:showField="Campaign">
      <xsd:complexType>
        <xsd:complexContent>
          <xsd:extension base="dms:MultiChoiceLookup">
            <xsd:sequence>
              <xsd:element name="Value" type="dms:Lookup" maxOccurs="unbounded" minOccurs="0" nillable="true"/>
            </xsd:sequence>
          </xsd:extension>
        </xsd:complexContent>
      </xsd:complexType>
    </xsd:element>
    <xsd:element name="Capabilities" ma:index="23" nillable="true" ma:displayName="Capabilities" ma:list="{9a01ea0e-affb-430c-9a27-9f7f5cd791f7}" ma:internalName="Capabilities" ma:showField="Capability">
      <xsd:complexType>
        <xsd:complexContent>
          <xsd:extension base="dms:MultiChoiceLookup">
            <xsd:sequence>
              <xsd:element name="Value" type="dms:Lookup" maxOccurs="unbounded" minOccurs="0" nillable="true"/>
            </xsd:sequence>
          </xsd:extension>
        </xsd:complexContent>
      </xsd:complexType>
    </xsd:element>
    <xsd:element name="Featured" ma:index="24" nillable="true" ma:displayName="Featured" ma:default="0" ma:internalName="Featured">
      <xsd:simpleType>
        <xsd:restriction base="dms:Boolean"/>
      </xsd:simpleType>
    </xsd:element>
    <xsd:element name="Related_x0020_Category" ma:index="25" nillable="true" ma:displayName="Related Category" ma:internalName="Related_x0020_Category">
      <xsd:simpleType>
        <xsd:restriction base="dms:Text">
          <xsd:maxLength value="255"/>
        </xsd:restriction>
      </xsd:simpleType>
    </xsd:element>
    <xsd:element name="Image_x0020_URL" ma:index="26" nillable="true" ma:displayName="Image URL" ma:format="Hyperlink" ma:internalName="Image_x0020_URL">
      <xsd:complexType>
        <xsd:complexContent>
          <xsd:extension base="dms:URL">
            <xsd:sequence>
              <xsd:element name="Url" type="dms:ValidUrl" minOccurs="0" nillable="true"/>
              <xsd:element name="Description" type="xsd:string" nillable="true"/>
            </xsd:sequence>
          </xsd:extension>
        </xsd:complexContent>
      </xsd:complexType>
    </xsd:element>
    <xsd:element name="Module" ma:index="28" nillable="true" ma:displayName="Module" ma:list="{f5e9e510-708f-45c5-992c-9658773501fa}" ma:internalName="Module" ma:showField="Module">
      <xsd:simpleType>
        <xsd:restriction base="dms:Lookup"/>
      </xsd:simpleType>
    </xsd:element>
    <xsd:element name="Global_x0020_Markets_x0020_Utility" ma:index="30" nillable="true" ma:displayName="Global Markets Utility" ma:list="{49962ef4-025b-4e92-a862-a13fad590816}" ma:internalName="Global_x0020_Markets_x0020_Utility" ma:showField="Utility">
      <xsd:simpleType>
        <xsd:restriction base="dms:Lookup"/>
      </xsd:simpleType>
    </xsd:element>
    <xsd:element name="Copied" ma:index="39" nillable="true" ma:displayName="Copied" ma:default="0" ma:internalName="Copied">
      <xsd:simpleType>
        <xsd:restriction base="dms:Boolean"/>
      </xsd:simpleType>
    </xsd:element>
    <xsd:element name="Active_x0020_Status" ma:index="40"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P_x0020_and_x0020_T_x0020_Framework" ma:index="41" nillable="true" ma:displayName="P and T Framework" ma:list="{e12e025c-e6ae-4df7-b216-f577379fddd3}" ma:internalName="P_x0020_and_x0020_T_x0020_Framework" ma:showField="Framework">
      <xsd:complexType>
        <xsd:complexContent>
          <xsd:extension base="dms:MultiChoiceLookup">
            <xsd:sequence>
              <xsd:element name="Value" type="dms:Lookup" maxOccurs="unbounded" minOccurs="0" nillable="true"/>
            </xsd:sequence>
          </xsd:extension>
        </xsd:complexContent>
      </xsd:complexType>
    </xsd:element>
    <xsd:element name="Days_x0020_New" ma:index="42" nillable="true" ma:displayName="Days New" ma:decimals="0" ma:internalName="Days_x0020_New">
      <xsd:simpleType>
        <xsd:restriction base="dms:Number">
          <xsd:maxInclusive value="7"/>
          <xsd:minInclusive value="0"/>
        </xsd:restriction>
      </xsd:simpleType>
    </xsd:element>
    <xsd:element name="Buyer_x0020_Level" ma:index="43" nillable="true" ma:displayName="Buyer Level" ma:list="{347f2803-4fa6-426b-9e6a-26659b892439}" ma:internalName="Buyer_x0020_Level" ma:showField="Buyer_x0020_Level">
      <xsd:complexType>
        <xsd:complexContent>
          <xsd:extension base="dms:MultiChoiceLookup">
            <xsd:sequence>
              <xsd:element name="Value" type="dms:Lookup" maxOccurs="unbounded" minOccurs="0" nillable="true"/>
            </xsd:sequence>
          </xsd:extension>
        </xsd:complexContent>
      </xsd:complexType>
    </xsd:element>
    <xsd:element name="Phase" ma:index="44" nillable="true" ma:displayName="Phase" ma:list="{1ca5750e-0306-4de9-bf76-2e3cae37128b}" ma:internalName="Phase" ma:showField="Phase">
      <xsd:complexType>
        <xsd:complexContent>
          <xsd:extension base="dms:MultiChoiceLookup">
            <xsd:sequence>
              <xsd:element name="Value" type="dms:Lookup" maxOccurs="unbounded" minOccurs="0" nillable="true"/>
            </xsd:sequence>
          </xsd:extension>
        </xsd:complexContent>
      </xsd:complexType>
    </xsd:element>
    <xsd:element name="Business_x0020_Process" ma:index="45" nillable="true" ma:displayName="Business Process" ma:list="{ab95025e-caba-43fc-b549-c9ac90c0a36a}" ma:internalName="Business_x0020_Process" ma:showField="Business_x0020_Process">
      <xsd:complexType>
        <xsd:complexContent>
          <xsd:extension base="dms:MultiChoiceLookup">
            <xsd:sequence>
              <xsd:element name="Value" type="dms:Lookup" maxOccurs="unbounded" minOccurs="0" nillable="true"/>
            </xsd:sequence>
          </xsd:extension>
        </xsd:complexContent>
      </xsd:complexType>
    </xsd:element>
    <xsd:element name="Primary_x0020_Industry" ma:index="46" nillable="true" ma:displayName="Primary Industry" ma:list="{d7502378-bb85-4107-b2c0-bb3dc9a795f8}" ma:internalName="Primary_x0020_Industry" ma:showField="LOB_x002f_Sector_x002f_Subsector">
      <xsd:simpleType>
        <xsd:restriction base="dms:Lookup"/>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Media_x0020_Type" ma:index="4" nillable="true" ma:displayName="Media Type" ma:list="{bfbeafc4-81d3-4fff-99fb-d4b842061d11}" ma:internalName="Media_x0020_Type" ma:showField="Media_x0020_Type">
      <xsd:simpleType>
        <xsd:restriction base="dms:Lookup"/>
      </xsd:simpleType>
    </xsd:element>
    <xsd:element name="Category_x002f_DocumentType" ma:index="5" nillable="true" ma:displayName="Category/DocumentType" ma:list="{457437b8-c49f-4149-8c53-cf2d4f5c631b}" ma:internalName="Category_x002f_DocumentType" ma:showField="Category_x002f_DocumentType">
      <xsd:simpleType>
        <xsd:restriction base="dms:Lookup"/>
      </xsd:simpleType>
    </xsd:element>
    <xsd:element name="Country_x0020_Name" ma:index="6"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8" nillable="true" ma:displayName="Global Coverage" ma:default="1" ma:internalName="Global_x0020_Coverage">
      <xsd:simpleType>
        <xsd:restriction base="dms:Boolean"/>
      </xsd:simpleType>
    </xsd:element>
    <xsd:element name="Primary_x0020_Language" ma:index="9" nillable="true" ma:displayName="Primary Language" ma:list="{d19c3b01-2ebb-4a87-96e2-8418c24ef865}" ma:internalName="Primary_x0020_Language" ma:showField="Language">
      <xsd:simpleType>
        <xsd:restriction base="dms:Lookup"/>
      </xsd:simpleType>
    </xsd:element>
    <xsd:element name="Expiry_x0020_Date" ma:index="10" nillable="true" ma:displayName="Expiry Date" ma:format="DateOnly" ma:internalName="Expiry_x0020_Date">
      <xsd:simpleType>
        <xsd:restriction base="dms:DateTime"/>
      </xsd:simpleType>
    </xsd:element>
    <xsd:element name="PublicationDate" ma:index="11"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6"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7"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8"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9"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20"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7" nillable="true" ma:displayName="IT Platform" ma:list="{0f03e8d2-d830-4a70-8eca-dc50d1e1997e}" ma:internalName="IT_x0020_Platform" ma:showField="Platform">
      <xsd:simpleType>
        <xsd:restriction base="dms:Lookup"/>
      </xsd:simpleType>
    </xsd:element>
    <xsd:element name="Risk_x0020_Management_x0020_Level" ma:index="29" nillable="true" ma:displayName="Risk Management Level" ma:list="{4496d8a9-1db5-4886-8b5c-cc7b0d72739c}" ma:internalName="Risk_x0020_Management_x0020_Level" ma:showField="Risk_x0020_Management_x0020_Lev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 ma:index="50" nillable="true" ma:displayName="Function" ma:description="Function" ma:internalName="KPMGMW3Function" ma:readOnly="true">
      <xsd:simpleType>
        <xsd:restriction base="dms:Text"/>
      </xsd:simpleType>
    </xsd:element>
    <xsd:element name="KPMGMW3DocumentType" ma:index="52" nillable="true" ma:displayName="zzzDocument TypeOLD" ma:description="" ma:internalName="KPMGMW3DocumentType" ma:readOnly="false">
      <xsd:simpleType>
        <xsd:restriction base="dms:Unknown"/>
      </xsd:simpleType>
    </xsd:element>
    <xsd:element name="KPMGMW3SubSector" ma:index="53" nillable="true" ma:displayName="Sub Sector" ma:description="Sub Sector" ma:internalName="KPMGMW3SubSector" ma:readOnly="true">
      <xsd:simpleType>
        <xsd:restriction base="dms:Text"/>
      </xsd:simpleType>
    </xsd:element>
    <xsd:element name="KPMGMW3Service" ma:index="56" nillable="true" ma:displayName="Service" ma:description="Identifies the KPMG service which is discussed or targeted in this folder" ma:internalName="KPMGMW3Service" ma:readOnly="true">
      <xsd:simpleType>
        <xsd:restriction base="dms:Text"/>
      </xsd:simpleType>
    </xsd:element>
    <xsd:element name="KPMGMW3IndustrySectorSubSectorSelection" ma:index="60" nillable="true" ma:displayName="zzzIndustry Sector/SubSector SelectionOLD" ma:description="Industry Multi Selection Sector/SubSector Selection" ma:internalName="KPMGMW3IndustrySectorSubSectorSelection" ma:readOnly="false">
      <xsd:simpleType>
        <xsd:restriction base="dms:Unknown"/>
      </xsd:simpleType>
    </xsd:element>
    <xsd:element name="KPMGMW3FunctionSelection" ma:index="61" nillable="true" ma:displayName="zzzFunction/Service/SubService SelectionOLD" ma:description="Function/Service/SubService Selection" ma:internalName="KPMGMW3FunctionSelection" ma:readOnly="false">
      <xsd:simpleType>
        <xsd:restriction base="dms:Unknown"/>
      </xsd:simpleType>
    </xsd:element>
    <xsd:element name="KPMGMW3SubService" ma:index="62" nillable="true" ma:displayName="Sub Service" ma:description="Identifies the KPMG sub service which is discussed or targeted in this folder" ma:internalName="KPMGMW3SubService" ma:readOnly="true">
      <xsd:simpleType>
        <xsd:restriction base="dms:Text"/>
      </xsd:simpleType>
    </xsd:element>
    <xsd:element name="KPMGMW3Sector" ma:index="64" nillable="true" ma:displayName="Sector" ma:description="Sector" ma:internalName="KPMGMW3Sector" ma:readOnly="true">
      <xsd:simpleType>
        <xsd:restriction base="dms:Text"/>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31"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32" nillable="true" ma:displayName="# of Pages" ma:decimals="0" ma:internalName="_x0023__x0020_of_x0020_Pages">
      <xsd:simpleType>
        <xsd:restriction base="dms:Number"/>
      </xsd:simpleType>
    </xsd:element>
    <xsd:element name="Internal_x0020_Use_x0020_Only" ma:index="34" nillable="true" ma:displayName="Internal Use Only" ma:default="0" ma:internalName="Internal_x0020_Use_x0020_Only">
      <xsd:simpleType>
        <xsd:restriction base="dms:Boolean"/>
      </xsd:simpleType>
    </xsd:element>
    <xsd:element name="Website" ma:index="35" nillable="true" ma:displayName="Website" ma:internalName="Website">
      <xsd:simpleType>
        <xsd:restriction base="dms:Text">
          <xsd:maxLength value="255"/>
        </xsd:restriction>
      </xsd:simpleType>
    </xsd:element>
    <xsd:element name="Reviewer_x0020_Comments" ma:index="36" nillable="true" ma:displayName="Reviewer Comments" ma:internalName="Reviewer_x0020_Comments">
      <xsd:simpleType>
        <xsd:restriction base="dms:Note"/>
      </xsd:simpleType>
    </xsd:element>
    <xsd:element name="Website_x0020_Subfolder" ma:index="37" nillable="true" ma:displayName="Website Subfolder" ma:internalName="Website_x0020_Subfolder">
      <xsd:simpleType>
        <xsd:restriction base="dms:Text">
          <xsd:maxLength value="255"/>
        </xsd:restriction>
      </xsd:simpleType>
    </xsd:element>
    <xsd:element name="Document_x0020_Level" ma:index="54" nillable="true" ma:displayName="zzzDocument LevelOLD" ma:format="RadioButtons"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38" nillable="true" ma:displayName="CT Folder Name" ma:list="{6e3a48a6-73f8-4200-b825-01fc03fe288f}" ma:internalName="PostJobsID" ma:showField="LinkTitleNoMenu">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3" ma:displayName="Author"/>
        <xsd:element ref="dcterms:created" minOccurs="0" maxOccurs="1"/>
        <xsd:element ref="dc:identifier" minOccurs="0" maxOccurs="1"/>
        <xsd:element name="contentType" minOccurs="0" maxOccurs="1" type="xsd:string" ma:index="57"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52E066BA-E30E-47B1-AEF4-9A57F30D9125}"/>
</file>

<file path=customXml/itemProps2.xml><?xml version="1.0" encoding="utf-8"?>
<ds:datastoreItem xmlns:ds="http://schemas.openxmlformats.org/officeDocument/2006/customXml" ds:itemID="{68030D24-9995-4EAF-BA6A-28B9CAD85858}"/>
</file>

<file path=customXml/itemProps3.xml><?xml version="1.0" encoding="utf-8"?>
<ds:datastoreItem xmlns:ds="http://schemas.openxmlformats.org/officeDocument/2006/customXml" ds:itemID="{70802E9E-E894-496C-AF8A-0E8B5BB69D89}"/>
</file>

<file path=customXml/itemProps4.xml><?xml version="1.0" encoding="utf-8"?>
<ds:datastoreItem xmlns:ds="http://schemas.openxmlformats.org/officeDocument/2006/customXml" ds:itemID="{9740DA70-2C31-46BC-9524-1F738D4472A9}"/>
</file>

<file path=docProps/app.xml><?xml version="1.0" encoding="utf-8"?>
<Properties xmlns="http://schemas.openxmlformats.org/officeDocument/2006/extended-properties" xmlns:vt="http://schemas.openxmlformats.org/officeDocument/2006/docPropsVTypes">
  <Template/>
  <TotalTime>0</TotalTime>
  <Words>6147</Words>
  <Application>Microsoft Office PowerPoint</Application>
  <PresentationFormat>Letter Paper (8.5x11 in)</PresentationFormat>
  <Paragraphs>516</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Times New Roman</vt:lpstr>
      <vt:lpstr>Univers 45 Light</vt:lpstr>
      <vt:lpstr>CREATE TALKBOOK A4</vt:lpstr>
      <vt:lpstr>TRANSACTION SERVICES FINANCIAL DUE DILIGENCE (FDD) TOOLKIT  EMPOWERED TO DELIVER </vt:lpstr>
      <vt:lpstr>PowerPoint Presentation</vt:lpstr>
      <vt:lpstr>Empowered to Deliver (ETD) Better dialogue, better relationships, better results for our clients  and you</vt:lpstr>
      <vt:lpstr>Empowered to Deliver How it works - engagements over four weeks, with more than six people</vt:lpstr>
      <vt:lpstr> Empowered to Deliver Positioning  </vt:lpstr>
      <vt:lpstr>Empowered to Deliver Facilitated briefing session overview</vt:lpstr>
      <vt:lpstr>Empowered to Deliver Briefing – annotated timetable</vt:lpstr>
      <vt:lpstr>Empowered to Deliver Briefing – annotated timetable</vt:lpstr>
      <vt:lpstr>Empowered to Deliver Briefing – annotated timetable</vt:lpstr>
      <vt:lpstr>Empowered to Deliver Briefing – annotated timetable</vt:lpstr>
      <vt:lpstr>Empowered to Deliver Briefing – annotated timetable</vt:lpstr>
      <vt:lpstr>Empowered to Deliver Briefing – annotated timetable</vt:lpstr>
      <vt:lpstr>Empowered to Deliver Briefing – annotated timetable</vt:lpstr>
      <vt:lpstr>Empowered to Deliver Briefing – annotated timetable</vt:lpstr>
      <vt:lpstr>Empowered to Deliver Briefing – annotated timetable</vt:lpstr>
      <vt:lpstr>Empowered to Deliver Briefing – annotated timetable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Empowered to deliver training</dc:title>
  <dc:creator>KPMG</dc:creator>
  <cp:keywords/>
  <dc:description/>
  <cp:lastModifiedBy/>
  <cp:revision>1</cp:revision>
  <dcterms:created xsi:type="dcterms:W3CDTF">2012-10-11T03:32:31Z</dcterms:created>
  <dcterms:modified xsi:type="dcterms:W3CDTF">2014-09-24T04:59:39Z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710700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This document is a training tool on ‘Empowered to deliver’.  Empowered to deliver is an approach to aid professionals to succeed in their jobs such that their individual goals, firm goals and client goals are achieved.</vt:lpwstr>
  </property>
  <property fmtid="{D5CDD505-2E9C-101B-9397-08002B2CF9AE}" pid="7" name="Keyword">
    <vt:lpwstr>FDD_EP_Brief</vt:lpwstr>
  </property>
  <property fmtid="{D5CDD505-2E9C-101B-9397-08002B2CF9AE}" pid="8" name="Expiry Date">
    <vt:lpwstr>2013-10-25T04:00:00+00:00</vt:lpwstr>
  </property>
  <property fmtid="{D5CDD505-2E9C-101B-9397-08002B2CF9AE}" pid="9" name="Copied">
    <vt:lpwstr>false</vt:lpwstr>
  </property>
  <property fmtid="{D5CDD505-2E9C-101B-9397-08002B2CF9AE}" pid="10" name="Primary Owner0">
    <vt:lpwstr>4</vt:lpwstr>
  </property>
  <property fmtid="{D5CDD505-2E9C-101B-9397-08002B2CF9AE}" pid="12" name="Priority">
    <vt:lpwstr>(2) Normal</vt:lpwstr>
  </property>
  <property fmtid="{D5CDD505-2E9C-101B-9397-08002B2CF9AE}" pid="13" name="Toolkit0">
    <vt:lpwstr>134</vt:lpwstr>
  </property>
  <property fmtid="{D5CDD505-2E9C-101B-9397-08002B2CF9AE}" pid="14" name="Internal Use Only">
    <vt:lpwstr>false</vt:lpwstr>
  </property>
  <property fmtid="{D5CDD505-2E9C-101B-9397-08002B2CF9AE}" pid="15" name="# of Pages">
    <vt:lpwstr>17</vt:lpwstr>
  </property>
  <property fmtid="{D5CDD505-2E9C-101B-9397-08002B2CF9AE}" pid="16" name="Primary Language">
    <vt:lpwstr>19</vt:lpwstr>
  </property>
  <property fmtid="{D5CDD505-2E9C-101B-9397-08002B2CF9AE}" pid="17" name="Category/DocumentType">
    <vt:lpwstr>28</vt:lpwstr>
  </property>
  <property fmtid="{D5CDD505-2E9C-101B-9397-08002B2CF9AE}" pid="18" name="PrimarySGSLSN0">
    <vt:lpwstr>76</vt:lpwstr>
  </property>
  <property fmtid="{D5CDD505-2E9C-101B-9397-08002B2CF9AE}" pid="19" name="Global Coverage">
    <vt:lpwstr>true</vt:lpwstr>
  </property>
  <property fmtid="{D5CDD505-2E9C-101B-9397-08002B2CF9AE}" pid="20" name="Country Name">
    <vt:lpwstr>1</vt:lpwstr>
  </property>
  <property fmtid="{D5CDD505-2E9C-101B-9397-08002B2CF9AE}" pid="21" name="PublicationDate">
    <vt:lpwstr>2012-01-24T05:00:00+00:00</vt:lpwstr>
  </property>
  <property fmtid="{D5CDD505-2E9C-101B-9397-08002B2CF9AE}" pid="22" name="Sanitization Stage">
    <vt:lpwstr>1-Staging</vt:lpwstr>
  </property>
  <property fmtid="{D5CDD505-2E9C-101B-9397-08002B2CF9AE}" pid="23" name="Active Status">
    <vt:lpwstr>Active</vt:lpwstr>
  </property>
  <property fmtid="{D5CDD505-2E9C-101B-9397-08002B2CF9AE}" pid="24" name="PostJobsID">
    <vt:lpwstr>120</vt:lpwstr>
  </property>
  <property fmtid="{D5CDD505-2E9C-101B-9397-08002B2CF9AE}" pid="25" name="SecondarySGSLSN">
    <vt:lpwstr>7778</vt:lpwstr>
  </property>
  <property fmtid="{D5CDD505-2E9C-101B-9397-08002B2CF9AE}" pid="26" name="KPMG Function">
    <vt:lpwstr>Advisory</vt:lpwstr>
  </property>
  <property fmtid="{D5CDD505-2E9C-101B-9397-08002B2CF9AE}" pid="27" name="Media Type">
    <vt:lpwstr>22</vt:lpwstr>
  </property>
  <property fmtid="{D5CDD505-2E9C-101B-9397-08002B2CF9AE}" pid="28" name="Risk Management Level">
    <vt:lpwstr>2</vt:lpwstr>
  </property>
  <property fmtid="{D5CDD505-2E9C-101B-9397-08002B2CF9AE}" pid="29" name="Services">
    <vt:lpwstr>84</vt:lpwstr>
  </property>
  <property fmtid="{D5CDD505-2E9C-101B-9397-08002B2CF9AE}" pid="51" name="Featured">
    <vt:lpwstr>false</vt:lpwstr>
  </property>
  <property fmtid="{D5CDD505-2E9C-101B-9397-08002B2CF9AE}" pid="55" name="Image URL">
    <vt:lpwstr/>
  </property>
  <property fmtid="{D5CDD505-2E9C-101B-9397-08002B2CF9AE}" pid="58" name="AdvRiskMgmtLevel">
    <vt:lpwstr>2</vt:lpwstr>
  </property>
  <property fmtid="{D5CDD505-2E9C-101B-9397-08002B2CF9AE}" pid="59" name="AdvMediaType">
    <vt:lpwstr>24</vt:lpwstr>
  </property>
  <property fmtid="{D5CDD505-2E9C-101B-9397-08002B2CF9AE}" pid="60" name="AdvConfidential">
    <vt:lpwstr>false</vt:lpwstr>
  </property>
  <property fmtid="{D5CDD505-2E9C-101B-9397-08002B2CF9AE}" pid="61" name="AdvKPMGFunction">
    <vt:lpwstr>1</vt:lpwstr>
  </property>
  <property fmtid="{D5CDD505-2E9C-101B-9397-08002B2CF9AE}" pid="62" name="AdvToolkit">
    <vt:lpwstr>132</vt:lpwstr>
  </property>
  <property fmtid="{D5CDD505-2E9C-101B-9397-08002B2CF9AE}" pid="66" name="AdvSecContentURL">
    <vt:lpwstr/>
  </property>
  <property fmtid="{D5CDD505-2E9C-101B-9397-08002B2CF9AE}" pid="69" name="AdvPriOwner">
    <vt:lpwstr>4</vt:lpwstr>
  </property>
  <property fmtid="{D5CDD505-2E9C-101B-9397-08002B2CF9AE}" pid="74" name="AdvImageURL">
    <vt:lpwstr/>
  </property>
  <property fmtid="{D5CDD505-2E9C-101B-9397-08002B2CF9AE}" pid="76" name="AdvAbstract">
    <vt:lpwstr>This document is a training tool on ‘Empowered to deliver’.  Empowered to deliver is an approach to aid professionals to succeed in their jobs such that their individual goals, firm goals and client goals are achieved.</vt:lpwstr>
  </property>
  <property fmtid="{D5CDD505-2E9C-101B-9397-08002B2CF9AE}" pid="78" name="AdvFeatured">
    <vt:lpwstr>false</vt:lpwstr>
  </property>
  <property fmtid="{D5CDD505-2E9C-101B-9397-08002B2CF9AE}" pid="79" name="AdvPriLanguage">
    <vt:lpwstr>19</vt:lpwstr>
  </property>
  <property fmtid="{D5CDD505-2E9C-101B-9397-08002B2CF9AE}" pid="83" name="AdvCountryName">
    <vt:lpwstr>1</vt:lpwstr>
  </property>
  <property fmtid="{D5CDD505-2E9C-101B-9397-08002B2CF9AE}" pid="90" name="AdvPriSGSLSN">
    <vt:lpwstr>76</vt:lpwstr>
  </property>
  <property fmtid="{D5CDD505-2E9C-101B-9397-08002B2CF9AE}" pid="91" name="AdvPublicationDate">
    <vt:lpwstr>2012-01-24T05:00:00+00:00</vt:lpwstr>
  </property>
  <property fmtid="{D5CDD505-2E9C-101B-9397-08002B2CF9AE}" pid="93" name="AdvExpiryDate">
    <vt:lpwstr>2013-10-25T04:00:00+00:00</vt:lpwstr>
  </property>
  <property fmtid="{D5CDD505-2E9C-101B-9397-08002B2CF9AE}" pid="94" name="AdvSecSGSLSN">
    <vt:lpwstr>7778</vt:lpwstr>
  </property>
  <property fmtid="{D5CDD505-2E9C-101B-9397-08002B2CF9AE}" pid="100" name="AdvNativeURL">
    <vt:lpwstr/>
  </property>
  <property fmtid="{D5CDD505-2E9C-101B-9397-08002B2CF9AE}" pid="101" name="AdvServices">
    <vt:lpwstr>89</vt:lpwstr>
  </property>
  <property fmtid="{D5CDD505-2E9C-101B-9397-08002B2CF9AE}" pid="109" name="AdvCatDocType">
    <vt:lpwstr>28</vt:lpwstr>
  </property>
  <property fmtid="{D5CDD505-2E9C-101B-9397-08002B2CF9AE}" pid="110" name="AdvActiveStatus">
    <vt:lpwstr>Active</vt:lpwstr>
  </property>
  <property fmtid="{D5CDD505-2E9C-101B-9397-08002B2CF9AE}" pid="111" name="AdvGlobalCoverage">
    <vt:lpwstr>true</vt:lpwstr>
  </property>
  <property fmtid="{D5CDD505-2E9C-101B-9397-08002B2CF9AE}" pid="115" name="AdvContactPerson">
    <vt:lpwstr>Global Advisory Development</vt:lpwstr>
  </property>
  <property fmtid="{D5CDD505-2E9C-101B-9397-08002B2CF9AE}" pid="116" name="AdvKeyword">
    <vt:lpwstr>FDD_EP_Brief</vt:lpwstr>
  </property>
  <property fmtid="{D5CDD505-2E9C-101B-9397-08002B2CF9AE}" pid="117" name="AdvRiskReviewer">
    <vt:lpwstr/>
  </property>
</Properties>
</file>