
<file path=[Content_Types].xml><?xml version="1.0" encoding="utf-8"?>
<Types xmlns="http://schemas.openxmlformats.org/package/2006/content-types">
  <Override PartName="/ppt/slideLayouts/slideLayout8.xml" ContentType="application/vnd.openxmlformats-officedocument.presentationml.slideLayout+xml"/>
  <Override PartName="/ppt/notesSlides/notesSlide2.xml" ContentType="application/vnd.openxmlformats-officedocument.presentationml.notesSlide+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customXml/itemProps1.xml" ContentType="application/vnd.openxmlformats-officedocument.customXmlProperties+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commentAuthors.xml" ContentType="application/vnd.openxmlformats-officedocument.presentationml.commentAuthors+xml"/>
  <Override PartName="/ppt/slideLayouts/slideLayout10.xml" ContentType="application/vnd.openxmlformats-officedocument.presentationml.slideLayout+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customXml/itemProps4.xml" ContentType="application/vnd.openxmlformats-officedocument.customXml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customXml/itemProps2.xml" ContentType="application/vnd.openxmlformats-officedocument.customXmlProperties+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Layouts/slideLayout3.xml" ContentType="application/vnd.openxmlformats-officedocument.presentationml.slideLayout+xml"/>
  <Default Extension="emf" ContentType="image/x-emf"/>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removePersonalInfoOnSave="1" saveSubsetFonts="1">
  <p:sldMasterIdLst>
    <p:sldMasterId id="2147483648" r:id="rId1"/>
  </p:sldMasterIdLst>
  <p:notesMasterIdLst>
    <p:notesMasterId r:id="rId7"/>
  </p:notesMasterIdLst>
  <p:handoutMasterIdLst>
    <p:handoutMasterId r:id="rId8"/>
  </p:handoutMasterIdLst>
  <p:sldIdLst>
    <p:sldId id="283" r:id="rId2"/>
    <p:sldId id="442" r:id="rId3"/>
    <p:sldId id="443" r:id="rId4"/>
    <p:sldId id="444" r:id="rId5"/>
    <p:sldId id="445" r:id="rId6"/>
  </p:sldIdLst>
  <p:sldSz cx="9144000" cy="6858000" type="screen4x3"/>
  <p:notesSz cx="6985000" cy="9283700"/>
  <p:defaultTextStyle>
    <a:defPPr>
      <a:defRPr lang="en-GB"/>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7EDF5"/>
    <a:srgbClr val="FAD8AF"/>
    <a:srgbClr val="85904E"/>
    <a:srgbClr val="E3A780"/>
    <a:srgbClr val="E5E9D3"/>
    <a:srgbClr val="C4C7B5"/>
    <a:srgbClr val="969696"/>
    <a:srgbClr val="E2E7CB"/>
    <a:srgbClr val="DEE3C7"/>
    <a:srgbClr val="B5B9A3"/>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8110" autoAdjust="0"/>
    <p:restoredTop sz="90505" autoAdjust="0"/>
  </p:normalViewPr>
  <p:slideViewPr>
    <p:cSldViewPr snapToGrid="0" showGuides="1">
      <p:cViewPr varScale="1">
        <p:scale>
          <a:sx n="71" d="100"/>
          <a:sy n="71" d="100"/>
        </p:scale>
        <p:origin x="-1908" y="-90"/>
      </p:cViewPr>
      <p:guideLst>
        <p:guide orient="horz" pos="880"/>
        <p:guide orient="horz" pos="3984"/>
        <p:guide pos="2160"/>
        <p:guide pos="236"/>
        <p:guide/>
        <p:guide pos="2993"/>
        <p:guide pos="572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33" d="100"/>
        <a:sy n="33" d="100"/>
      </p:scale>
      <p:origin x="0" y="0"/>
    </p:cViewPr>
  </p:sorterViewPr>
  <p:notesViewPr>
    <p:cSldViewPr snapToGrid="0" showGuides="1">
      <p:cViewPr varScale="1">
        <p:scale>
          <a:sx n="49" d="100"/>
          <a:sy n="49" d="100"/>
        </p:scale>
        <p:origin x="-2616" y="-102"/>
      </p:cViewPr>
      <p:guideLst>
        <p:guide orient="horz" pos="2925"/>
        <p:guide pos="220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heme" Target="theme/theme1.xml"/><Relationship Id="rId17" Type="http://schemas.openxmlformats.org/officeDocument/2006/relationships/customXml" Target="../customXml/item4.xml"/><Relationship Id="rId2" Type="http://schemas.openxmlformats.org/officeDocument/2006/relationships/slide" Target="slides/slide1.xml"/><Relationship Id="rId16"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customXml" Target="../customXml/item2.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26207" cy="464185"/>
          </a:xfrm>
          <a:prstGeom prst="rect">
            <a:avLst/>
          </a:prstGeom>
        </p:spPr>
        <p:txBody>
          <a:bodyPr vert="horz" lIns="85935" tIns="42968" rIns="85935" bIns="42968" rtlCol="0"/>
          <a:lstStyle>
            <a:lvl1pPr algn="l">
              <a:defRPr sz="1100"/>
            </a:lvl1pPr>
          </a:lstStyle>
          <a:p>
            <a:endParaRPr lang="en-US"/>
          </a:p>
        </p:txBody>
      </p:sp>
      <p:sp>
        <p:nvSpPr>
          <p:cNvPr id="3" name="Date Placeholder 2"/>
          <p:cNvSpPr>
            <a:spLocks noGrp="1"/>
          </p:cNvSpPr>
          <p:nvPr>
            <p:ph type="dt" sz="quarter" idx="1"/>
          </p:nvPr>
        </p:nvSpPr>
        <p:spPr>
          <a:xfrm>
            <a:off x="3957229" y="0"/>
            <a:ext cx="3026207" cy="464185"/>
          </a:xfrm>
          <a:prstGeom prst="rect">
            <a:avLst/>
          </a:prstGeom>
        </p:spPr>
        <p:txBody>
          <a:bodyPr vert="horz" lIns="85935" tIns="42968" rIns="85935" bIns="42968" rtlCol="0"/>
          <a:lstStyle>
            <a:lvl1pPr algn="r">
              <a:defRPr sz="1100"/>
            </a:lvl1pPr>
          </a:lstStyle>
          <a:p>
            <a:fld id="{0D22E357-049F-462B-BB65-E9632E0570CA}" type="datetimeFigureOut">
              <a:rPr lang="en-US" smtClean="0"/>
              <a:pPr/>
              <a:t>10/11/2012</a:t>
            </a:fld>
            <a:endParaRPr lang="en-US"/>
          </a:p>
        </p:txBody>
      </p:sp>
      <p:sp>
        <p:nvSpPr>
          <p:cNvPr id="4" name="Footer Placeholder 3"/>
          <p:cNvSpPr>
            <a:spLocks noGrp="1"/>
          </p:cNvSpPr>
          <p:nvPr>
            <p:ph type="ftr" sz="quarter" idx="2"/>
          </p:nvPr>
        </p:nvSpPr>
        <p:spPr>
          <a:xfrm>
            <a:off x="1" y="8818074"/>
            <a:ext cx="3026207" cy="464185"/>
          </a:xfrm>
          <a:prstGeom prst="rect">
            <a:avLst/>
          </a:prstGeom>
        </p:spPr>
        <p:txBody>
          <a:bodyPr vert="horz" lIns="85935" tIns="42968" rIns="85935" bIns="42968" rtlCol="0" anchor="b"/>
          <a:lstStyle>
            <a:lvl1pPr algn="l">
              <a:defRPr sz="1100"/>
            </a:lvl1pPr>
          </a:lstStyle>
          <a:p>
            <a:endParaRPr lang="en-US"/>
          </a:p>
        </p:txBody>
      </p:sp>
      <p:sp>
        <p:nvSpPr>
          <p:cNvPr id="5" name="Slide Number Placeholder 4"/>
          <p:cNvSpPr>
            <a:spLocks noGrp="1"/>
          </p:cNvSpPr>
          <p:nvPr>
            <p:ph type="sldNum" sz="quarter" idx="3"/>
          </p:nvPr>
        </p:nvSpPr>
        <p:spPr>
          <a:xfrm>
            <a:off x="3957229" y="8818074"/>
            <a:ext cx="3026207" cy="464185"/>
          </a:xfrm>
          <a:prstGeom prst="rect">
            <a:avLst/>
          </a:prstGeom>
        </p:spPr>
        <p:txBody>
          <a:bodyPr vert="horz" lIns="85935" tIns="42968" rIns="85935" bIns="42968" rtlCol="0" anchor="b"/>
          <a:lstStyle>
            <a:lvl1pPr algn="r">
              <a:defRPr sz="1100"/>
            </a:lvl1pPr>
          </a:lstStyle>
          <a:p>
            <a:fld id="{5C8AD0C5-4622-4E76-A636-035CC0EAC7ED}" type="slidenum">
              <a:rPr lang="en-US" smtClean="0"/>
              <a:pPr/>
              <a:t>‹#›</a:t>
            </a:fld>
            <a:endParaRPr lang="en-US"/>
          </a:p>
        </p:txBody>
      </p:sp>
    </p:spTree>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1"/>
            <a:ext cx="3026833" cy="464185"/>
          </a:xfrm>
          <a:prstGeom prst="rect">
            <a:avLst/>
          </a:prstGeom>
          <a:noFill/>
          <a:ln w="9525">
            <a:noFill/>
            <a:miter lim="800000"/>
            <a:headEnd/>
            <a:tailEnd/>
          </a:ln>
          <a:effectLst/>
        </p:spPr>
        <p:txBody>
          <a:bodyPr vert="horz" wrap="square" lIns="88899" tIns="44451" rIns="88899" bIns="44451" numCol="1" anchor="t" anchorCtr="0" compatLnSpc="1">
            <a:prstTxWarp prst="textNoShape">
              <a:avLst/>
            </a:prstTxWarp>
          </a:bodyPr>
          <a:lstStyle>
            <a:lvl1pPr>
              <a:defRPr sz="1200"/>
            </a:lvl1pPr>
          </a:lstStyle>
          <a:p>
            <a:endParaRPr lang="en-GB"/>
          </a:p>
        </p:txBody>
      </p:sp>
      <p:sp>
        <p:nvSpPr>
          <p:cNvPr id="3075" name="Rectangle 3"/>
          <p:cNvSpPr>
            <a:spLocks noGrp="1" noChangeArrowheads="1"/>
          </p:cNvSpPr>
          <p:nvPr>
            <p:ph type="dt" idx="1"/>
          </p:nvPr>
        </p:nvSpPr>
        <p:spPr bwMode="auto">
          <a:xfrm>
            <a:off x="3956551" y="1"/>
            <a:ext cx="3026833" cy="464185"/>
          </a:xfrm>
          <a:prstGeom prst="rect">
            <a:avLst/>
          </a:prstGeom>
          <a:noFill/>
          <a:ln w="9525">
            <a:noFill/>
            <a:miter lim="800000"/>
            <a:headEnd/>
            <a:tailEnd/>
          </a:ln>
          <a:effectLst/>
        </p:spPr>
        <p:txBody>
          <a:bodyPr vert="horz" wrap="square" lIns="88899" tIns="44451" rIns="88899" bIns="44451" numCol="1" anchor="t" anchorCtr="0" compatLnSpc="1">
            <a:prstTxWarp prst="textNoShape">
              <a:avLst/>
            </a:prstTxWarp>
          </a:bodyPr>
          <a:lstStyle>
            <a:lvl1pPr algn="r">
              <a:defRPr sz="1200"/>
            </a:lvl1pPr>
          </a:lstStyle>
          <a:p>
            <a:endParaRPr lang="en-GB"/>
          </a:p>
        </p:txBody>
      </p:sp>
      <p:sp>
        <p:nvSpPr>
          <p:cNvPr id="3076" name="Rectangle 4"/>
          <p:cNvSpPr>
            <a:spLocks noGrp="1" noRot="1" noChangeAspect="1" noChangeArrowheads="1" noTextEdit="1"/>
          </p:cNvSpPr>
          <p:nvPr>
            <p:ph type="sldImg" idx="2"/>
          </p:nvPr>
        </p:nvSpPr>
        <p:spPr bwMode="auto">
          <a:xfrm>
            <a:off x="1171575" y="696913"/>
            <a:ext cx="4641850" cy="3481387"/>
          </a:xfrm>
          <a:prstGeom prst="rect">
            <a:avLst/>
          </a:prstGeom>
          <a:noFill/>
          <a:ln w="9525">
            <a:solidFill>
              <a:srgbClr val="000000"/>
            </a:solidFill>
            <a:miter lim="800000"/>
            <a:headEnd/>
            <a:tailEnd/>
          </a:ln>
          <a:effectLst/>
        </p:spPr>
      </p:sp>
      <p:sp>
        <p:nvSpPr>
          <p:cNvPr id="3077" name="Rectangle 5"/>
          <p:cNvSpPr>
            <a:spLocks noGrp="1" noChangeArrowheads="1"/>
          </p:cNvSpPr>
          <p:nvPr>
            <p:ph type="body" sz="quarter" idx="3"/>
          </p:nvPr>
        </p:nvSpPr>
        <p:spPr bwMode="auto">
          <a:xfrm>
            <a:off x="698500" y="4409761"/>
            <a:ext cx="5588000" cy="4177665"/>
          </a:xfrm>
          <a:prstGeom prst="rect">
            <a:avLst/>
          </a:prstGeom>
          <a:noFill/>
          <a:ln w="9525">
            <a:noFill/>
            <a:miter lim="800000"/>
            <a:headEnd/>
            <a:tailEnd/>
          </a:ln>
          <a:effectLst/>
        </p:spPr>
        <p:txBody>
          <a:bodyPr vert="horz" wrap="square" lIns="88899" tIns="44451" rIns="88899" bIns="44451" numCol="1" anchor="t" anchorCtr="0" compatLnSpc="1">
            <a:prstTxWarp prst="textNoShape">
              <a:avLst/>
            </a:prstTxWarp>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p>
        </p:txBody>
      </p:sp>
      <p:sp>
        <p:nvSpPr>
          <p:cNvPr id="3078" name="Rectangle 6"/>
          <p:cNvSpPr>
            <a:spLocks noGrp="1" noChangeArrowheads="1"/>
          </p:cNvSpPr>
          <p:nvPr>
            <p:ph type="ftr" sz="quarter" idx="4"/>
          </p:nvPr>
        </p:nvSpPr>
        <p:spPr bwMode="auto">
          <a:xfrm>
            <a:off x="0" y="8817905"/>
            <a:ext cx="3026833" cy="464185"/>
          </a:xfrm>
          <a:prstGeom prst="rect">
            <a:avLst/>
          </a:prstGeom>
          <a:noFill/>
          <a:ln w="9525">
            <a:noFill/>
            <a:miter lim="800000"/>
            <a:headEnd/>
            <a:tailEnd/>
          </a:ln>
          <a:effectLst/>
        </p:spPr>
        <p:txBody>
          <a:bodyPr vert="horz" wrap="square" lIns="88899" tIns="44451" rIns="88899" bIns="44451" numCol="1" anchor="b" anchorCtr="0" compatLnSpc="1">
            <a:prstTxWarp prst="textNoShape">
              <a:avLst/>
            </a:prstTxWarp>
          </a:bodyPr>
          <a:lstStyle>
            <a:lvl1pPr>
              <a:defRPr sz="1200"/>
            </a:lvl1pPr>
          </a:lstStyle>
          <a:p>
            <a:endParaRPr lang="en-GB"/>
          </a:p>
        </p:txBody>
      </p:sp>
      <p:sp>
        <p:nvSpPr>
          <p:cNvPr id="3079" name="Rectangle 7"/>
          <p:cNvSpPr>
            <a:spLocks noGrp="1" noChangeArrowheads="1"/>
          </p:cNvSpPr>
          <p:nvPr>
            <p:ph type="sldNum" sz="quarter" idx="5"/>
          </p:nvPr>
        </p:nvSpPr>
        <p:spPr bwMode="auto">
          <a:xfrm>
            <a:off x="3956551" y="8817905"/>
            <a:ext cx="3026833" cy="464185"/>
          </a:xfrm>
          <a:prstGeom prst="rect">
            <a:avLst/>
          </a:prstGeom>
          <a:noFill/>
          <a:ln w="9525">
            <a:noFill/>
            <a:miter lim="800000"/>
            <a:headEnd/>
            <a:tailEnd/>
          </a:ln>
          <a:effectLst/>
        </p:spPr>
        <p:txBody>
          <a:bodyPr vert="horz" wrap="square" lIns="88899" tIns="44451" rIns="88899" bIns="44451" numCol="1" anchor="b" anchorCtr="0" compatLnSpc="1">
            <a:prstTxWarp prst="textNoShape">
              <a:avLst/>
            </a:prstTxWarp>
          </a:bodyPr>
          <a:lstStyle>
            <a:lvl1pPr algn="r">
              <a:defRPr sz="1200"/>
            </a:lvl1pPr>
          </a:lstStyle>
          <a:p>
            <a:fld id="{CE25E89C-3755-4ED1-B3E3-D6ED53597C15}" type="slidenum">
              <a:rPr lang="en-GB"/>
              <a:pPr/>
              <a:t>‹#›</a:t>
            </a:fld>
            <a:endParaRPr lang="en-GB"/>
          </a:p>
        </p:txBody>
      </p:sp>
    </p:spTree>
  </p:cSld>
  <p:clrMap bg1="lt1" tx1="dk1" bg2="lt2" tx2="dk2" accent1="accent1" accent2="accent2" accent3="accent3" accent4="accent4" accent5="accent5" accent6="accent6" hlink="hlink" folHlink="folHlink"/>
  <p:hf sldNum="0" hdr="0" ftr="0" dt="0"/>
  <p:notesStyle>
    <a:lvl1pPr algn="l" rtl="0" fontAlgn="base">
      <a:spcBef>
        <a:spcPct val="30000"/>
      </a:spcBef>
      <a:spcAft>
        <a:spcPct val="0"/>
      </a:spcAft>
      <a:defRPr sz="1200" kern="1200">
        <a:solidFill>
          <a:schemeClr val="tx1"/>
        </a:solidFill>
        <a:latin typeface="Arial" charset="0"/>
        <a:ea typeface="+mn-ea"/>
        <a:cs typeface="Arial" charset="0"/>
      </a:defRPr>
    </a:lvl1pPr>
    <a:lvl2pPr marL="457200" algn="l" rtl="0" fontAlgn="base">
      <a:spcBef>
        <a:spcPct val="30000"/>
      </a:spcBef>
      <a:spcAft>
        <a:spcPct val="0"/>
      </a:spcAft>
      <a:defRPr sz="1200" kern="1200">
        <a:solidFill>
          <a:schemeClr val="tx1"/>
        </a:solidFill>
        <a:latin typeface="Arial" charset="0"/>
        <a:ea typeface="+mn-ea"/>
        <a:cs typeface="Arial" charset="0"/>
      </a:defRPr>
    </a:lvl2pPr>
    <a:lvl3pPr marL="914400" algn="l" rtl="0" fontAlgn="base">
      <a:spcBef>
        <a:spcPct val="30000"/>
      </a:spcBef>
      <a:spcAft>
        <a:spcPct val="0"/>
      </a:spcAft>
      <a:defRPr sz="1200" kern="1200">
        <a:solidFill>
          <a:schemeClr val="tx1"/>
        </a:solidFill>
        <a:latin typeface="Arial" charset="0"/>
        <a:ea typeface="+mn-ea"/>
        <a:cs typeface="Arial" charset="0"/>
      </a:defRPr>
    </a:lvl3pPr>
    <a:lvl4pPr marL="1371600" algn="l" rtl="0" fontAlgn="base">
      <a:spcBef>
        <a:spcPct val="30000"/>
      </a:spcBef>
      <a:spcAft>
        <a:spcPct val="0"/>
      </a:spcAft>
      <a:defRPr sz="1200" kern="1200">
        <a:solidFill>
          <a:schemeClr val="tx1"/>
        </a:solidFill>
        <a:latin typeface="Arial" charset="0"/>
        <a:ea typeface="+mn-ea"/>
        <a:cs typeface="Arial" charset="0"/>
      </a:defRPr>
    </a:lvl4pPr>
    <a:lvl5pPr marL="1828800" algn="l" rtl="0" fontAlgn="base">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spect="1" noChangeArrowheads="1" noTextEdit="1"/>
          </p:cNvSpPr>
          <p:nvPr>
            <p:ph type="sldImg"/>
          </p:nvPr>
        </p:nvSpPr>
        <p:spPr>
          <a:xfrm>
            <a:off x="1171575" y="696913"/>
            <a:ext cx="4641850" cy="3481387"/>
          </a:xfrm>
          <a:ln/>
        </p:spPr>
      </p:sp>
      <p:sp>
        <p:nvSpPr>
          <p:cNvPr id="16387"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1" name="Picture 10" descr="Cover-option-2_no-trans.png"/>
          <p:cNvPicPr>
            <a:picLocks noChangeAspect="1"/>
          </p:cNvPicPr>
          <p:nvPr userDrawn="1"/>
        </p:nvPicPr>
        <p:blipFill>
          <a:blip r:embed="rId2" cstate="print"/>
          <a:stretch>
            <a:fillRect/>
          </a:stretch>
        </p:blipFill>
        <p:spPr>
          <a:xfrm>
            <a:off x="0" y="0"/>
            <a:ext cx="9156192" cy="6867144"/>
          </a:xfrm>
          <a:prstGeom prst="rect">
            <a:avLst/>
          </a:prstGeom>
        </p:spPr>
      </p:pic>
      <p:sp>
        <p:nvSpPr>
          <p:cNvPr id="2" name="Title 1"/>
          <p:cNvSpPr>
            <a:spLocks noGrp="1"/>
          </p:cNvSpPr>
          <p:nvPr>
            <p:ph type="ctrTitle"/>
          </p:nvPr>
        </p:nvSpPr>
        <p:spPr>
          <a:xfrm>
            <a:off x="3275857" y="2571744"/>
            <a:ext cx="5510986" cy="2357454"/>
          </a:xfrm>
        </p:spPr>
        <p:txBody>
          <a:bodyPr anchor="t" anchorCtr="0"/>
          <a:lstStyle>
            <a:lvl1pPr algn="r">
              <a:lnSpc>
                <a:spcPts val="3240"/>
              </a:lnSpc>
              <a:defRPr sz="3000">
                <a:solidFill>
                  <a:schemeClr val="bg1"/>
                </a:solidFill>
              </a:defRPr>
            </a:lvl1pPr>
          </a:lstStyle>
          <a:p>
            <a:r>
              <a:rPr lang="en-US" smtClean="0"/>
              <a:t>Click to edit Master title style</a:t>
            </a:r>
            <a:endParaRPr lang="en-GB" dirty="0"/>
          </a:p>
        </p:txBody>
      </p:sp>
      <p:sp>
        <p:nvSpPr>
          <p:cNvPr id="3" name="Subtitle 2"/>
          <p:cNvSpPr>
            <a:spLocks noGrp="1"/>
          </p:cNvSpPr>
          <p:nvPr>
            <p:ph type="subTitle" idx="1"/>
          </p:nvPr>
        </p:nvSpPr>
        <p:spPr>
          <a:xfrm>
            <a:off x="3275856" y="4984855"/>
            <a:ext cx="5511600" cy="1752600"/>
          </a:xfrm>
        </p:spPr>
        <p:txBody>
          <a:bodyPr bIns="0"/>
          <a:lstStyle>
            <a:lvl1pPr marL="0" indent="0" algn="r">
              <a:buNone/>
              <a:defRPr sz="1200" b="0">
                <a:solidFill>
                  <a:schemeClr val="bg1"/>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GB"/>
          </a:p>
        </p:txBody>
      </p:sp>
      <p:pic>
        <p:nvPicPr>
          <p:cNvPr id="6" name="Picture 5" descr="KPMG_Plus_Strapline_White no tm.emf"/>
          <p:cNvPicPr>
            <a:picLocks noChangeAspect="1"/>
          </p:cNvPicPr>
          <p:nvPr userDrawn="1"/>
        </p:nvPicPr>
        <p:blipFill>
          <a:blip r:embed="rId3" cstate="print"/>
          <a:stretch>
            <a:fillRect/>
          </a:stretch>
        </p:blipFill>
        <p:spPr>
          <a:xfrm>
            <a:off x="345141" y="407894"/>
            <a:ext cx="2120881" cy="775447"/>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a:t>Click to edit Master text styles</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One column text">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lvl1pPr>
              <a:defRPr/>
            </a:lvl1pPr>
          </a:lstStyle>
          <a:p>
            <a:r>
              <a:rPr lang="en-US" dirty="0" smtClean="0"/>
              <a:t>Click to edit Master title style</a:t>
            </a:r>
            <a:endParaRPr lang="en-US" dirty="0"/>
          </a:p>
        </p:txBody>
      </p:sp>
      <p:sp>
        <p:nvSpPr>
          <p:cNvPr id="6" name="Text Placeholder 5"/>
          <p:cNvSpPr>
            <a:spLocks noGrp="1"/>
          </p:cNvSpPr>
          <p:nvPr>
            <p:ph type="body" sz="quarter" idx="10"/>
          </p:nvPr>
        </p:nvSpPr>
        <p:spPr bwMode="gray">
          <a:xfrm>
            <a:off x="252046" y="1268411"/>
            <a:ext cx="8643323" cy="50436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1_Title Slide">
    <p:spTree>
      <p:nvGrpSpPr>
        <p:cNvPr id="1" name=""/>
        <p:cNvGrpSpPr/>
        <p:nvPr/>
      </p:nvGrpSpPr>
      <p:grpSpPr>
        <a:xfrm>
          <a:off x="0" y="0"/>
          <a:ext cx="0" cy="0"/>
          <a:chOff x="0" y="0"/>
          <a:chExt cx="0" cy="0"/>
        </a:xfrm>
      </p:grpSpPr>
      <p:pic>
        <p:nvPicPr>
          <p:cNvPr id="11" name="Picture 10" descr="Cover_trans.png"/>
          <p:cNvPicPr>
            <a:picLocks noChangeAspect="1"/>
          </p:cNvPicPr>
          <p:nvPr userDrawn="1"/>
        </p:nvPicPr>
        <p:blipFill>
          <a:blip r:embed="rId2" cstate="print"/>
          <a:stretch>
            <a:fillRect/>
          </a:stretch>
        </p:blipFill>
        <p:spPr>
          <a:xfrm>
            <a:off x="1" y="0"/>
            <a:ext cx="5023095" cy="5112000"/>
          </a:xfrm>
          <a:prstGeom prst="rect">
            <a:avLst/>
          </a:prstGeom>
        </p:spPr>
      </p:pic>
      <p:sp>
        <p:nvSpPr>
          <p:cNvPr id="2" name="Title 1"/>
          <p:cNvSpPr>
            <a:spLocks noGrp="1"/>
          </p:cNvSpPr>
          <p:nvPr>
            <p:ph type="ctrTitle"/>
          </p:nvPr>
        </p:nvSpPr>
        <p:spPr>
          <a:xfrm>
            <a:off x="357158" y="1440000"/>
            <a:ext cx="3854802" cy="2357454"/>
          </a:xfrm>
        </p:spPr>
        <p:txBody>
          <a:bodyPr anchor="t" anchorCtr="0"/>
          <a:lstStyle>
            <a:lvl1pPr algn="l">
              <a:lnSpc>
                <a:spcPts val="3240"/>
              </a:lnSpc>
              <a:defRPr sz="3000">
                <a:solidFill>
                  <a:schemeClr val="bg1"/>
                </a:solidFill>
              </a:defRPr>
            </a:lvl1pPr>
          </a:lstStyle>
          <a:p>
            <a:r>
              <a:rPr lang="en-US" smtClean="0"/>
              <a:t>Click to edit Master title style</a:t>
            </a:r>
            <a:endParaRPr lang="en-GB" dirty="0"/>
          </a:p>
        </p:txBody>
      </p:sp>
      <p:sp>
        <p:nvSpPr>
          <p:cNvPr id="3" name="Subtitle 2"/>
          <p:cNvSpPr>
            <a:spLocks noGrp="1"/>
          </p:cNvSpPr>
          <p:nvPr>
            <p:ph type="subTitle" idx="1"/>
          </p:nvPr>
        </p:nvSpPr>
        <p:spPr>
          <a:xfrm>
            <a:off x="357159" y="3782896"/>
            <a:ext cx="3156750" cy="1386696"/>
          </a:xfrm>
        </p:spPr>
        <p:txBody>
          <a:bodyPr bIns="0"/>
          <a:lstStyle>
            <a:lvl1pPr marL="0" indent="0" algn="l">
              <a:buNone/>
              <a:defRPr sz="1200" b="0">
                <a:solidFill>
                  <a:schemeClr val="bg1"/>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GB"/>
          </a:p>
        </p:txBody>
      </p:sp>
      <p:pic>
        <p:nvPicPr>
          <p:cNvPr id="6" name="Picture 5" descr="KPMG_Plus_Strapline_White no tm.emf"/>
          <p:cNvPicPr>
            <a:picLocks noChangeAspect="1"/>
          </p:cNvPicPr>
          <p:nvPr userDrawn="1"/>
        </p:nvPicPr>
        <p:blipFill>
          <a:blip r:embed="rId3" cstate="print"/>
          <a:stretch>
            <a:fillRect/>
          </a:stretch>
        </p:blipFill>
        <p:spPr>
          <a:xfrm>
            <a:off x="345141" y="407894"/>
            <a:ext cx="2120881" cy="775447"/>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5_Title Slide">
    <p:spTree>
      <p:nvGrpSpPr>
        <p:cNvPr id="1" name=""/>
        <p:cNvGrpSpPr/>
        <p:nvPr/>
      </p:nvGrpSpPr>
      <p:grpSpPr>
        <a:xfrm>
          <a:off x="0" y="0"/>
          <a:ext cx="0" cy="0"/>
          <a:chOff x="0" y="0"/>
          <a:chExt cx="0" cy="0"/>
        </a:xfrm>
      </p:grpSpPr>
      <p:pic>
        <p:nvPicPr>
          <p:cNvPr id="13" name="Picture 12" descr="Copyright_no trans.png"/>
          <p:cNvPicPr>
            <a:picLocks noChangeAspect="1"/>
          </p:cNvPicPr>
          <p:nvPr userDrawn="1"/>
        </p:nvPicPr>
        <p:blipFill>
          <a:blip r:embed="rId2" cstate="print"/>
          <a:stretch>
            <a:fillRect/>
          </a:stretch>
        </p:blipFill>
        <p:spPr>
          <a:xfrm>
            <a:off x="0" y="0"/>
            <a:ext cx="5020562" cy="3225600"/>
          </a:xfrm>
          <a:prstGeom prst="rect">
            <a:avLst/>
          </a:prstGeom>
        </p:spPr>
      </p:pic>
      <p:sp>
        <p:nvSpPr>
          <p:cNvPr id="2" name="Title 1"/>
          <p:cNvSpPr>
            <a:spLocks noGrp="1"/>
          </p:cNvSpPr>
          <p:nvPr>
            <p:ph type="ctrTitle"/>
          </p:nvPr>
        </p:nvSpPr>
        <p:spPr>
          <a:xfrm>
            <a:off x="357158" y="1440000"/>
            <a:ext cx="3998818" cy="2357454"/>
          </a:xfrm>
        </p:spPr>
        <p:txBody>
          <a:bodyPr anchor="t" anchorCtr="0"/>
          <a:lstStyle>
            <a:lvl1pPr algn="l">
              <a:lnSpc>
                <a:spcPts val="3240"/>
              </a:lnSpc>
              <a:defRPr sz="3000">
                <a:solidFill>
                  <a:schemeClr val="bg1"/>
                </a:solidFill>
              </a:defRPr>
            </a:lvl1pPr>
          </a:lstStyle>
          <a:p>
            <a:r>
              <a:rPr lang="en-US" smtClean="0"/>
              <a:t>Click to edit Master title style</a:t>
            </a:r>
            <a:endParaRPr lang="en-GB" dirty="0"/>
          </a:p>
        </p:txBody>
      </p:sp>
      <p:sp>
        <p:nvSpPr>
          <p:cNvPr id="3" name="Subtitle 2"/>
          <p:cNvSpPr>
            <a:spLocks noGrp="1"/>
          </p:cNvSpPr>
          <p:nvPr>
            <p:ph type="subTitle" idx="1"/>
          </p:nvPr>
        </p:nvSpPr>
        <p:spPr>
          <a:xfrm>
            <a:off x="357158" y="3825100"/>
            <a:ext cx="3999600" cy="1752600"/>
          </a:xfrm>
        </p:spPr>
        <p:txBody>
          <a:bodyPr/>
          <a:lstStyle>
            <a:lvl1pPr marL="0" indent="0" algn="l">
              <a:buNone/>
              <a:defRPr sz="1200" b="0">
                <a:solidFill>
                  <a:srgbClr val="0070C0"/>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GB"/>
          </a:p>
        </p:txBody>
      </p:sp>
      <p:pic>
        <p:nvPicPr>
          <p:cNvPr id="6" name="Picture 5" descr="KPMG_Plus_Strapline_White no tm.emf"/>
          <p:cNvPicPr>
            <a:picLocks noChangeAspect="1"/>
          </p:cNvPicPr>
          <p:nvPr userDrawn="1"/>
        </p:nvPicPr>
        <p:blipFill>
          <a:blip r:embed="rId3" cstate="print"/>
          <a:stretch>
            <a:fillRect/>
          </a:stretch>
        </p:blipFill>
        <p:spPr>
          <a:xfrm>
            <a:off x="345141" y="407894"/>
            <a:ext cx="2120881" cy="775447"/>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4_Title Slide">
    <p:spTree>
      <p:nvGrpSpPr>
        <p:cNvPr id="1" name=""/>
        <p:cNvGrpSpPr/>
        <p:nvPr/>
      </p:nvGrpSpPr>
      <p:grpSpPr>
        <a:xfrm>
          <a:off x="0" y="0"/>
          <a:ext cx="0" cy="0"/>
          <a:chOff x="0" y="0"/>
          <a:chExt cx="0" cy="0"/>
        </a:xfrm>
      </p:grpSpPr>
      <p:pic>
        <p:nvPicPr>
          <p:cNvPr id="8" name="Picture 7" descr="Contents_trans.png"/>
          <p:cNvPicPr>
            <a:picLocks noChangeAspect="1"/>
          </p:cNvPicPr>
          <p:nvPr userDrawn="1"/>
        </p:nvPicPr>
        <p:blipFill>
          <a:blip r:embed="rId2" cstate="print"/>
          <a:stretch>
            <a:fillRect/>
          </a:stretch>
        </p:blipFill>
        <p:spPr>
          <a:xfrm>
            <a:off x="0" y="0"/>
            <a:ext cx="4958906" cy="5112000"/>
          </a:xfrm>
          <a:prstGeom prst="rect">
            <a:avLst/>
          </a:prstGeom>
        </p:spPr>
      </p:pic>
      <p:sp>
        <p:nvSpPr>
          <p:cNvPr id="2" name="Title 1"/>
          <p:cNvSpPr>
            <a:spLocks noGrp="1"/>
          </p:cNvSpPr>
          <p:nvPr>
            <p:ph type="ctrTitle"/>
          </p:nvPr>
        </p:nvSpPr>
        <p:spPr>
          <a:xfrm>
            <a:off x="357158" y="1440000"/>
            <a:ext cx="3854802" cy="2357454"/>
          </a:xfrm>
        </p:spPr>
        <p:txBody>
          <a:bodyPr anchor="t" anchorCtr="0"/>
          <a:lstStyle>
            <a:lvl1pPr algn="l">
              <a:lnSpc>
                <a:spcPts val="3240"/>
              </a:lnSpc>
              <a:defRPr sz="3000">
                <a:solidFill>
                  <a:schemeClr val="bg1"/>
                </a:solidFill>
              </a:defRPr>
            </a:lvl1pPr>
          </a:lstStyle>
          <a:p>
            <a:r>
              <a:rPr lang="en-US" smtClean="0"/>
              <a:t>Click to edit Master title style</a:t>
            </a:r>
            <a:endParaRPr lang="en-GB" dirty="0"/>
          </a:p>
        </p:txBody>
      </p:sp>
      <p:sp>
        <p:nvSpPr>
          <p:cNvPr id="3" name="Subtitle 2"/>
          <p:cNvSpPr>
            <a:spLocks noGrp="1"/>
          </p:cNvSpPr>
          <p:nvPr>
            <p:ph type="subTitle" idx="1"/>
          </p:nvPr>
        </p:nvSpPr>
        <p:spPr>
          <a:xfrm>
            <a:off x="357159" y="3817176"/>
            <a:ext cx="3206730" cy="1289396"/>
          </a:xfrm>
        </p:spPr>
        <p:txBody>
          <a:bodyPr bIns="0"/>
          <a:lstStyle>
            <a:lvl1pPr marL="0" indent="0" algn="l">
              <a:buNone/>
              <a:defRPr sz="1200" b="0">
                <a:solidFill>
                  <a:schemeClr val="bg1"/>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GB" dirty="0"/>
          </a:p>
        </p:txBody>
      </p:sp>
      <p:pic>
        <p:nvPicPr>
          <p:cNvPr id="6" name="Picture 5" descr="KPMG_Plus_Strapline_White no tm.emf"/>
          <p:cNvPicPr>
            <a:picLocks noChangeAspect="1"/>
          </p:cNvPicPr>
          <p:nvPr userDrawn="1"/>
        </p:nvPicPr>
        <p:blipFill>
          <a:blip r:embed="rId3" cstate="print"/>
          <a:stretch>
            <a:fillRect/>
          </a:stretch>
        </p:blipFill>
        <p:spPr>
          <a:xfrm>
            <a:off x="345141" y="407894"/>
            <a:ext cx="2120881" cy="775447"/>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 preserve="1">
  <p:cSld name="2_Title Slide">
    <p:bg>
      <p:bgPr>
        <a:solidFill>
          <a:schemeClr val="bg1"/>
        </a:solidFill>
        <a:effectLst/>
      </p:bgPr>
    </p:bg>
    <p:spTree>
      <p:nvGrpSpPr>
        <p:cNvPr id="1" name=""/>
        <p:cNvGrpSpPr/>
        <p:nvPr/>
      </p:nvGrpSpPr>
      <p:grpSpPr>
        <a:xfrm>
          <a:off x="0" y="0"/>
          <a:ext cx="0" cy="0"/>
          <a:chOff x="0" y="0"/>
          <a:chExt cx="0" cy="0"/>
        </a:xfrm>
      </p:grpSpPr>
      <p:pic>
        <p:nvPicPr>
          <p:cNvPr id="9" name="Picture 8" descr="Contents_trans.png"/>
          <p:cNvPicPr>
            <a:picLocks noChangeAspect="1"/>
          </p:cNvPicPr>
          <p:nvPr userDrawn="1"/>
        </p:nvPicPr>
        <p:blipFill>
          <a:blip r:embed="rId2" cstate="print"/>
          <a:srcRect l="4857"/>
          <a:stretch>
            <a:fillRect/>
          </a:stretch>
        </p:blipFill>
        <p:spPr>
          <a:xfrm>
            <a:off x="0" y="0"/>
            <a:ext cx="6337923" cy="6867144"/>
          </a:xfrm>
          <a:prstGeom prst="rect">
            <a:avLst/>
          </a:prstGeom>
        </p:spPr>
      </p:pic>
      <p:sp>
        <p:nvSpPr>
          <p:cNvPr id="2" name="Title 1"/>
          <p:cNvSpPr>
            <a:spLocks noGrp="1"/>
          </p:cNvSpPr>
          <p:nvPr>
            <p:ph type="ctrTitle"/>
          </p:nvPr>
        </p:nvSpPr>
        <p:spPr>
          <a:xfrm>
            <a:off x="357158" y="849145"/>
            <a:ext cx="5424664" cy="501354"/>
          </a:xfrm>
        </p:spPr>
        <p:txBody>
          <a:bodyPr anchor="t" anchorCtr="0"/>
          <a:lstStyle>
            <a:lvl1pPr algn="l">
              <a:lnSpc>
                <a:spcPts val="3240"/>
              </a:lnSpc>
              <a:defRPr sz="3000">
                <a:solidFill>
                  <a:schemeClr val="bg1"/>
                </a:solidFill>
              </a:defRPr>
            </a:lvl1pPr>
          </a:lstStyle>
          <a:p>
            <a:r>
              <a:rPr lang="en-US" dirty="0" smtClean="0"/>
              <a:t>Click to edit Master title style</a:t>
            </a:r>
            <a:endParaRPr lang="en-GB" dirty="0"/>
          </a:p>
        </p:txBody>
      </p:sp>
      <p:sp>
        <p:nvSpPr>
          <p:cNvPr id="3" name="Subtitle 2"/>
          <p:cNvSpPr>
            <a:spLocks noGrp="1"/>
          </p:cNvSpPr>
          <p:nvPr>
            <p:ph type="subTitle" idx="1"/>
          </p:nvPr>
        </p:nvSpPr>
        <p:spPr>
          <a:xfrm>
            <a:off x="371226" y="1575582"/>
            <a:ext cx="4242977" cy="3991561"/>
          </a:xfrm>
        </p:spPr>
        <p:txBody>
          <a:bodyPr bIns="0"/>
          <a:lstStyle>
            <a:lvl1pPr marL="0" indent="0" algn="l">
              <a:buNone/>
              <a:defRPr sz="1600" b="0">
                <a:solidFill>
                  <a:schemeClr val="bg1"/>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edit Master subtitle style</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GB" dirty="0" smtClean="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ts val="2500"/>
              </a:lnSpc>
              <a:defRPr sz="2000"/>
            </a:lvl1pPr>
          </a:lstStyle>
          <a:p>
            <a:r>
              <a:rPr lang="en-US" dirty="0" smtClean="0"/>
              <a:t>Click to edit Master title style</a:t>
            </a:r>
            <a:endParaRPr lang="en-GB" dirty="0"/>
          </a:p>
        </p:txBody>
      </p:sp>
      <p:sp>
        <p:nvSpPr>
          <p:cNvPr id="3" name="Content Placeholder 2"/>
          <p:cNvSpPr>
            <a:spLocks noGrp="1"/>
          </p:cNvSpPr>
          <p:nvPr>
            <p:ph idx="1"/>
          </p:nvPr>
        </p:nvSpPr>
        <p:spPr>
          <a:xfrm>
            <a:off x="211138" y="1219200"/>
            <a:ext cx="8682037" cy="4525962"/>
          </a:xfrm>
        </p:spPr>
        <p:txBody>
          <a:bodyPr bIns="0"/>
          <a:lstStyle>
            <a:lvl1pPr>
              <a:spcBef>
                <a:spcPts val="300"/>
              </a:spcBef>
              <a:spcAft>
                <a:spcPts val="300"/>
              </a:spcAft>
              <a:defRPr sz="1400">
                <a:solidFill>
                  <a:srgbClr val="00338D"/>
                </a:solidFill>
              </a:defRPr>
            </a:lvl1pPr>
            <a:lvl2pPr marL="166688" indent="-165100">
              <a:spcBef>
                <a:spcPts val="300"/>
              </a:spcBef>
              <a:spcAft>
                <a:spcPts val="300"/>
              </a:spcAft>
              <a:buClr>
                <a:schemeClr val="accent1"/>
              </a:buClr>
              <a:buSzPct val="65000"/>
              <a:buFont typeface="Wingdings" pitchFamily="2" charset="2"/>
              <a:buChar char="l"/>
              <a:defRPr sz="1400"/>
            </a:lvl2pPr>
            <a:lvl3pPr marL="346075" indent="-179388">
              <a:spcBef>
                <a:spcPts val="300"/>
              </a:spcBef>
              <a:spcAft>
                <a:spcPts val="300"/>
              </a:spcAft>
              <a:buSzPct val="65000"/>
              <a:buFont typeface="Arial" pitchFamily="34" charset="0"/>
              <a:buChar char="–"/>
              <a:defRPr sz="1400"/>
            </a:lvl3pPr>
            <a:lvl4pPr marL="512763" indent="-161925">
              <a:spcBef>
                <a:spcPts val="300"/>
              </a:spcBef>
              <a:spcAft>
                <a:spcPts val="300"/>
              </a:spcAft>
              <a:buClr>
                <a:schemeClr val="accent1"/>
              </a:buClr>
              <a:buSzPct val="65000"/>
              <a:buFont typeface="Wingdings" pitchFamily="2" charset="2"/>
              <a:buChar char="l"/>
              <a:defRPr sz="1400"/>
            </a:lvl4pPr>
            <a:lvl5pPr marL="692150" indent="-179388">
              <a:spcBef>
                <a:spcPts val="300"/>
              </a:spcBef>
              <a:spcAft>
                <a:spcPts val="300"/>
              </a:spcAft>
              <a:buClr>
                <a:schemeClr val="accent1"/>
              </a:buClr>
              <a:buSzPct val="65000"/>
              <a:buFont typeface="Arial" pitchFamily="34" charset="0"/>
              <a:buChar char="–"/>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9" name="Line 10"/>
          <p:cNvSpPr>
            <a:spLocks noChangeShapeType="1"/>
          </p:cNvSpPr>
          <p:nvPr userDrawn="1"/>
        </p:nvSpPr>
        <p:spPr bwMode="auto">
          <a:xfrm>
            <a:off x="201561" y="6373813"/>
            <a:ext cx="8640000" cy="0"/>
          </a:xfrm>
          <a:prstGeom prst="line">
            <a:avLst/>
          </a:prstGeom>
          <a:noFill/>
          <a:ln w="3175">
            <a:solidFill>
              <a:schemeClr val="accent1"/>
            </a:solidFill>
            <a:round/>
            <a:headEnd/>
            <a:tailEnd/>
          </a:ln>
          <a:effectLst/>
        </p:spPr>
        <p:txBody>
          <a:bodyPr/>
          <a:lstStyle/>
          <a:p>
            <a:endParaRPr lang="en-GB" baseline="-250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ts val="2500"/>
              </a:lnSpc>
              <a:defRPr sz="2000"/>
            </a:lvl1pPr>
          </a:lstStyle>
          <a:p>
            <a:r>
              <a:rPr lang="en-US" smtClean="0"/>
              <a:t>Click to edit Master title style</a:t>
            </a:r>
            <a:endParaRPr lang="en-GB"/>
          </a:p>
        </p:txBody>
      </p:sp>
      <p:sp>
        <p:nvSpPr>
          <p:cNvPr id="3" name="Content Placeholder 2"/>
          <p:cNvSpPr>
            <a:spLocks noGrp="1"/>
          </p:cNvSpPr>
          <p:nvPr>
            <p:ph idx="1"/>
          </p:nvPr>
        </p:nvSpPr>
        <p:spPr>
          <a:xfrm>
            <a:off x="211138" y="1219200"/>
            <a:ext cx="8682037" cy="4525962"/>
          </a:xfrm>
        </p:spPr>
        <p:txBody>
          <a:bodyPr bIns="0"/>
          <a:lstStyle>
            <a:lvl1pPr>
              <a:defRPr>
                <a:solidFill>
                  <a:schemeClr val="accent1"/>
                </a:solidFill>
              </a:defRPr>
            </a:lvl1pPr>
            <a:lvl2pPr marL="233363" indent="-231775">
              <a:buFont typeface="+mj-lt"/>
              <a:buNone/>
              <a:defRPr/>
            </a:lvl2pPr>
            <a:lvl3pPr marL="166688" indent="-166688">
              <a:buFont typeface="Wingdings" pitchFamily="2" charset="2"/>
              <a:buChar char="l"/>
              <a:defRPr/>
            </a:lvl3pPr>
            <a:lvl4pPr marL="346075" indent="-179388">
              <a:buFont typeface="Arial" pitchFamily="34" charset="0"/>
              <a:buChar char="–"/>
              <a:defRPr/>
            </a:lvl4pPr>
            <a:lvl5pPr marL="512763" indent="-166688" defTabSz="850900">
              <a:buClr>
                <a:schemeClr val="accent1"/>
              </a:buClr>
              <a:buSzPct val="65000"/>
              <a:buFont typeface="Wingdings" pitchFamily="2" charset="2"/>
              <a:buChar char="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9" name="Line 10"/>
          <p:cNvSpPr>
            <a:spLocks noChangeShapeType="1"/>
          </p:cNvSpPr>
          <p:nvPr userDrawn="1"/>
        </p:nvSpPr>
        <p:spPr bwMode="auto">
          <a:xfrm>
            <a:off x="300039" y="6373813"/>
            <a:ext cx="8529637" cy="0"/>
          </a:xfrm>
          <a:prstGeom prst="line">
            <a:avLst/>
          </a:prstGeom>
          <a:noFill/>
          <a:ln w="3175">
            <a:solidFill>
              <a:schemeClr val="accent1"/>
            </a:solidFill>
            <a:round/>
            <a:headEnd/>
            <a:tailEnd/>
          </a:ln>
          <a:effectLst/>
        </p:spPr>
        <p:txBody>
          <a:bodyPr/>
          <a:lstStyle/>
          <a:p>
            <a:endParaRPr lang="en-GB"/>
          </a:p>
        </p:txBody>
      </p:sp>
      <p:sp>
        <p:nvSpPr>
          <p:cNvPr id="14" name="Line 10"/>
          <p:cNvSpPr>
            <a:spLocks noChangeShapeType="1"/>
          </p:cNvSpPr>
          <p:nvPr userDrawn="1"/>
        </p:nvSpPr>
        <p:spPr bwMode="auto">
          <a:xfrm>
            <a:off x="201561" y="6373813"/>
            <a:ext cx="8640000" cy="0"/>
          </a:xfrm>
          <a:prstGeom prst="line">
            <a:avLst/>
          </a:prstGeom>
          <a:noFill/>
          <a:ln w="3175">
            <a:solidFill>
              <a:schemeClr val="accent1"/>
            </a:solidFill>
            <a:round/>
            <a:headEnd/>
            <a:tailEnd/>
          </a:ln>
          <a:effectLst/>
        </p:spPr>
        <p:txBody>
          <a:bodyPr/>
          <a:lstStyle/>
          <a:p>
            <a:endParaRPr lang="en-GB" baseline="-25000"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ts val="2500"/>
              </a:lnSpc>
              <a:defRPr sz="2000"/>
            </a:lvl1pPr>
          </a:lstStyle>
          <a:p>
            <a:r>
              <a:rPr lang="en-US" smtClean="0"/>
              <a:t>Click to edit Master title style</a:t>
            </a:r>
            <a:endParaRPr lang="en-GB"/>
          </a:p>
        </p:txBody>
      </p:sp>
      <p:sp>
        <p:nvSpPr>
          <p:cNvPr id="3" name="Content Placeholder 2"/>
          <p:cNvSpPr>
            <a:spLocks noGrp="1"/>
          </p:cNvSpPr>
          <p:nvPr>
            <p:ph sz="half" idx="1"/>
          </p:nvPr>
        </p:nvSpPr>
        <p:spPr>
          <a:xfrm>
            <a:off x="211139" y="1219200"/>
            <a:ext cx="4264025" cy="4525962"/>
          </a:xfrm>
        </p:spPr>
        <p:txBody>
          <a:bodyPr bIns="0"/>
          <a:lstStyle>
            <a:lvl1pPr>
              <a:defRPr sz="1600">
                <a:solidFill>
                  <a:srgbClr val="00338D"/>
                </a:solidFill>
              </a:defRPr>
            </a:lvl1pPr>
            <a:lvl2pPr>
              <a:defRPr sz="1600"/>
            </a:lvl2pPr>
            <a:lvl3pPr marL="139700" indent="-139700">
              <a:buFont typeface="Arial" pitchFamily="34" charset="0"/>
              <a:buChar char="•"/>
              <a:defRPr sz="1400"/>
            </a:lvl3pPr>
            <a:lvl4pPr marL="349250" indent="-182563">
              <a:buFont typeface="Arial" pitchFamily="34" charset="0"/>
              <a:buChar char="–"/>
              <a:defRPr sz="1600"/>
            </a:lvl4pPr>
            <a:lvl5pPr marL="515938" indent="-166688">
              <a:buClr>
                <a:schemeClr val="accent1"/>
              </a:buClr>
              <a:buFont typeface="Arial" pitchFamily="34" charset="0"/>
              <a:buChar char="•"/>
              <a:defRPr sz="1600"/>
            </a:lvl5pPr>
            <a:lvl6pPr>
              <a:defRPr sz="1800"/>
            </a:lvl6pPr>
            <a:lvl7pPr>
              <a:defRPr sz="1800"/>
            </a:lvl7pPr>
            <a:lvl8pPr marL="687388" indent="-160338">
              <a:buFont typeface="Arial" pitchFamily="34" charset="0"/>
              <a:buChar char="–"/>
              <a:defRPr sz="1600"/>
            </a:lvl8pPr>
            <a:lvl9pPr>
              <a:defRPr sz="1800"/>
            </a:lvl9pPr>
          </a:lstStyle>
          <a:p>
            <a:pPr lvl="0"/>
            <a:r>
              <a:rPr lang="en-US" dirty="0" smtClean="0"/>
              <a:t>Click to edit Master text styles</a:t>
            </a:r>
          </a:p>
          <a:p>
            <a:pPr lvl="1"/>
            <a:r>
              <a:rPr lang="en-US" dirty="0" smtClean="0"/>
              <a:t>Second level</a:t>
            </a:r>
          </a:p>
          <a:p>
            <a:pPr lvl="3"/>
            <a:r>
              <a:rPr lang="en-US" dirty="0" smtClean="0"/>
              <a:t>Third level</a:t>
            </a:r>
          </a:p>
          <a:p>
            <a:pPr lvl="4"/>
            <a:r>
              <a:rPr lang="en-US" dirty="0" smtClean="0"/>
              <a:t>Fourth level</a:t>
            </a:r>
          </a:p>
          <a:p>
            <a:pPr lvl="7"/>
            <a:r>
              <a:rPr lang="en-US" dirty="0" smtClean="0"/>
              <a:t>Fifth level</a:t>
            </a:r>
            <a:endParaRPr lang="en-GB" dirty="0"/>
          </a:p>
        </p:txBody>
      </p:sp>
      <p:sp>
        <p:nvSpPr>
          <p:cNvPr id="4" name="Content Placeholder 3"/>
          <p:cNvSpPr>
            <a:spLocks noGrp="1"/>
          </p:cNvSpPr>
          <p:nvPr>
            <p:ph sz="half" idx="2"/>
          </p:nvPr>
        </p:nvSpPr>
        <p:spPr>
          <a:xfrm>
            <a:off x="4627563" y="1219200"/>
            <a:ext cx="4265612" cy="4525962"/>
          </a:xfrm>
        </p:spPr>
        <p:txBody>
          <a:bodyPr bIns="0"/>
          <a:lstStyle>
            <a:lvl1pPr>
              <a:defRPr sz="1600">
                <a:solidFill>
                  <a:srgbClr val="00338D"/>
                </a:solidFill>
              </a:defRPr>
            </a:lvl1pPr>
            <a:lvl2pPr>
              <a:defRPr sz="1600"/>
            </a:lvl2pPr>
            <a:lvl3pPr marL="127000" indent="-127000">
              <a:buFont typeface="Arial" pitchFamily="34" charset="0"/>
              <a:buChar char="•"/>
              <a:defRPr sz="1400"/>
            </a:lvl3pPr>
            <a:lvl4pPr marL="349250" indent="-182563">
              <a:buFont typeface="Arial" pitchFamily="34" charset="0"/>
              <a:buChar char="–"/>
              <a:defRPr sz="1600"/>
            </a:lvl4pPr>
            <a:lvl5pPr marL="536575" indent="-187325">
              <a:buClr>
                <a:schemeClr val="accent1"/>
              </a:buClr>
              <a:buFont typeface="Arial" pitchFamily="34" charset="0"/>
              <a:buChar char="•"/>
              <a:defRPr sz="1600"/>
            </a:lvl5pPr>
            <a:lvl6pPr>
              <a:defRPr sz="1800"/>
            </a:lvl6pPr>
            <a:lvl7pPr>
              <a:defRPr sz="1800"/>
            </a:lvl7pPr>
            <a:lvl8pPr>
              <a:defRPr sz="1800"/>
            </a:lvl8pPr>
            <a:lvl9pPr marL="809625" indent="-241300">
              <a:buClr>
                <a:schemeClr val="accent1"/>
              </a:buClr>
              <a:buSzPct val="65000"/>
              <a:buFont typeface="Arial" pitchFamily="34" charset="0"/>
              <a:buChar char="–"/>
              <a:defRPr sz="1600"/>
            </a:lvl9pPr>
          </a:lstStyle>
          <a:p>
            <a:pPr lvl="0"/>
            <a:r>
              <a:rPr lang="en-US" dirty="0" smtClean="0"/>
              <a:t>Click to edit Master text styles</a:t>
            </a:r>
          </a:p>
          <a:p>
            <a:pPr lvl="1"/>
            <a:r>
              <a:rPr lang="en-US" dirty="0" smtClean="0"/>
              <a:t>Second level</a:t>
            </a:r>
          </a:p>
          <a:p>
            <a:pPr lvl="3"/>
            <a:r>
              <a:rPr lang="en-US" dirty="0" smtClean="0"/>
              <a:t>Third level</a:t>
            </a:r>
          </a:p>
          <a:p>
            <a:pPr lvl="4"/>
            <a:r>
              <a:rPr lang="en-US" dirty="0" smtClean="0"/>
              <a:t>Fourth level</a:t>
            </a:r>
          </a:p>
          <a:p>
            <a:pPr lvl="8"/>
            <a:r>
              <a:rPr lang="en-US" dirty="0" smtClean="0"/>
              <a:t>Fifth level</a:t>
            </a:r>
            <a:endParaRPr lang="en-GB" dirty="0"/>
          </a:p>
        </p:txBody>
      </p:sp>
      <p:sp>
        <p:nvSpPr>
          <p:cNvPr id="10" name="Line 10"/>
          <p:cNvSpPr>
            <a:spLocks noChangeShapeType="1"/>
          </p:cNvSpPr>
          <p:nvPr userDrawn="1"/>
        </p:nvSpPr>
        <p:spPr bwMode="auto">
          <a:xfrm>
            <a:off x="300039" y="6373813"/>
            <a:ext cx="8529637" cy="0"/>
          </a:xfrm>
          <a:prstGeom prst="line">
            <a:avLst/>
          </a:prstGeom>
          <a:noFill/>
          <a:ln w="3175">
            <a:solidFill>
              <a:schemeClr val="accent1"/>
            </a:solidFill>
            <a:round/>
            <a:headEnd/>
            <a:tailEnd/>
          </a:ln>
          <a:effectLst/>
        </p:spPr>
        <p:txBody>
          <a:bodyPr/>
          <a:lstStyle/>
          <a:p>
            <a:endParaRPr lang="en-GB"/>
          </a:p>
        </p:txBody>
      </p:sp>
      <p:sp>
        <p:nvSpPr>
          <p:cNvPr id="21" name="Line 10"/>
          <p:cNvSpPr>
            <a:spLocks noChangeShapeType="1"/>
          </p:cNvSpPr>
          <p:nvPr userDrawn="1"/>
        </p:nvSpPr>
        <p:spPr bwMode="auto">
          <a:xfrm>
            <a:off x="201561" y="6373813"/>
            <a:ext cx="8640000" cy="0"/>
          </a:xfrm>
          <a:prstGeom prst="line">
            <a:avLst/>
          </a:prstGeom>
          <a:noFill/>
          <a:ln w="3175">
            <a:solidFill>
              <a:schemeClr val="accent1"/>
            </a:solidFill>
            <a:round/>
            <a:headEnd/>
            <a:tailEnd/>
          </a:ln>
          <a:effectLst/>
        </p:spPr>
        <p:txBody>
          <a:bodyPr/>
          <a:lstStyle/>
          <a:p>
            <a:endParaRPr lang="en-GB" baseline="-25000"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ts val="2500"/>
              </a:lnSpc>
              <a:defRPr sz="2000"/>
            </a:lvl1pPr>
          </a:lstStyle>
          <a:p>
            <a:r>
              <a:rPr lang="en-US" smtClean="0"/>
              <a:t>Click to edit Master title style</a:t>
            </a:r>
            <a:endParaRPr lang="en-GB"/>
          </a:p>
        </p:txBody>
      </p:sp>
      <p:sp>
        <p:nvSpPr>
          <p:cNvPr id="13" name="Line 10"/>
          <p:cNvSpPr>
            <a:spLocks noChangeShapeType="1"/>
          </p:cNvSpPr>
          <p:nvPr userDrawn="1"/>
        </p:nvSpPr>
        <p:spPr bwMode="auto">
          <a:xfrm>
            <a:off x="201561" y="6373813"/>
            <a:ext cx="8640000" cy="0"/>
          </a:xfrm>
          <a:prstGeom prst="line">
            <a:avLst/>
          </a:prstGeom>
          <a:noFill/>
          <a:ln w="3175">
            <a:solidFill>
              <a:schemeClr val="accent1"/>
            </a:solidFill>
            <a:round/>
            <a:headEnd/>
            <a:tailEnd/>
          </a:ln>
          <a:effectLst/>
        </p:spPr>
        <p:txBody>
          <a:bodyPr/>
          <a:lstStyle/>
          <a:p>
            <a:endParaRPr lang="en-GB" baseline="-25000"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Freeform 10"/>
          <p:cNvSpPr/>
          <p:nvPr userDrawn="1"/>
        </p:nvSpPr>
        <p:spPr>
          <a:xfrm>
            <a:off x="-13447" y="-13447"/>
            <a:ext cx="9157447" cy="1045413"/>
          </a:xfrm>
          <a:custGeom>
            <a:avLst/>
            <a:gdLst>
              <a:gd name="connsiteX0" fmla="*/ 0 w 9157447"/>
              <a:gd name="connsiteY0" fmla="*/ 1008529 h 1008529"/>
              <a:gd name="connsiteX1" fmla="*/ 8848165 w 9157447"/>
              <a:gd name="connsiteY1" fmla="*/ 995082 h 1008529"/>
              <a:gd name="connsiteX2" fmla="*/ 9157447 w 9157447"/>
              <a:gd name="connsiteY2" fmla="*/ 0 h 1008529"/>
              <a:gd name="connsiteX3" fmla="*/ 0 w 9157447"/>
              <a:gd name="connsiteY3" fmla="*/ 13447 h 1008529"/>
              <a:gd name="connsiteX4" fmla="*/ 0 w 9157447"/>
              <a:gd name="connsiteY4" fmla="*/ 1008529 h 1008529"/>
              <a:gd name="connsiteX0" fmla="*/ 0 w 9157447"/>
              <a:gd name="connsiteY0" fmla="*/ 1008529 h 1008529"/>
              <a:gd name="connsiteX1" fmla="*/ 8888506 w 9157447"/>
              <a:gd name="connsiteY1" fmla="*/ 968188 h 1008529"/>
              <a:gd name="connsiteX2" fmla="*/ 9157447 w 9157447"/>
              <a:gd name="connsiteY2" fmla="*/ 0 h 1008529"/>
              <a:gd name="connsiteX3" fmla="*/ 0 w 9157447"/>
              <a:gd name="connsiteY3" fmla="*/ 13447 h 1008529"/>
              <a:gd name="connsiteX4" fmla="*/ 0 w 9157447"/>
              <a:gd name="connsiteY4" fmla="*/ 1008529 h 1008529"/>
              <a:gd name="connsiteX0" fmla="*/ 0 w 9157447"/>
              <a:gd name="connsiteY0" fmla="*/ 1008529 h 1008529"/>
              <a:gd name="connsiteX1" fmla="*/ 8842375 w 9157447"/>
              <a:gd name="connsiteY1" fmla="*/ 993584 h 1008529"/>
              <a:gd name="connsiteX2" fmla="*/ 9157447 w 9157447"/>
              <a:gd name="connsiteY2" fmla="*/ 0 h 1008529"/>
              <a:gd name="connsiteX3" fmla="*/ 0 w 9157447"/>
              <a:gd name="connsiteY3" fmla="*/ 13447 h 1008529"/>
              <a:gd name="connsiteX4" fmla="*/ 0 w 9157447"/>
              <a:gd name="connsiteY4" fmla="*/ 1008529 h 1008529"/>
              <a:gd name="connsiteX0" fmla="*/ 0 w 9157447"/>
              <a:gd name="connsiteY0" fmla="*/ 1008529 h 1008529"/>
              <a:gd name="connsiteX1" fmla="*/ 8882063 w 9157447"/>
              <a:gd name="connsiteY1" fmla="*/ 993584 h 1008529"/>
              <a:gd name="connsiteX2" fmla="*/ 9157447 w 9157447"/>
              <a:gd name="connsiteY2" fmla="*/ 0 h 1008529"/>
              <a:gd name="connsiteX3" fmla="*/ 0 w 9157447"/>
              <a:gd name="connsiteY3" fmla="*/ 13447 h 1008529"/>
              <a:gd name="connsiteX4" fmla="*/ 0 w 9157447"/>
              <a:gd name="connsiteY4" fmla="*/ 1008529 h 1008529"/>
              <a:gd name="connsiteX0" fmla="*/ 0 w 9157447"/>
              <a:gd name="connsiteY0" fmla="*/ 1008529 h 1008529"/>
              <a:gd name="connsiteX1" fmla="*/ 8882063 w 9157447"/>
              <a:gd name="connsiteY1" fmla="*/ 993584 h 1008529"/>
              <a:gd name="connsiteX2" fmla="*/ 9157447 w 9157447"/>
              <a:gd name="connsiteY2" fmla="*/ 0 h 1008529"/>
              <a:gd name="connsiteX3" fmla="*/ 0 w 9157447"/>
              <a:gd name="connsiteY3" fmla="*/ 11953 h 1008529"/>
              <a:gd name="connsiteX4" fmla="*/ 0 w 9157447"/>
              <a:gd name="connsiteY4" fmla="*/ 1008529 h 1008529"/>
              <a:gd name="connsiteX0" fmla="*/ 0 w 9157447"/>
              <a:gd name="connsiteY0" fmla="*/ 993584 h 993584"/>
              <a:gd name="connsiteX1" fmla="*/ 8882063 w 9157447"/>
              <a:gd name="connsiteY1" fmla="*/ 993584 h 993584"/>
              <a:gd name="connsiteX2" fmla="*/ 9157447 w 9157447"/>
              <a:gd name="connsiteY2" fmla="*/ 0 h 993584"/>
              <a:gd name="connsiteX3" fmla="*/ 0 w 9157447"/>
              <a:gd name="connsiteY3" fmla="*/ 11953 h 993584"/>
              <a:gd name="connsiteX4" fmla="*/ 0 w 9157447"/>
              <a:gd name="connsiteY4" fmla="*/ 993584 h 993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7447" h="993584">
                <a:moveTo>
                  <a:pt x="0" y="993584"/>
                </a:moveTo>
                <a:lnTo>
                  <a:pt x="8882063" y="993584"/>
                </a:lnTo>
                <a:lnTo>
                  <a:pt x="9157447" y="0"/>
                </a:lnTo>
                <a:lnTo>
                  <a:pt x="0" y="11953"/>
                </a:lnTo>
                <a:lnTo>
                  <a:pt x="0" y="993584"/>
                </a:lnTo>
                <a:close/>
              </a:path>
            </a:pathLst>
          </a:custGeom>
          <a:gradFill flip="none" rotWithShape="1">
            <a:gsLst>
              <a:gs pos="4000">
                <a:srgbClr val="0080C0">
                  <a:alpha val="83000"/>
                </a:srgbClr>
              </a:gs>
              <a:gs pos="44000">
                <a:srgbClr val="003492">
                  <a:alpha val="89000"/>
                </a:srgbClr>
              </a:gs>
              <a:gs pos="100000">
                <a:srgbClr val="002C7A">
                  <a:shade val="100000"/>
                  <a:satMod val="115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6" name="Rectangle 2"/>
          <p:cNvSpPr>
            <a:spLocks noGrp="1" noChangeArrowheads="1"/>
          </p:cNvSpPr>
          <p:nvPr>
            <p:ph type="title"/>
          </p:nvPr>
        </p:nvSpPr>
        <p:spPr bwMode="auto">
          <a:xfrm>
            <a:off x="203201" y="115888"/>
            <a:ext cx="8545513" cy="792162"/>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p>
            <a:pPr lvl="0"/>
            <a:r>
              <a:rPr lang="en-US" dirty="0" smtClean="0"/>
              <a:t>Click to edit Master title style</a:t>
            </a:r>
            <a:endParaRPr lang="en-GB" dirty="0" smtClean="0"/>
          </a:p>
        </p:txBody>
      </p:sp>
      <p:sp>
        <p:nvSpPr>
          <p:cNvPr id="1027" name="Rectangle 3"/>
          <p:cNvSpPr>
            <a:spLocks noGrp="1" noChangeArrowheads="1"/>
          </p:cNvSpPr>
          <p:nvPr>
            <p:ph type="body" idx="1"/>
          </p:nvPr>
        </p:nvSpPr>
        <p:spPr bwMode="auto">
          <a:xfrm>
            <a:off x="211138" y="1219200"/>
            <a:ext cx="8682037" cy="4525962"/>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endParaRPr lang="en-US" dirty="0" smtClean="0"/>
          </a:p>
        </p:txBody>
      </p:sp>
      <p:sp>
        <p:nvSpPr>
          <p:cNvPr id="7" name="Line 10"/>
          <p:cNvSpPr>
            <a:spLocks noChangeShapeType="1"/>
          </p:cNvSpPr>
          <p:nvPr userDrawn="1"/>
        </p:nvSpPr>
        <p:spPr bwMode="auto">
          <a:xfrm>
            <a:off x="201561" y="6373813"/>
            <a:ext cx="8640000" cy="0"/>
          </a:xfrm>
          <a:prstGeom prst="line">
            <a:avLst/>
          </a:prstGeom>
          <a:noFill/>
          <a:ln w="3175">
            <a:solidFill>
              <a:schemeClr val="accent1"/>
            </a:solidFill>
            <a:round/>
            <a:headEnd/>
            <a:tailEnd/>
          </a:ln>
          <a:effectLst/>
        </p:spPr>
        <p:txBody>
          <a:bodyPr/>
          <a:lstStyle/>
          <a:p>
            <a:endParaRPr lang="en-GB" baseline="-25000" dirty="0"/>
          </a:p>
        </p:txBody>
      </p:sp>
      <p:sp>
        <p:nvSpPr>
          <p:cNvPr id="10" name="Rectangle 9"/>
          <p:cNvSpPr/>
          <p:nvPr userDrawn="1"/>
        </p:nvSpPr>
        <p:spPr bwMode="gray">
          <a:xfrm>
            <a:off x="8300742" y="6381329"/>
            <a:ext cx="503530" cy="280987"/>
          </a:xfrm>
          <a:prstGeom prst="rect">
            <a:avLst/>
          </a:prstGeom>
          <a:ln>
            <a:miter lim="800000"/>
            <a:headEnd/>
            <a:tailEnd/>
          </a:ln>
        </p:spPr>
        <p:txBody>
          <a:bodyPr lIns="72000" tIns="72000" rIns="0" bIns="0"/>
          <a:lstStyle/>
          <a:p>
            <a:pPr algn="r">
              <a:spcBef>
                <a:spcPct val="40000"/>
              </a:spcBef>
              <a:defRPr/>
            </a:pPr>
            <a:fld id="{6BA71C0A-9F0F-41ED-AE97-DBF05B351E59}" type="slidenum">
              <a:rPr lang="en-US" sz="900" smtClean="0">
                <a:solidFill>
                  <a:srgbClr val="00338D"/>
                </a:solidFill>
                <a:latin typeface="Arial"/>
              </a:rPr>
              <a:pPr algn="r">
                <a:spcBef>
                  <a:spcPct val="40000"/>
                </a:spcBef>
                <a:defRPr/>
              </a:pPr>
              <a:t>‹#›</a:t>
            </a:fld>
            <a:endParaRPr lang="en-US" sz="900" dirty="0">
              <a:solidFill>
                <a:srgbClr val="00338D"/>
              </a:solidFill>
              <a:latin typeface="Arial"/>
            </a:endParaRPr>
          </a:p>
        </p:txBody>
      </p:sp>
      <p:sp>
        <p:nvSpPr>
          <p:cNvPr id="12" name="Text Box 9"/>
          <p:cNvSpPr txBox="1">
            <a:spLocks noChangeArrowheads="1"/>
          </p:cNvSpPr>
          <p:nvPr userDrawn="1"/>
        </p:nvSpPr>
        <p:spPr bwMode="auto">
          <a:xfrm>
            <a:off x="107387" y="6388345"/>
            <a:ext cx="3794524" cy="323850"/>
          </a:xfrm>
          <a:prstGeom prst="rect">
            <a:avLst/>
          </a:prstGeom>
          <a:noFill/>
          <a:ln w="9525">
            <a:noFill/>
            <a:miter lim="800000"/>
            <a:headEnd/>
            <a:tailEnd/>
          </a:ln>
        </p:spPr>
        <p:txBody>
          <a:bodyPr anchor="ctr"/>
          <a:lstStyle>
            <a:defPPr>
              <a:defRPr lang="en-GB"/>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l" defTabSz="914400" rtl="0" eaLnBrk="0" fontAlgn="base" latinLnBrk="0" hangingPunct="0">
              <a:lnSpc>
                <a:spcPts val="600"/>
              </a:lnSpc>
              <a:spcBef>
                <a:spcPct val="0"/>
              </a:spcBef>
              <a:spcAft>
                <a:spcPct val="0"/>
              </a:spcAft>
              <a:buClrTx/>
              <a:buSzTx/>
              <a:buFontTx/>
              <a:buNone/>
              <a:tabLst/>
              <a:defRPr/>
            </a:pPr>
            <a:r>
              <a:rPr kumimoji="0" lang="en-US" sz="500" b="0" i="0" u="none" strike="noStrike" kern="1200" cap="none" spc="0" normalizeH="0" baseline="0" noProof="0" dirty="0">
                <a:ln>
                  <a:noFill/>
                </a:ln>
                <a:solidFill>
                  <a:srgbClr val="00338D"/>
                </a:solidFill>
                <a:effectLst/>
                <a:uLnTx/>
                <a:uFillTx/>
                <a:latin typeface="Arial" charset="0"/>
                <a:ea typeface="+mn-ea"/>
                <a:cs typeface="Arial" charset="0"/>
              </a:rPr>
              <a:t>© </a:t>
            </a:r>
            <a:r>
              <a:rPr kumimoji="0" lang="en-US" sz="500" b="0" i="0" u="none" strike="noStrike" kern="1200" cap="none" spc="0" normalizeH="0" baseline="0" noProof="0" dirty="0" smtClean="0">
                <a:ln>
                  <a:noFill/>
                </a:ln>
                <a:solidFill>
                  <a:srgbClr val="00338D"/>
                </a:solidFill>
                <a:effectLst/>
                <a:uLnTx/>
                <a:uFillTx/>
                <a:latin typeface="Arial" charset="0"/>
                <a:ea typeface="+mn-ea"/>
                <a:cs typeface="Arial" charset="0"/>
              </a:rPr>
              <a:t>2012 </a:t>
            </a:r>
            <a:r>
              <a:rPr kumimoji="0" lang="en-US" sz="500" b="0" i="0" u="none" strike="noStrike" kern="1200" cap="none" spc="0" normalizeH="0" baseline="0" noProof="0" dirty="0">
                <a:ln>
                  <a:noFill/>
                </a:ln>
                <a:solidFill>
                  <a:srgbClr val="00338D"/>
                </a:solidFill>
                <a:effectLst/>
                <a:uLnTx/>
                <a:uFillTx/>
                <a:latin typeface="Arial" charset="0"/>
                <a:ea typeface="+mn-ea"/>
                <a:cs typeface="Arial" charset="0"/>
              </a:rPr>
              <a:t>KPMG International Cooperative (“KPMG International”), a Swiss entity. Member firms of the KPMG network of independent firms are affiliated with KPMG International. KPMG International provides no client services. No member firm has any authority to obligate or bind KPMG International or any other member firm vis-à-vis third parties, nor does KPMG International have any such authority to obligate or bind any member firm. All rights reserved. FOR INTERNAL USE ONLY</a:t>
            </a:r>
            <a:endParaRPr kumimoji="0" lang="en-GB" sz="500" b="0" i="0" u="none" strike="noStrike" kern="1200" cap="none" spc="0" normalizeH="0" baseline="0" noProof="0" dirty="0">
              <a:ln>
                <a:noFill/>
              </a:ln>
              <a:solidFill>
                <a:srgbClr val="00338D"/>
              </a:solidFill>
              <a:effectLst/>
              <a:uLnTx/>
              <a:uFillTx/>
              <a:latin typeface="Arial" charset="0"/>
              <a:ea typeface="+mn-ea"/>
              <a:cs typeface="Arial" charset="0"/>
            </a:endParaRPr>
          </a:p>
        </p:txBody>
      </p:sp>
    </p:spTree>
  </p:cSld>
  <p:clrMap bg1="lt1" tx1="dk1" bg2="lt2" tx2="dk2" accent1="accent1" accent2="accent2" accent3="accent3" accent4="accent4" accent5="accent5" accent6="accent6" hlink="hlink" folHlink="folHlink"/>
  <p:sldLayoutIdLst>
    <p:sldLayoutId id="2147483649" r:id="rId1"/>
    <p:sldLayoutId id="2147483661" r:id="rId2"/>
    <p:sldLayoutId id="2147483665" r:id="rId3"/>
    <p:sldLayoutId id="2147483664" r:id="rId4"/>
    <p:sldLayoutId id="2147483662" r:id="rId5"/>
    <p:sldLayoutId id="2147483650" r:id="rId6"/>
    <p:sldLayoutId id="2147483660" r:id="rId7"/>
    <p:sldLayoutId id="2147483652" r:id="rId8"/>
    <p:sldLayoutId id="2147483654" r:id="rId9"/>
    <p:sldLayoutId id="2147483655" r:id="rId10"/>
    <p:sldLayoutId id="2147483667" r:id="rId11"/>
    <p:sldLayoutId id="2147483668" r:id="rId12"/>
  </p:sldLayoutIdLst>
  <p:hf hdr="0" ftr="0" dt="0"/>
  <p:txStyles>
    <p:titleStyle>
      <a:lvl1pPr algn="l" rtl="0" eaLnBrk="1" fontAlgn="base" hangingPunct="1">
        <a:lnSpc>
          <a:spcPts val="2500"/>
        </a:lnSpc>
        <a:spcBef>
          <a:spcPct val="0"/>
        </a:spcBef>
        <a:spcAft>
          <a:spcPct val="0"/>
        </a:spcAft>
        <a:defRPr sz="2000" b="1">
          <a:solidFill>
            <a:schemeClr val="bg1"/>
          </a:solidFill>
          <a:latin typeface="+mj-lt"/>
          <a:ea typeface="+mj-ea"/>
          <a:cs typeface="+mj-cs"/>
        </a:defRPr>
      </a:lvl1pPr>
      <a:lvl2pPr algn="l" rtl="0" eaLnBrk="1" fontAlgn="base" hangingPunct="1">
        <a:spcBef>
          <a:spcPct val="0"/>
        </a:spcBef>
        <a:spcAft>
          <a:spcPct val="0"/>
        </a:spcAft>
        <a:defRPr b="1">
          <a:solidFill>
            <a:schemeClr val="bg1"/>
          </a:solidFill>
          <a:latin typeface="Arial" charset="0"/>
          <a:cs typeface="Arial" charset="0"/>
        </a:defRPr>
      </a:lvl2pPr>
      <a:lvl3pPr algn="l" rtl="0" eaLnBrk="1" fontAlgn="base" hangingPunct="1">
        <a:spcBef>
          <a:spcPct val="0"/>
        </a:spcBef>
        <a:spcAft>
          <a:spcPct val="0"/>
        </a:spcAft>
        <a:defRPr b="1">
          <a:solidFill>
            <a:schemeClr val="bg1"/>
          </a:solidFill>
          <a:latin typeface="Arial" charset="0"/>
          <a:cs typeface="Arial" charset="0"/>
        </a:defRPr>
      </a:lvl3pPr>
      <a:lvl4pPr algn="l" rtl="0" eaLnBrk="1" fontAlgn="base" hangingPunct="1">
        <a:spcBef>
          <a:spcPct val="0"/>
        </a:spcBef>
        <a:spcAft>
          <a:spcPct val="0"/>
        </a:spcAft>
        <a:defRPr b="1">
          <a:solidFill>
            <a:schemeClr val="bg1"/>
          </a:solidFill>
          <a:latin typeface="Arial" charset="0"/>
          <a:cs typeface="Arial" charset="0"/>
        </a:defRPr>
      </a:lvl4pPr>
      <a:lvl5pPr algn="l" rtl="0" eaLnBrk="1" fontAlgn="base" hangingPunct="1">
        <a:spcBef>
          <a:spcPct val="0"/>
        </a:spcBef>
        <a:spcAft>
          <a:spcPct val="0"/>
        </a:spcAft>
        <a:defRPr b="1">
          <a:solidFill>
            <a:schemeClr val="bg1"/>
          </a:solidFill>
          <a:latin typeface="Arial" charset="0"/>
          <a:cs typeface="Arial" charset="0"/>
        </a:defRPr>
      </a:lvl5pPr>
      <a:lvl6pPr marL="457200" algn="l" rtl="0" eaLnBrk="1" fontAlgn="base" hangingPunct="1">
        <a:spcBef>
          <a:spcPct val="0"/>
        </a:spcBef>
        <a:spcAft>
          <a:spcPct val="0"/>
        </a:spcAft>
        <a:defRPr b="1">
          <a:solidFill>
            <a:schemeClr val="bg1"/>
          </a:solidFill>
          <a:latin typeface="Arial" charset="0"/>
          <a:cs typeface="Arial" charset="0"/>
        </a:defRPr>
      </a:lvl6pPr>
      <a:lvl7pPr marL="914400" algn="l" rtl="0" eaLnBrk="1" fontAlgn="base" hangingPunct="1">
        <a:spcBef>
          <a:spcPct val="0"/>
        </a:spcBef>
        <a:spcAft>
          <a:spcPct val="0"/>
        </a:spcAft>
        <a:defRPr b="1">
          <a:solidFill>
            <a:schemeClr val="bg1"/>
          </a:solidFill>
          <a:latin typeface="Arial" charset="0"/>
          <a:cs typeface="Arial" charset="0"/>
        </a:defRPr>
      </a:lvl7pPr>
      <a:lvl8pPr marL="1371600" algn="l" rtl="0" eaLnBrk="1" fontAlgn="base" hangingPunct="1">
        <a:spcBef>
          <a:spcPct val="0"/>
        </a:spcBef>
        <a:spcAft>
          <a:spcPct val="0"/>
        </a:spcAft>
        <a:defRPr b="1">
          <a:solidFill>
            <a:schemeClr val="bg1"/>
          </a:solidFill>
          <a:latin typeface="Arial" charset="0"/>
          <a:cs typeface="Arial" charset="0"/>
        </a:defRPr>
      </a:lvl8pPr>
      <a:lvl9pPr marL="1828800" algn="l" rtl="0" eaLnBrk="1" fontAlgn="base" hangingPunct="1">
        <a:spcBef>
          <a:spcPct val="0"/>
        </a:spcBef>
        <a:spcAft>
          <a:spcPct val="0"/>
        </a:spcAft>
        <a:defRPr b="1">
          <a:solidFill>
            <a:schemeClr val="bg1"/>
          </a:solidFill>
          <a:latin typeface="Arial" charset="0"/>
          <a:cs typeface="Arial" charset="0"/>
        </a:defRPr>
      </a:lvl9pPr>
    </p:titleStyle>
    <p:bodyStyle>
      <a:lvl1pPr algn="l" rtl="0" eaLnBrk="1" fontAlgn="base" hangingPunct="1">
        <a:spcBef>
          <a:spcPts val="300"/>
        </a:spcBef>
        <a:spcAft>
          <a:spcPts val="300"/>
        </a:spcAft>
        <a:defRPr sz="1400" b="1">
          <a:solidFill>
            <a:schemeClr val="accent1"/>
          </a:solidFill>
          <a:latin typeface="+mn-lt"/>
          <a:ea typeface="+mn-ea"/>
          <a:cs typeface="+mn-cs"/>
        </a:defRPr>
      </a:lvl1pPr>
      <a:lvl2pPr marL="168275" indent="-168275" algn="l" rtl="0" eaLnBrk="1" fontAlgn="base" hangingPunct="1">
        <a:spcBef>
          <a:spcPts val="300"/>
        </a:spcBef>
        <a:spcAft>
          <a:spcPts val="300"/>
        </a:spcAft>
        <a:buClr>
          <a:schemeClr val="accent1"/>
        </a:buClr>
        <a:buSzPct val="65000"/>
        <a:buFont typeface="Wingdings" pitchFamily="2" charset="2"/>
        <a:buChar char="l"/>
        <a:defRPr sz="1400">
          <a:solidFill>
            <a:schemeClr val="tx1"/>
          </a:solidFill>
          <a:latin typeface="+mn-lt"/>
          <a:cs typeface="+mn-cs"/>
        </a:defRPr>
      </a:lvl2pPr>
      <a:lvl3pPr marL="401638" indent="-163513" algn="l" rtl="0" eaLnBrk="1" fontAlgn="base" hangingPunct="1">
        <a:spcBef>
          <a:spcPts val="300"/>
        </a:spcBef>
        <a:spcAft>
          <a:spcPts val="300"/>
        </a:spcAft>
        <a:buClr>
          <a:schemeClr val="accent1"/>
        </a:buClr>
        <a:buSzPct val="65000"/>
        <a:buFont typeface="Arial" pitchFamily="34" charset="0"/>
        <a:buChar char="–"/>
        <a:defRPr sz="1400">
          <a:solidFill>
            <a:schemeClr val="tx1"/>
          </a:solidFill>
          <a:latin typeface="+mn-lt"/>
          <a:cs typeface="+mn-cs"/>
        </a:defRPr>
      </a:lvl3pPr>
      <a:lvl4pPr marL="568325" indent="-166688" algn="l" rtl="0" eaLnBrk="1" fontAlgn="base" hangingPunct="1">
        <a:spcBef>
          <a:spcPts val="300"/>
        </a:spcBef>
        <a:spcAft>
          <a:spcPts val="300"/>
        </a:spcAft>
        <a:buClr>
          <a:schemeClr val="accent1"/>
        </a:buClr>
        <a:buSzPct val="65000"/>
        <a:buFont typeface="Wingdings" pitchFamily="2" charset="2"/>
        <a:buChar char="l"/>
        <a:defRPr sz="1400">
          <a:solidFill>
            <a:schemeClr val="tx1"/>
          </a:solidFill>
          <a:latin typeface="+mn-lt"/>
          <a:cs typeface="+mn-cs"/>
        </a:defRPr>
      </a:lvl4pPr>
      <a:lvl5pPr marL="6350" algn="l" rtl="0" eaLnBrk="1" fontAlgn="base" hangingPunct="1">
        <a:spcBef>
          <a:spcPts val="0"/>
        </a:spcBef>
        <a:spcAft>
          <a:spcPct val="0"/>
        </a:spcAft>
        <a:defRPr sz="1100">
          <a:solidFill>
            <a:schemeClr val="tx1"/>
          </a:solidFill>
          <a:latin typeface="+mn-lt"/>
          <a:cs typeface="+mn-cs"/>
        </a:defRPr>
      </a:lvl5pPr>
      <a:lvl6pPr marL="174625" indent="-174625" algn="l" rtl="0" eaLnBrk="1" fontAlgn="base" hangingPunct="1">
        <a:spcBef>
          <a:spcPct val="20000"/>
        </a:spcBef>
        <a:spcAft>
          <a:spcPct val="0"/>
        </a:spcAft>
        <a:buClr>
          <a:schemeClr val="accent1"/>
        </a:buClr>
        <a:buSzPct val="65000"/>
        <a:buFont typeface="Wingdings" pitchFamily="2" charset="2"/>
        <a:buChar char="l"/>
        <a:defRPr sz="1400">
          <a:solidFill>
            <a:schemeClr val="tx1"/>
          </a:solidFill>
          <a:latin typeface="+mn-lt"/>
          <a:cs typeface="+mn-cs"/>
        </a:defRPr>
      </a:lvl6pPr>
      <a:lvl7pPr marL="347663" indent="-173038" algn="l" rtl="0" eaLnBrk="1" fontAlgn="base" hangingPunct="1">
        <a:spcBef>
          <a:spcPct val="20000"/>
        </a:spcBef>
        <a:spcAft>
          <a:spcPct val="0"/>
        </a:spcAft>
        <a:buClr>
          <a:schemeClr val="accent1"/>
        </a:buClr>
        <a:buFont typeface="Times New Roman" pitchFamily="18" charset="0"/>
        <a:buChar char="-"/>
        <a:defRPr sz="1400">
          <a:solidFill>
            <a:schemeClr val="tx1"/>
          </a:solidFill>
          <a:latin typeface="+mn-lt"/>
          <a:cs typeface="+mn-cs"/>
        </a:defRPr>
      </a:lvl7pPr>
      <a:lvl8pPr marL="508000" indent="-160338" algn="l" rtl="0" eaLnBrk="1" fontAlgn="base" hangingPunct="1">
        <a:spcBef>
          <a:spcPct val="20000"/>
        </a:spcBef>
        <a:spcAft>
          <a:spcPct val="0"/>
        </a:spcAft>
        <a:buClr>
          <a:schemeClr val="accent1"/>
        </a:buClr>
        <a:buSzPct val="65000"/>
        <a:buFont typeface="Wingdings" pitchFamily="2" charset="2"/>
        <a:buChar char="l"/>
        <a:defRPr sz="1400">
          <a:solidFill>
            <a:schemeClr val="tx1"/>
          </a:solidFill>
          <a:latin typeface="+mn-lt"/>
          <a:cs typeface="+mn-cs"/>
        </a:defRPr>
      </a:lvl8pPr>
      <a:lvl9pPr marL="1835150" algn="l" rtl="0" eaLnBrk="1" fontAlgn="base" hangingPunct="1">
        <a:spcBef>
          <a:spcPct val="20000"/>
        </a:spcBef>
        <a:spcAft>
          <a:spcPct val="0"/>
        </a:spcAft>
        <a:defRPr sz="14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columbus.kworld.kpmg.com/G-TS/0021/Tools/2230/Global%20TS%20-%20Auditor%20independence%20guidance%20%20for%20TS%20non-audit%20services.pptx"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hyperlink" Target="http://www.columbus.kworld.kpmg.com/G-TS/0021/" TargetMode="External"/><Relationship Id="rId4" Type="http://schemas.openxmlformats.org/officeDocument/2006/relationships/hyperlink" Target="http://www.gqrmm-prod.kworld.kpmg.com/"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Text Box 59"/>
          <p:cNvSpPr txBox="1">
            <a:spLocks noChangeArrowheads="1"/>
          </p:cNvSpPr>
          <p:nvPr/>
        </p:nvSpPr>
        <p:spPr bwMode="auto">
          <a:xfrm>
            <a:off x="7154644" y="2"/>
            <a:ext cx="2003425" cy="233363"/>
          </a:xfrm>
          <a:prstGeom prst="rect">
            <a:avLst/>
          </a:prstGeom>
          <a:solidFill>
            <a:srgbClr val="B21107"/>
          </a:solidFill>
          <a:ln w="6350">
            <a:noFill/>
            <a:miter lim="800000"/>
            <a:headEnd/>
            <a:tailEnd/>
          </a:ln>
        </p:spPr>
        <p:txBody>
          <a:bodyPr tIns="91440" bIns="91440" anchor="ctr"/>
          <a:lstStyle/>
          <a:p>
            <a:pPr>
              <a:spcBef>
                <a:spcPct val="50000"/>
              </a:spcBef>
            </a:pPr>
            <a:r>
              <a:rPr lang="en-US" sz="1000" b="1" dirty="0">
                <a:solidFill>
                  <a:schemeClr val="bg1"/>
                </a:solidFill>
              </a:rPr>
              <a:t>FOR INTERNAL USE ONLY</a:t>
            </a:r>
          </a:p>
        </p:txBody>
      </p:sp>
      <p:sp>
        <p:nvSpPr>
          <p:cNvPr id="9" name="Rectangle 2"/>
          <p:cNvSpPr txBox="1">
            <a:spLocks noChangeArrowheads="1"/>
          </p:cNvSpPr>
          <p:nvPr/>
        </p:nvSpPr>
        <p:spPr bwMode="gray">
          <a:xfrm>
            <a:off x="3338744" y="3180894"/>
            <a:ext cx="5510213" cy="2109788"/>
          </a:xfrm>
          <a:prstGeom prst="rect">
            <a:avLst/>
          </a:prstGeom>
          <a:noFill/>
          <a:ln w="9525">
            <a:noFill/>
            <a:miter lim="800000"/>
            <a:headEnd/>
            <a:tailEnd/>
          </a:ln>
          <a:effectLst/>
        </p:spPr>
        <p:txBody>
          <a:bodyPr lIns="0" tIns="0" rIns="0" bIns="0"/>
          <a:lstStyle/>
          <a:p>
            <a:pPr algn="r">
              <a:lnSpc>
                <a:spcPts val="3240"/>
              </a:lnSpc>
              <a:defRPr/>
            </a:pPr>
            <a:r>
              <a:rPr lang="en-GB" sz="1200" b="1" baseline="-25000" dirty="0" smtClean="0">
                <a:solidFill>
                  <a:schemeClr val="bg1"/>
                </a:solidFill>
              </a:rPr>
              <a:t>TRANSACTION SERVICES</a:t>
            </a:r>
          </a:p>
          <a:p>
            <a:pPr algn="r">
              <a:lnSpc>
                <a:spcPts val="3240"/>
              </a:lnSpc>
              <a:defRPr/>
            </a:pPr>
            <a:r>
              <a:rPr lang="en-GB" sz="2000" b="1" kern="0" dirty="0" smtClean="0">
                <a:solidFill>
                  <a:schemeClr val="bg1"/>
                </a:solidFill>
                <a:latin typeface="Arial"/>
                <a:cs typeface="Arial"/>
              </a:rPr>
              <a:t>FINANCIAL DUE DILIGENCE (FDD) TOOLKIT</a:t>
            </a:r>
          </a:p>
          <a:p>
            <a:pPr algn="r">
              <a:lnSpc>
                <a:spcPts val="3240"/>
              </a:lnSpc>
              <a:defRPr/>
            </a:pPr>
            <a:endParaRPr lang="en-GB" sz="3200" b="1" kern="0" dirty="0" smtClean="0">
              <a:solidFill>
                <a:schemeClr val="bg1"/>
              </a:solidFill>
              <a:latin typeface="Arial"/>
              <a:cs typeface="Arial"/>
            </a:endParaRPr>
          </a:p>
          <a:p>
            <a:pPr algn="r">
              <a:lnSpc>
                <a:spcPts val="3240"/>
              </a:lnSpc>
              <a:defRPr/>
            </a:pPr>
            <a:r>
              <a:rPr lang="en-GB" sz="3000" b="1" kern="0" dirty="0" err="1" smtClean="0">
                <a:solidFill>
                  <a:schemeClr val="bg1"/>
                </a:solidFill>
                <a:latin typeface="Arial"/>
                <a:cs typeface="Arial"/>
              </a:rPr>
              <a:t>Dataroom</a:t>
            </a:r>
            <a:r>
              <a:rPr lang="en-GB" sz="3000" b="1" kern="0" dirty="0" smtClean="0">
                <a:solidFill>
                  <a:schemeClr val="bg1"/>
                </a:solidFill>
                <a:latin typeface="Arial"/>
                <a:cs typeface="Arial"/>
              </a:rPr>
              <a:t> assistance</a:t>
            </a:r>
            <a:r>
              <a:rPr lang="en-GB" sz="3000" b="1" kern="0" baseline="30000" dirty="0" smtClean="0">
                <a:solidFill>
                  <a:schemeClr val="bg1"/>
                </a:solidFill>
                <a:latin typeface="Arial"/>
                <a:cs typeface="Arial"/>
              </a:rPr>
              <a:t>1</a:t>
            </a:r>
          </a:p>
          <a:p>
            <a:pPr algn="r">
              <a:lnSpc>
                <a:spcPts val="3240"/>
              </a:lnSpc>
              <a:defRPr/>
            </a:pPr>
            <a:r>
              <a:rPr lang="en-GB" sz="3000" b="1" kern="0" dirty="0" smtClean="0">
                <a:solidFill>
                  <a:schemeClr val="bg1"/>
                </a:solidFill>
                <a:latin typeface="Arial"/>
                <a:cs typeface="Arial"/>
              </a:rPr>
              <a:t>Briefing agenda</a:t>
            </a:r>
            <a:endParaRPr lang="en-GB" sz="3000" b="1" kern="0" dirty="0" smtClean="0">
              <a:solidFill>
                <a:schemeClr val="bg1"/>
              </a:solidFill>
              <a:latin typeface="Arial"/>
              <a:ea typeface="+mj-ea"/>
              <a:cs typeface="Arial"/>
            </a:endParaRPr>
          </a:p>
          <a:p>
            <a:pPr algn="r">
              <a:lnSpc>
                <a:spcPts val="3240"/>
              </a:lnSpc>
              <a:defRPr/>
            </a:pPr>
            <a:endParaRPr lang="en-GB" sz="1600" b="1" kern="0" dirty="0" smtClean="0">
              <a:solidFill>
                <a:schemeClr val="bg1"/>
              </a:solidFill>
              <a:latin typeface="Arial"/>
              <a:ea typeface="+mj-ea"/>
              <a:cs typeface="Arial"/>
            </a:endParaRPr>
          </a:p>
          <a:p>
            <a:pPr algn="r">
              <a:lnSpc>
                <a:spcPts val="3240"/>
              </a:lnSpc>
              <a:defRPr/>
            </a:pPr>
            <a:r>
              <a:rPr lang="en-GB" sz="1200" b="1" kern="0" dirty="0" smtClean="0">
                <a:solidFill>
                  <a:schemeClr val="bg1"/>
                </a:solidFill>
                <a:latin typeface="Arial"/>
                <a:ea typeface="+mj-ea"/>
                <a:cs typeface="Arial"/>
              </a:rPr>
              <a:t>January 2012</a:t>
            </a:r>
            <a:endParaRPr lang="en-US" sz="1200" b="1" kern="0" dirty="0">
              <a:solidFill>
                <a:schemeClr val="bg1"/>
              </a:solidFill>
              <a:latin typeface="Arial"/>
              <a:ea typeface="+mj-ea"/>
              <a:cs typeface="Arial"/>
            </a:endParaRPr>
          </a:p>
        </p:txBody>
      </p:sp>
      <p:sp>
        <p:nvSpPr>
          <p:cNvPr id="7" name="Comment 28"/>
          <p:cNvSpPr>
            <a:spLocks noChangeArrowheads="1"/>
          </p:cNvSpPr>
          <p:nvPr/>
        </p:nvSpPr>
        <p:spPr bwMode="auto">
          <a:xfrm>
            <a:off x="4287916" y="1804657"/>
            <a:ext cx="4856086" cy="1036197"/>
          </a:xfrm>
          <a:prstGeom prst="rect">
            <a:avLst/>
          </a:prstGeom>
          <a:solidFill>
            <a:srgbClr val="7AB800"/>
          </a:solidFill>
          <a:ln w="9525">
            <a:solidFill>
              <a:srgbClr val="FFFFFF"/>
            </a:solidFill>
            <a:miter lim="800000"/>
            <a:headEnd/>
            <a:tailEnd/>
          </a:ln>
        </p:spPr>
        <p:txBody>
          <a:bodyPr/>
          <a:lstStyle/>
          <a:p>
            <a:pPr lvl="0" fontAlgn="auto">
              <a:spcBef>
                <a:spcPts val="0"/>
              </a:spcBef>
              <a:spcAft>
                <a:spcPts val="0"/>
              </a:spcAft>
              <a:defRPr/>
            </a:pPr>
            <a:r>
              <a:rPr lang="en-US" sz="900" kern="0" dirty="0" smtClean="0">
                <a:solidFill>
                  <a:srgbClr val="FFFFFF"/>
                </a:solidFill>
              </a:rPr>
              <a:t>Financial due diligence (FDD) services are permitted for audit clients subject to the general independence considerations for SEC and IFAC audit clients contained in  "</a:t>
            </a:r>
            <a:r>
              <a:rPr lang="en-US" sz="900" kern="0" dirty="0" smtClean="0">
                <a:solidFill>
                  <a:srgbClr val="FFFFFF"/>
                </a:solidFill>
                <a:hlinkClick r:id="rId3"/>
              </a:rPr>
              <a:t>Auditor Independence - General guidance for TS Services</a:t>
            </a:r>
            <a:r>
              <a:rPr lang="en-US" sz="900" kern="0" dirty="0" smtClean="0">
                <a:solidFill>
                  <a:srgbClr val="FFFFFF"/>
                </a:solidFill>
              </a:rPr>
              <a:t>."  Additionally,  Chapters 11 and 20 of the </a:t>
            </a:r>
            <a:r>
              <a:rPr lang="en-US" sz="900" kern="0" dirty="0" smtClean="0">
                <a:solidFill>
                  <a:srgbClr val="FFFFFF"/>
                </a:solidFill>
                <a:hlinkClick r:id="rId4"/>
              </a:rPr>
              <a:t>Global Quality &amp; Risk Management Manual </a:t>
            </a:r>
            <a:r>
              <a:rPr lang="en-US" sz="900" kern="0" dirty="0" smtClean="0">
                <a:solidFill>
                  <a:srgbClr val="FFFFFF"/>
                </a:solidFill>
              </a:rPr>
              <a:t>and Sections 1 and 5 of the </a:t>
            </a:r>
            <a:r>
              <a:rPr lang="en-US" sz="900" kern="0" dirty="0" smtClean="0">
                <a:solidFill>
                  <a:srgbClr val="FFFFFF"/>
                </a:solidFill>
                <a:hlinkClick r:id="rId5"/>
              </a:rPr>
              <a:t>Global Transaction Services Manual</a:t>
            </a:r>
            <a:r>
              <a:rPr lang="en-US" sz="900" kern="0" dirty="0" smtClean="0">
                <a:solidFill>
                  <a:srgbClr val="FFFFFF"/>
                </a:solidFill>
              </a:rPr>
              <a:t> contain independence guidance. Where this warning icon is present in the toolkit, it is an indication of independence concerns for audit client engagements.</a:t>
            </a:r>
            <a:endParaRPr lang="en-US" sz="900" kern="0" dirty="0">
              <a:solidFill>
                <a:srgbClr val="FFFFFF"/>
              </a:solidFill>
            </a:endParaRPr>
          </a:p>
        </p:txBody>
      </p:sp>
      <p:pic>
        <p:nvPicPr>
          <p:cNvPr id="8" name="Picture 3" descr="DPP-1"/>
          <p:cNvPicPr>
            <a:picLocks noChangeAspect="1" noChangeArrowheads="1"/>
          </p:cNvPicPr>
          <p:nvPr/>
        </p:nvPicPr>
        <p:blipFill>
          <a:blip r:embed="rId6" cstate="print"/>
          <a:srcRect/>
          <a:stretch>
            <a:fillRect/>
          </a:stretch>
        </p:blipFill>
        <p:spPr bwMode="auto">
          <a:xfrm>
            <a:off x="3714276" y="1906061"/>
            <a:ext cx="492125" cy="485775"/>
          </a:xfrm>
          <a:prstGeom prst="rect">
            <a:avLst/>
          </a:prstGeom>
          <a:noFill/>
          <a:ln w="9525">
            <a:noFill/>
            <a:miter lim="800000"/>
            <a:headEnd/>
            <a:tailEnd/>
          </a:ln>
        </p:spPr>
      </p:pic>
      <p:sp>
        <p:nvSpPr>
          <p:cNvPr id="10" name="Text Box 22"/>
          <p:cNvSpPr txBox="1">
            <a:spLocks noChangeArrowheads="1"/>
          </p:cNvSpPr>
          <p:nvPr/>
        </p:nvSpPr>
        <p:spPr bwMode="auto">
          <a:xfrm>
            <a:off x="2743200" y="6161096"/>
            <a:ext cx="6400800" cy="696904"/>
          </a:xfrm>
          <a:prstGeom prst="rect">
            <a:avLst/>
          </a:prstGeom>
          <a:solidFill>
            <a:srgbClr val="00338D"/>
          </a:solidFill>
          <a:ln w="6350">
            <a:noFill/>
            <a:miter lim="800000"/>
            <a:headEnd/>
            <a:tailEnd/>
          </a:ln>
          <a:effectLst/>
        </p:spPr>
        <p:txBody>
          <a:bodyPr tIns="91440" bIns="91440"/>
          <a:lstStyle/>
          <a:p>
            <a:pPr>
              <a:defRPr/>
            </a:pPr>
            <a:r>
              <a:rPr lang="en-US" sz="1000" i="1" dirty="0">
                <a:solidFill>
                  <a:schemeClr val="bg1"/>
                </a:solidFill>
              </a:rPr>
              <a:t>Throughout this document, “KPMG” [“we,” “our,” and “us”] refers to KPMG International Cooperative (“KPMG International”), a Swiss entity, and/or to any one or more of the member firms of the KPMG network of independent firms affiliated with KPMG International. KPMG International provides no client services.</a:t>
            </a:r>
          </a:p>
        </p:txBody>
      </p:sp>
      <p:sp>
        <p:nvSpPr>
          <p:cNvPr id="12" name="TextBox 11"/>
          <p:cNvSpPr txBox="1"/>
          <p:nvPr/>
        </p:nvSpPr>
        <p:spPr bwMode="gray">
          <a:xfrm>
            <a:off x="2679700" y="5892800"/>
            <a:ext cx="4889500" cy="246221"/>
          </a:xfrm>
          <a:prstGeom prst="rect">
            <a:avLst/>
          </a:prstGeom>
          <a:noFill/>
        </p:spPr>
        <p:txBody>
          <a:bodyPr wrap="square" rtlCol="0">
            <a:spAutoFit/>
          </a:bodyPr>
          <a:lstStyle/>
          <a:p>
            <a:r>
              <a:rPr lang="en-US" sz="1000" i="1" dirty="0" smtClean="0">
                <a:solidFill>
                  <a:srgbClr val="E7EDF5"/>
                </a:solidFill>
              </a:rPr>
              <a:t>1. This document applies only to assistance from offshore teams to onshore teams</a:t>
            </a:r>
            <a:endParaRPr lang="en-US" sz="1000" i="1" dirty="0">
              <a:solidFill>
                <a:srgbClr val="E7EDF5"/>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Subtitle 19"/>
          <p:cNvSpPr>
            <a:spLocks noGrp="1"/>
          </p:cNvSpPr>
          <p:nvPr>
            <p:ph type="subTitle" idx="1"/>
          </p:nvPr>
        </p:nvSpPr>
        <p:spPr bwMode="gray">
          <a:xfrm>
            <a:off x="371226" y="1575583"/>
            <a:ext cx="4242977" cy="1878818"/>
          </a:xfrm>
        </p:spPr>
        <p:txBody>
          <a:bodyPr/>
          <a:lstStyle/>
          <a:p>
            <a:pPr marL="0" lvl="1" indent="1588" algn="l">
              <a:defRPr/>
            </a:pPr>
            <a:r>
              <a:rPr lang="en-US" sz="1600" b="1" dirty="0" smtClean="0">
                <a:solidFill>
                  <a:schemeClr val="bg1"/>
                </a:solidFill>
              </a:rPr>
              <a:t>Dataroom assistance includes a variety of services under which KGS staff help the onshore team to manage tasks in an electronic dataroom. The purpose of this document is to provide a list of areas to be covered during the first call between the onshore and offshore team. This is not an exhaustive list and should be customized as per the requirements of each project.</a:t>
            </a:r>
          </a:p>
          <a:p>
            <a:pPr marL="0" lvl="1" indent="1588" algn="l">
              <a:defRPr/>
            </a:pPr>
            <a:endParaRPr lang="en-US" sz="1600" b="1" dirty="0" smtClean="0">
              <a:solidFill>
                <a:schemeClr val="bg1"/>
              </a:solidFill>
            </a:endParaRPr>
          </a:p>
          <a:p>
            <a:pPr marL="0" lvl="1" indent="1588" algn="l">
              <a:defRPr/>
            </a:pPr>
            <a:r>
              <a:rPr lang="en-US" sz="1600" b="1" i="1" u="sng" dirty="0" smtClean="0">
                <a:solidFill>
                  <a:schemeClr val="bg1"/>
                </a:solidFill>
              </a:rPr>
              <a:t>Note:  </a:t>
            </a:r>
            <a:r>
              <a:rPr lang="en-US" sz="1600" b="1" i="1" u="sng" dirty="0" smtClean="0">
                <a:solidFill>
                  <a:srgbClr val="E7EDF5"/>
                </a:solidFill>
              </a:rPr>
              <a:t>Engagement teams should refer to the “guidance for offshore support opportunities” on page 7 of the FDD toolkit overview document before using any offshore resources on a client engagement</a:t>
            </a:r>
          </a:p>
          <a:p>
            <a:pPr marL="0" lvl="1" indent="1588" algn="l">
              <a:defRPr/>
            </a:pPr>
            <a:endParaRPr lang="en-US" sz="1600" b="1" dirty="0" smtClean="0">
              <a:solidFill>
                <a:schemeClr val="bg1"/>
              </a:solidFill>
            </a:endParaRPr>
          </a:p>
        </p:txBody>
      </p:sp>
      <p:grpSp>
        <p:nvGrpSpPr>
          <p:cNvPr id="53" name="Group 52"/>
          <p:cNvGrpSpPr/>
          <p:nvPr/>
        </p:nvGrpSpPr>
        <p:grpSpPr bwMode="gray">
          <a:xfrm>
            <a:off x="6424613" y="4084587"/>
            <a:ext cx="2395538" cy="2393157"/>
            <a:chOff x="557213" y="1061987"/>
            <a:chExt cx="2395538" cy="2393157"/>
          </a:xfrm>
        </p:grpSpPr>
        <p:sp>
          <p:nvSpPr>
            <p:cNvPr id="54" name="Freeform 18"/>
            <p:cNvSpPr>
              <a:spLocks/>
            </p:cNvSpPr>
            <p:nvPr/>
          </p:nvSpPr>
          <p:spPr bwMode="gray">
            <a:xfrm rot="16200000" flipH="1">
              <a:off x="1809751" y="1415815"/>
              <a:ext cx="785019" cy="783431"/>
            </a:xfrm>
            <a:custGeom>
              <a:avLst/>
              <a:gdLst/>
              <a:ahLst/>
              <a:cxnLst>
                <a:cxn ang="0">
                  <a:pos x="0" y="0"/>
                </a:cxn>
                <a:cxn ang="0">
                  <a:pos x="0" y="0"/>
                </a:cxn>
                <a:cxn ang="0">
                  <a:pos x="4" y="49"/>
                </a:cxn>
                <a:cxn ang="0">
                  <a:pos x="11" y="98"/>
                </a:cxn>
                <a:cxn ang="0">
                  <a:pos x="20" y="145"/>
                </a:cxn>
                <a:cxn ang="0">
                  <a:pos x="31" y="193"/>
                </a:cxn>
                <a:cxn ang="0">
                  <a:pos x="44" y="239"/>
                </a:cxn>
                <a:cxn ang="0">
                  <a:pos x="59" y="285"/>
                </a:cxn>
                <a:cxn ang="0">
                  <a:pos x="76" y="329"/>
                </a:cxn>
                <a:cxn ang="0">
                  <a:pos x="95" y="373"/>
                </a:cxn>
                <a:cxn ang="0">
                  <a:pos x="115" y="416"/>
                </a:cxn>
                <a:cxn ang="0">
                  <a:pos x="138" y="457"/>
                </a:cxn>
                <a:cxn ang="0">
                  <a:pos x="162" y="498"/>
                </a:cxn>
                <a:cxn ang="0">
                  <a:pos x="188" y="537"/>
                </a:cxn>
                <a:cxn ang="0">
                  <a:pos x="216" y="574"/>
                </a:cxn>
                <a:cxn ang="0">
                  <a:pos x="244" y="610"/>
                </a:cxn>
                <a:cxn ang="0">
                  <a:pos x="276" y="646"/>
                </a:cxn>
                <a:cxn ang="0">
                  <a:pos x="308" y="679"/>
                </a:cxn>
                <a:cxn ang="0">
                  <a:pos x="342" y="712"/>
                </a:cxn>
                <a:cxn ang="0">
                  <a:pos x="377" y="743"/>
                </a:cxn>
                <a:cxn ang="0">
                  <a:pos x="414" y="773"/>
                </a:cxn>
                <a:cxn ang="0">
                  <a:pos x="452" y="800"/>
                </a:cxn>
                <a:cxn ang="0">
                  <a:pos x="491" y="826"/>
                </a:cxn>
                <a:cxn ang="0">
                  <a:pos x="531" y="851"/>
                </a:cxn>
                <a:cxn ang="0">
                  <a:pos x="573" y="874"/>
                </a:cxn>
                <a:cxn ang="0">
                  <a:pos x="615" y="894"/>
                </a:cxn>
                <a:cxn ang="0">
                  <a:pos x="659" y="912"/>
                </a:cxn>
                <a:cxn ang="0">
                  <a:pos x="704" y="930"/>
                </a:cxn>
                <a:cxn ang="0">
                  <a:pos x="748" y="944"/>
                </a:cxn>
                <a:cxn ang="0">
                  <a:pos x="796" y="957"/>
                </a:cxn>
                <a:cxn ang="0">
                  <a:pos x="842" y="969"/>
                </a:cxn>
                <a:cxn ang="0">
                  <a:pos x="891" y="977"/>
                </a:cxn>
                <a:cxn ang="0">
                  <a:pos x="938" y="983"/>
                </a:cxn>
                <a:cxn ang="0">
                  <a:pos x="989" y="987"/>
                </a:cxn>
                <a:cxn ang="0">
                  <a:pos x="989" y="0"/>
                </a:cxn>
                <a:cxn ang="0">
                  <a:pos x="0" y="0"/>
                </a:cxn>
              </a:cxnLst>
              <a:rect l="0" t="0" r="r" b="b"/>
              <a:pathLst>
                <a:path w="989" h="987">
                  <a:moveTo>
                    <a:pt x="0" y="0"/>
                  </a:moveTo>
                  <a:lnTo>
                    <a:pt x="0" y="0"/>
                  </a:lnTo>
                  <a:lnTo>
                    <a:pt x="4" y="49"/>
                  </a:lnTo>
                  <a:lnTo>
                    <a:pt x="11" y="98"/>
                  </a:lnTo>
                  <a:lnTo>
                    <a:pt x="20" y="145"/>
                  </a:lnTo>
                  <a:lnTo>
                    <a:pt x="31" y="193"/>
                  </a:lnTo>
                  <a:lnTo>
                    <a:pt x="44" y="239"/>
                  </a:lnTo>
                  <a:lnTo>
                    <a:pt x="59" y="285"/>
                  </a:lnTo>
                  <a:lnTo>
                    <a:pt x="76" y="329"/>
                  </a:lnTo>
                  <a:lnTo>
                    <a:pt x="95" y="373"/>
                  </a:lnTo>
                  <a:lnTo>
                    <a:pt x="115" y="416"/>
                  </a:lnTo>
                  <a:lnTo>
                    <a:pt x="138" y="457"/>
                  </a:lnTo>
                  <a:lnTo>
                    <a:pt x="162" y="498"/>
                  </a:lnTo>
                  <a:lnTo>
                    <a:pt x="188" y="537"/>
                  </a:lnTo>
                  <a:lnTo>
                    <a:pt x="216" y="574"/>
                  </a:lnTo>
                  <a:lnTo>
                    <a:pt x="244" y="610"/>
                  </a:lnTo>
                  <a:lnTo>
                    <a:pt x="276" y="646"/>
                  </a:lnTo>
                  <a:lnTo>
                    <a:pt x="308" y="679"/>
                  </a:lnTo>
                  <a:lnTo>
                    <a:pt x="342" y="712"/>
                  </a:lnTo>
                  <a:lnTo>
                    <a:pt x="377" y="743"/>
                  </a:lnTo>
                  <a:lnTo>
                    <a:pt x="414" y="773"/>
                  </a:lnTo>
                  <a:lnTo>
                    <a:pt x="452" y="800"/>
                  </a:lnTo>
                  <a:lnTo>
                    <a:pt x="491" y="826"/>
                  </a:lnTo>
                  <a:lnTo>
                    <a:pt x="531" y="851"/>
                  </a:lnTo>
                  <a:lnTo>
                    <a:pt x="573" y="874"/>
                  </a:lnTo>
                  <a:lnTo>
                    <a:pt x="615" y="894"/>
                  </a:lnTo>
                  <a:lnTo>
                    <a:pt x="659" y="912"/>
                  </a:lnTo>
                  <a:lnTo>
                    <a:pt x="704" y="930"/>
                  </a:lnTo>
                  <a:lnTo>
                    <a:pt x="748" y="944"/>
                  </a:lnTo>
                  <a:lnTo>
                    <a:pt x="796" y="957"/>
                  </a:lnTo>
                  <a:lnTo>
                    <a:pt x="842" y="969"/>
                  </a:lnTo>
                  <a:lnTo>
                    <a:pt x="891" y="977"/>
                  </a:lnTo>
                  <a:lnTo>
                    <a:pt x="938" y="983"/>
                  </a:lnTo>
                  <a:lnTo>
                    <a:pt x="989" y="987"/>
                  </a:lnTo>
                  <a:lnTo>
                    <a:pt x="989" y="0"/>
                  </a:lnTo>
                  <a:lnTo>
                    <a:pt x="0" y="0"/>
                  </a:lnTo>
                  <a:close/>
                </a:path>
              </a:pathLst>
            </a:custGeom>
            <a:gradFill>
              <a:gsLst>
                <a:gs pos="0">
                  <a:srgbClr val="CAB5E8"/>
                </a:gs>
                <a:gs pos="35000">
                  <a:srgbClr val="DACBEE"/>
                </a:gs>
                <a:gs pos="80000">
                  <a:srgbClr val="F1EAF9"/>
                </a:gs>
              </a:gsLst>
              <a:lin ang="18000000" scaled="0"/>
            </a:gradFill>
            <a:ln>
              <a:solidFill>
                <a:srgbClr val="7E60A0"/>
              </a:solidFill>
              <a:headEnd/>
              <a:tailEn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anchor="t" anchorCtr="0" compatLnSpc="1">
              <a:prstTxWarp prst="textNoShape">
                <a:avLst/>
              </a:prstTxWarp>
            </a:bodyPr>
            <a:lstStyle/>
            <a:p>
              <a:endParaRPr lang="en-US" sz="800" dirty="0">
                <a:latin typeface="+mj-lt"/>
              </a:endParaRPr>
            </a:p>
          </p:txBody>
        </p:sp>
        <p:sp>
          <p:nvSpPr>
            <p:cNvPr id="55" name="Freeform 18"/>
            <p:cNvSpPr>
              <a:spLocks/>
            </p:cNvSpPr>
            <p:nvPr/>
          </p:nvSpPr>
          <p:spPr bwMode="gray">
            <a:xfrm rot="10800000" flipH="1">
              <a:off x="923350" y="1415021"/>
              <a:ext cx="785019" cy="783431"/>
            </a:xfrm>
            <a:custGeom>
              <a:avLst/>
              <a:gdLst/>
              <a:ahLst/>
              <a:cxnLst>
                <a:cxn ang="0">
                  <a:pos x="0" y="0"/>
                </a:cxn>
                <a:cxn ang="0">
                  <a:pos x="0" y="0"/>
                </a:cxn>
                <a:cxn ang="0">
                  <a:pos x="4" y="49"/>
                </a:cxn>
                <a:cxn ang="0">
                  <a:pos x="11" y="98"/>
                </a:cxn>
                <a:cxn ang="0">
                  <a:pos x="20" y="145"/>
                </a:cxn>
                <a:cxn ang="0">
                  <a:pos x="31" y="193"/>
                </a:cxn>
                <a:cxn ang="0">
                  <a:pos x="44" y="239"/>
                </a:cxn>
                <a:cxn ang="0">
                  <a:pos x="59" y="285"/>
                </a:cxn>
                <a:cxn ang="0">
                  <a:pos x="76" y="329"/>
                </a:cxn>
                <a:cxn ang="0">
                  <a:pos x="95" y="373"/>
                </a:cxn>
                <a:cxn ang="0">
                  <a:pos x="115" y="416"/>
                </a:cxn>
                <a:cxn ang="0">
                  <a:pos x="138" y="457"/>
                </a:cxn>
                <a:cxn ang="0">
                  <a:pos x="162" y="498"/>
                </a:cxn>
                <a:cxn ang="0">
                  <a:pos x="188" y="537"/>
                </a:cxn>
                <a:cxn ang="0">
                  <a:pos x="216" y="574"/>
                </a:cxn>
                <a:cxn ang="0">
                  <a:pos x="244" y="610"/>
                </a:cxn>
                <a:cxn ang="0">
                  <a:pos x="276" y="646"/>
                </a:cxn>
                <a:cxn ang="0">
                  <a:pos x="308" y="679"/>
                </a:cxn>
                <a:cxn ang="0">
                  <a:pos x="342" y="712"/>
                </a:cxn>
                <a:cxn ang="0">
                  <a:pos x="377" y="743"/>
                </a:cxn>
                <a:cxn ang="0">
                  <a:pos x="414" y="773"/>
                </a:cxn>
                <a:cxn ang="0">
                  <a:pos x="452" y="800"/>
                </a:cxn>
                <a:cxn ang="0">
                  <a:pos x="491" y="826"/>
                </a:cxn>
                <a:cxn ang="0">
                  <a:pos x="531" y="851"/>
                </a:cxn>
                <a:cxn ang="0">
                  <a:pos x="573" y="874"/>
                </a:cxn>
                <a:cxn ang="0">
                  <a:pos x="615" y="894"/>
                </a:cxn>
                <a:cxn ang="0">
                  <a:pos x="659" y="912"/>
                </a:cxn>
                <a:cxn ang="0">
                  <a:pos x="704" y="930"/>
                </a:cxn>
                <a:cxn ang="0">
                  <a:pos x="748" y="944"/>
                </a:cxn>
                <a:cxn ang="0">
                  <a:pos x="796" y="957"/>
                </a:cxn>
                <a:cxn ang="0">
                  <a:pos x="842" y="969"/>
                </a:cxn>
                <a:cxn ang="0">
                  <a:pos x="891" y="977"/>
                </a:cxn>
                <a:cxn ang="0">
                  <a:pos x="938" y="983"/>
                </a:cxn>
                <a:cxn ang="0">
                  <a:pos x="989" y="987"/>
                </a:cxn>
                <a:cxn ang="0">
                  <a:pos x="989" y="0"/>
                </a:cxn>
                <a:cxn ang="0">
                  <a:pos x="0" y="0"/>
                </a:cxn>
              </a:cxnLst>
              <a:rect l="0" t="0" r="r" b="b"/>
              <a:pathLst>
                <a:path w="989" h="987">
                  <a:moveTo>
                    <a:pt x="0" y="0"/>
                  </a:moveTo>
                  <a:lnTo>
                    <a:pt x="0" y="0"/>
                  </a:lnTo>
                  <a:lnTo>
                    <a:pt x="4" y="49"/>
                  </a:lnTo>
                  <a:lnTo>
                    <a:pt x="11" y="98"/>
                  </a:lnTo>
                  <a:lnTo>
                    <a:pt x="20" y="145"/>
                  </a:lnTo>
                  <a:lnTo>
                    <a:pt x="31" y="193"/>
                  </a:lnTo>
                  <a:lnTo>
                    <a:pt x="44" y="239"/>
                  </a:lnTo>
                  <a:lnTo>
                    <a:pt x="59" y="285"/>
                  </a:lnTo>
                  <a:lnTo>
                    <a:pt x="76" y="329"/>
                  </a:lnTo>
                  <a:lnTo>
                    <a:pt x="95" y="373"/>
                  </a:lnTo>
                  <a:lnTo>
                    <a:pt x="115" y="416"/>
                  </a:lnTo>
                  <a:lnTo>
                    <a:pt x="138" y="457"/>
                  </a:lnTo>
                  <a:lnTo>
                    <a:pt x="162" y="498"/>
                  </a:lnTo>
                  <a:lnTo>
                    <a:pt x="188" y="537"/>
                  </a:lnTo>
                  <a:lnTo>
                    <a:pt x="216" y="574"/>
                  </a:lnTo>
                  <a:lnTo>
                    <a:pt x="244" y="610"/>
                  </a:lnTo>
                  <a:lnTo>
                    <a:pt x="276" y="646"/>
                  </a:lnTo>
                  <a:lnTo>
                    <a:pt x="308" y="679"/>
                  </a:lnTo>
                  <a:lnTo>
                    <a:pt x="342" y="712"/>
                  </a:lnTo>
                  <a:lnTo>
                    <a:pt x="377" y="743"/>
                  </a:lnTo>
                  <a:lnTo>
                    <a:pt x="414" y="773"/>
                  </a:lnTo>
                  <a:lnTo>
                    <a:pt x="452" y="800"/>
                  </a:lnTo>
                  <a:lnTo>
                    <a:pt x="491" y="826"/>
                  </a:lnTo>
                  <a:lnTo>
                    <a:pt x="531" y="851"/>
                  </a:lnTo>
                  <a:lnTo>
                    <a:pt x="573" y="874"/>
                  </a:lnTo>
                  <a:lnTo>
                    <a:pt x="615" y="894"/>
                  </a:lnTo>
                  <a:lnTo>
                    <a:pt x="659" y="912"/>
                  </a:lnTo>
                  <a:lnTo>
                    <a:pt x="704" y="930"/>
                  </a:lnTo>
                  <a:lnTo>
                    <a:pt x="748" y="944"/>
                  </a:lnTo>
                  <a:lnTo>
                    <a:pt x="796" y="957"/>
                  </a:lnTo>
                  <a:lnTo>
                    <a:pt x="842" y="969"/>
                  </a:lnTo>
                  <a:lnTo>
                    <a:pt x="891" y="977"/>
                  </a:lnTo>
                  <a:lnTo>
                    <a:pt x="938" y="983"/>
                  </a:lnTo>
                  <a:lnTo>
                    <a:pt x="989" y="987"/>
                  </a:lnTo>
                  <a:lnTo>
                    <a:pt x="989" y="0"/>
                  </a:lnTo>
                  <a:lnTo>
                    <a:pt x="0" y="0"/>
                  </a:lnTo>
                  <a:close/>
                </a:path>
              </a:pathLst>
            </a:custGeom>
            <a:gradFill>
              <a:gsLst>
                <a:gs pos="0">
                  <a:srgbClr val="DBFDA7"/>
                </a:gs>
                <a:gs pos="35000">
                  <a:srgbClr val="E5FDC2"/>
                </a:gs>
                <a:gs pos="80000">
                  <a:srgbClr val="F6FFE6"/>
                </a:gs>
              </a:gsLst>
              <a:lin ang="18600000" scaled="0"/>
            </a:gradFill>
            <a:ln>
              <a:solidFill>
                <a:schemeClr val="accent5">
                  <a:lumMod val="75000"/>
                </a:schemeClr>
              </a:solidFill>
              <a:headEnd/>
              <a:tailEnd/>
            </a:ln>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anchor="t" anchorCtr="0" compatLnSpc="1">
              <a:prstTxWarp prst="textNoShape">
                <a:avLst/>
              </a:prstTxWarp>
            </a:bodyPr>
            <a:lstStyle/>
            <a:p>
              <a:endParaRPr lang="en-US" sz="800" dirty="0">
                <a:latin typeface="+mj-lt"/>
              </a:endParaRPr>
            </a:p>
          </p:txBody>
        </p:sp>
        <p:sp>
          <p:nvSpPr>
            <p:cNvPr id="56" name="Freeform 18"/>
            <p:cNvSpPr>
              <a:spLocks/>
            </p:cNvSpPr>
            <p:nvPr/>
          </p:nvSpPr>
          <p:spPr bwMode="gray">
            <a:xfrm>
              <a:off x="923350" y="2318641"/>
              <a:ext cx="785019" cy="783431"/>
            </a:xfrm>
            <a:custGeom>
              <a:avLst/>
              <a:gdLst/>
              <a:ahLst/>
              <a:cxnLst>
                <a:cxn ang="0">
                  <a:pos x="0" y="0"/>
                </a:cxn>
                <a:cxn ang="0">
                  <a:pos x="0" y="0"/>
                </a:cxn>
                <a:cxn ang="0">
                  <a:pos x="4" y="49"/>
                </a:cxn>
                <a:cxn ang="0">
                  <a:pos x="11" y="98"/>
                </a:cxn>
                <a:cxn ang="0">
                  <a:pos x="20" y="145"/>
                </a:cxn>
                <a:cxn ang="0">
                  <a:pos x="31" y="193"/>
                </a:cxn>
                <a:cxn ang="0">
                  <a:pos x="44" y="239"/>
                </a:cxn>
                <a:cxn ang="0">
                  <a:pos x="59" y="285"/>
                </a:cxn>
                <a:cxn ang="0">
                  <a:pos x="76" y="329"/>
                </a:cxn>
                <a:cxn ang="0">
                  <a:pos x="95" y="373"/>
                </a:cxn>
                <a:cxn ang="0">
                  <a:pos x="115" y="416"/>
                </a:cxn>
                <a:cxn ang="0">
                  <a:pos x="138" y="457"/>
                </a:cxn>
                <a:cxn ang="0">
                  <a:pos x="162" y="498"/>
                </a:cxn>
                <a:cxn ang="0">
                  <a:pos x="188" y="537"/>
                </a:cxn>
                <a:cxn ang="0">
                  <a:pos x="216" y="574"/>
                </a:cxn>
                <a:cxn ang="0">
                  <a:pos x="244" y="610"/>
                </a:cxn>
                <a:cxn ang="0">
                  <a:pos x="276" y="646"/>
                </a:cxn>
                <a:cxn ang="0">
                  <a:pos x="308" y="679"/>
                </a:cxn>
                <a:cxn ang="0">
                  <a:pos x="342" y="712"/>
                </a:cxn>
                <a:cxn ang="0">
                  <a:pos x="377" y="743"/>
                </a:cxn>
                <a:cxn ang="0">
                  <a:pos x="414" y="773"/>
                </a:cxn>
                <a:cxn ang="0">
                  <a:pos x="452" y="800"/>
                </a:cxn>
                <a:cxn ang="0">
                  <a:pos x="491" y="826"/>
                </a:cxn>
                <a:cxn ang="0">
                  <a:pos x="531" y="851"/>
                </a:cxn>
                <a:cxn ang="0">
                  <a:pos x="573" y="874"/>
                </a:cxn>
                <a:cxn ang="0">
                  <a:pos x="615" y="894"/>
                </a:cxn>
                <a:cxn ang="0">
                  <a:pos x="659" y="912"/>
                </a:cxn>
                <a:cxn ang="0">
                  <a:pos x="704" y="930"/>
                </a:cxn>
                <a:cxn ang="0">
                  <a:pos x="748" y="944"/>
                </a:cxn>
                <a:cxn ang="0">
                  <a:pos x="796" y="957"/>
                </a:cxn>
                <a:cxn ang="0">
                  <a:pos x="842" y="969"/>
                </a:cxn>
                <a:cxn ang="0">
                  <a:pos x="891" y="977"/>
                </a:cxn>
                <a:cxn ang="0">
                  <a:pos x="938" y="983"/>
                </a:cxn>
                <a:cxn ang="0">
                  <a:pos x="989" y="987"/>
                </a:cxn>
                <a:cxn ang="0">
                  <a:pos x="989" y="0"/>
                </a:cxn>
                <a:cxn ang="0">
                  <a:pos x="0" y="0"/>
                </a:cxn>
              </a:cxnLst>
              <a:rect l="0" t="0" r="r" b="b"/>
              <a:pathLst>
                <a:path w="989" h="987">
                  <a:moveTo>
                    <a:pt x="0" y="0"/>
                  </a:moveTo>
                  <a:lnTo>
                    <a:pt x="0" y="0"/>
                  </a:lnTo>
                  <a:lnTo>
                    <a:pt x="4" y="49"/>
                  </a:lnTo>
                  <a:lnTo>
                    <a:pt x="11" y="98"/>
                  </a:lnTo>
                  <a:lnTo>
                    <a:pt x="20" y="145"/>
                  </a:lnTo>
                  <a:lnTo>
                    <a:pt x="31" y="193"/>
                  </a:lnTo>
                  <a:lnTo>
                    <a:pt x="44" y="239"/>
                  </a:lnTo>
                  <a:lnTo>
                    <a:pt x="59" y="285"/>
                  </a:lnTo>
                  <a:lnTo>
                    <a:pt x="76" y="329"/>
                  </a:lnTo>
                  <a:lnTo>
                    <a:pt x="95" y="373"/>
                  </a:lnTo>
                  <a:lnTo>
                    <a:pt x="115" y="416"/>
                  </a:lnTo>
                  <a:lnTo>
                    <a:pt x="138" y="457"/>
                  </a:lnTo>
                  <a:lnTo>
                    <a:pt x="162" y="498"/>
                  </a:lnTo>
                  <a:lnTo>
                    <a:pt x="188" y="537"/>
                  </a:lnTo>
                  <a:lnTo>
                    <a:pt x="216" y="574"/>
                  </a:lnTo>
                  <a:lnTo>
                    <a:pt x="244" y="610"/>
                  </a:lnTo>
                  <a:lnTo>
                    <a:pt x="276" y="646"/>
                  </a:lnTo>
                  <a:lnTo>
                    <a:pt x="308" y="679"/>
                  </a:lnTo>
                  <a:lnTo>
                    <a:pt x="342" y="712"/>
                  </a:lnTo>
                  <a:lnTo>
                    <a:pt x="377" y="743"/>
                  </a:lnTo>
                  <a:lnTo>
                    <a:pt x="414" y="773"/>
                  </a:lnTo>
                  <a:lnTo>
                    <a:pt x="452" y="800"/>
                  </a:lnTo>
                  <a:lnTo>
                    <a:pt x="491" y="826"/>
                  </a:lnTo>
                  <a:lnTo>
                    <a:pt x="531" y="851"/>
                  </a:lnTo>
                  <a:lnTo>
                    <a:pt x="573" y="874"/>
                  </a:lnTo>
                  <a:lnTo>
                    <a:pt x="615" y="894"/>
                  </a:lnTo>
                  <a:lnTo>
                    <a:pt x="659" y="912"/>
                  </a:lnTo>
                  <a:lnTo>
                    <a:pt x="704" y="930"/>
                  </a:lnTo>
                  <a:lnTo>
                    <a:pt x="748" y="944"/>
                  </a:lnTo>
                  <a:lnTo>
                    <a:pt x="796" y="957"/>
                  </a:lnTo>
                  <a:lnTo>
                    <a:pt x="842" y="969"/>
                  </a:lnTo>
                  <a:lnTo>
                    <a:pt x="891" y="977"/>
                  </a:lnTo>
                  <a:lnTo>
                    <a:pt x="938" y="983"/>
                  </a:lnTo>
                  <a:lnTo>
                    <a:pt x="989" y="987"/>
                  </a:lnTo>
                  <a:lnTo>
                    <a:pt x="989" y="0"/>
                  </a:lnTo>
                  <a:lnTo>
                    <a:pt x="0" y="0"/>
                  </a:lnTo>
                  <a:close/>
                </a:path>
              </a:pathLst>
            </a:custGeom>
            <a:gradFill>
              <a:gsLst>
                <a:gs pos="0">
                  <a:srgbClr val="FEBE86"/>
                </a:gs>
                <a:gs pos="35000">
                  <a:srgbClr val="FED0AA"/>
                </a:gs>
                <a:gs pos="80000">
                  <a:srgbClr val="FEEBDB"/>
                </a:gs>
              </a:gsLst>
              <a:lin ang="18000000" scaled="0"/>
            </a:gradFill>
            <a:ln>
              <a:solidFill>
                <a:srgbClr val="C84E00"/>
              </a:solidFill>
              <a:headEnd/>
              <a:tailEn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anchor="t" anchorCtr="0" compatLnSpc="1">
              <a:prstTxWarp prst="textNoShape">
                <a:avLst/>
              </a:prstTxWarp>
            </a:bodyPr>
            <a:lstStyle/>
            <a:p>
              <a:endParaRPr lang="en-US" sz="800" dirty="0">
                <a:latin typeface="+mj-lt"/>
              </a:endParaRPr>
            </a:p>
          </p:txBody>
        </p:sp>
        <p:sp>
          <p:nvSpPr>
            <p:cNvPr id="57" name="Freeform 19"/>
            <p:cNvSpPr>
              <a:spLocks/>
            </p:cNvSpPr>
            <p:nvPr/>
          </p:nvSpPr>
          <p:spPr bwMode="gray">
            <a:xfrm>
              <a:off x="1809751" y="2318641"/>
              <a:ext cx="784225" cy="783431"/>
            </a:xfrm>
            <a:custGeom>
              <a:avLst/>
              <a:gdLst/>
              <a:ahLst/>
              <a:cxnLst>
                <a:cxn ang="0">
                  <a:pos x="0" y="987"/>
                </a:cxn>
                <a:cxn ang="0">
                  <a:pos x="0" y="987"/>
                </a:cxn>
                <a:cxn ang="0">
                  <a:pos x="49" y="983"/>
                </a:cxn>
                <a:cxn ang="0">
                  <a:pos x="98" y="977"/>
                </a:cxn>
                <a:cxn ang="0">
                  <a:pos x="146" y="969"/>
                </a:cxn>
                <a:cxn ang="0">
                  <a:pos x="193" y="957"/>
                </a:cxn>
                <a:cxn ang="0">
                  <a:pos x="239" y="944"/>
                </a:cxn>
                <a:cxn ang="0">
                  <a:pos x="285" y="930"/>
                </a:cxn>
                <a:cxn ang="0">
                  <a:pos x="330" y="912"/>
                </a:cxn>
                <a:cxn ang="0">
                  <a:pos x="373" y="894"/>
                </a:cxn>
                <a:cxn ang="0">
                  <a:pos x="416" y="874"/>
                </a:cxn>
                <a:cxn ang="0">
                  <a:pos x="457" y="851"/>
                </a:cxn>
                <a:cxn ang="0">
                  <a:pos x="497" y="826"/>
                </a:cxn>
                <a:cxn ang="0">
                  <a:pos x="536" y="800"/>
                </a:cxn>
                <a:cxn ang="0">
                  <a:pos x="575" y="773"/>
                </a:cxn>
                <a:cxn ang="0">
                  <a:pos x="611" y="743"/>
                </a:cxn>
                <a:cxn ang="0">
                  <a:pos x="647" y="712"/>
                </a:cxn>
                <a:cxn ang="0">
                  <a:pos x="680" y="679"/>
                </a:cxn>
                <a:cxn ang="0">
                  <a:pos x="713" y="646"/>
                </a:cxn>
                <a:cxn ang="0">
                  <a:pos x="743" y="610"/>
                </a:cxn>
                <a:cxn ang="0">
                  <a:pos x="772" y="574"/>
                </a:cxn>
                <a:cxn ang="0">
                  <a:pos x="801" y="537"/>
                </a:cxn>
                <a:cxn ang="0">
                  <a:pos x="827" y="498"/>
                </a:cxn>
                <a:cxn ang="0">
                  <a:pos x="851" y="457"/>
                </a:cxn>
                <a:cxn ang="0">
                  <a:pos x="873" y="416"/>
                </a:cxn>
                <a:cxn ang="0">
                  <a:pos x="894" y="373"/>
                </a:cxn>
                <a:cxn ang="0">
                  <a:pos x="913" y="329"/>
                </a:cxn>
                <a:cxn ang="0">
                  <a:pos x="930" y="285"/>
                </a:cxn>
                <a:cxn ang="0">
                  <a:pos x="945" y="239"/>
                </a:cxn>
                <a:cxn ang="0">
                  <a:pos x="958" y="193"/>
                </a:cxn>
                <a:cxn ang="0">
                  <a:pos x="969" y="145"/>
                </a:cxn>
                <a:cxn ang="0">
                  <a:pos x="978" y="98"/>
                </a:cxn>
                <a:cxn ang="0">
                  <a:pos x="984" y="49"/>
                </a:cxn>
                <a:cxn ang="0">
                  <a:pos x="988" y="0"/>
                </a:cxn>
                <a:cxn ang="0">
                  <a:pos x="0" y="0"/>
                </a:cxn>
                <a:cxn ang="0">
                  <a:pos x="0" y="987"/>
                </a:cxn>
              </a:cxnLst>
              <a:rect l="0" t="0" r="r" b="b"/>
              <a:pathLst>
                <a:path w="988" h="987">
                  <a:moveTo>
                    <a:pt x="0" y="987"/>
                  </a:moveTo>
                  <a:lnTo>
                    <a:pt x="0" y="987"/>
                  </a:lnTo>
                  <a:lnTo>
                    <a:pt x="49" y="983"/>
                  </a:lnTo>
                  <a:lnTo>
                    <a:pt x="98" y="977"/>
                  </a:lnTo>
                  <a:lnTo>
                    <a:pt x="146" y="969"/>
                  </a:lnTo>
                  <a:lnTo>
                    <a:pt x="193" y="957"/>
                  </a:lnTo>
                  <a:lnTo>
                    <a:pt x="239" y="944"/>
                  </a:lnTo>
                  <a:lnTo>
                    <a:pt x="285" y="930"/>
                  </a:lnTo>
                  <a:lnTo>
                    <a:pt x="330" y="912"/>
                  </a:lnTo>
                  <a:lnTo>
                    <a:pt x="373" y="894"/>
                  </a:lnTo>
                  <a:lnTo>
                    <a:pt x="416" y="874"/>
                  </a:lnTo>
                  <a:lnTo>
                    <a:pt x="457" y="851"/>
                  </a:lnTo>
                  <a:lnTo>
                    <a:pt x="497" y="826"/>
                  </a:lnTo>
                  <a:lnTo>
                    <a:pt x="536" y="800"/>
                  </a:lnTo>
                  <a:lnTo>
                    <a:pt x="575" y="773"/>
                  </a:lnTo>
                  <a:lnTo>
                    <a:pt x="611" y="743"/>
                  </a:lnTo>
                  <a:lnTo>
                    <a:pt x="647" y="712"/>
                  </a:lnTo>
                  <a:lnTo>
                    <a:pt x="680" y="679"/>
                  </a:lnTo>
                  <a:lnTo>
                    <a:pt x="713" y="646"/>
                  </a:lnTo>
                  <a:lnTo>
                    <a:pt x="743" y="610"/>
                  </a:lnTo>
                  <a:lnTo>
                    <a:pt x="772" y="574"/>
                  </a:lnTo>
                  <a:lnTo>
                    <a:pt x="801" y="537"/>
                  </a:lnTo>
                  <a:lnTo>
                    <a:pt x="827" y="498"/>
                  </a:lnTo>
                  <a:lnTo>
                    <a:pt x="851" y="457"/>
                  </a:lnTo>
                  <a:lnTo>
                    <a:pt x="873" y="416"/>
                  </a:lnTo>
                  <a:lnTo>
                    <a:pt x="894" y="373"/>
                  </a:lnTo>
                  <a:lnTo>
                    <a:pt x="913" y="329"/>
                  </a:lnTo>
                  <a:lnTo>
                    <a:pt x="930" y="285"/>
                  </a:lnTo>
                  <a:lnTo>
                    <a:pt x="945" y="239"/>
                  </a:lnTo>
                  <a:lnTo>
                    <a:pt x="958" y="193"/>
                  </a:lnTo>
                  <a:lnTo>
                    <a:pt x="969" y="145"/>
                  </a:lnTo>
                  <a:lnTo>
                    <a:pt x="978" y="98"/>
                  </a:lnTo>
                  <a:lnTo>
                    <a:pt x="984" y="49"/>
                  </a:lnTo>
                  <a:lnTo>
                    <a:pt x="988" y="0"/>
                  </a:lnTo>
                  <a:lnTo>
                    <a:pt x="0" y="0"/>
                  </a:lnTo>
                  <a:lnTo>
                    <a:pt x="0" y="987"/>
                  </a:lnTo>
                  <a:close/>
                </a:path>
              </a:pathLst>
            </a:custGeom>
            <a:gradFill>
              <a:gsLst>
                <a:gs pos="0">
                  <a:srgbClr val="A2C4FF"/>
                </a:gs>
                <a:gs pos="35000">
                  <a:srgbClr val="BED5FF"/>
                </a:gs>
                <a:gs pos="100000">
                  <a:srgbClr val="E4EEFF"/>
                </a:gs>
              </a:gsLst>
              <a:lin ang="13800000" scaled="0"/>
            </a:gradFill>
            <a:ln>
              <a:solidFill>
                <a:srgbClr val="4274B0"/>
              </a:solidFill>
              <a:headEnd/>
              <a:tailEn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anchor="t" anchorCtr="0" compatLnSpc="1">
              <a:prstTxWarp prst="textNoShape">
                <a:avLst/>
              </a:prstTxWarp>
            </a:bodyPr>
            <a:lstStyle/>
            <a:p>
              <a:endParaRPr lang="en-US" sz="800" dirty="0">
                <a:latin typeface="+mj-lt"/>
              </a:endParaRPr>
            </a:p>
          </p:txBody>
        </p:sp>
        <p:sp>
          <p:nvSpPr>
            <p:cNvPr id="58" name="Freeform 21"/>
            <p:cNvSpPr>
              <a:spLocks/>
            </p:cNvSpPr>
            <p:nvPr/>
          </p:nvSpPr>
          <p:spPr bwMode="gray">
            <a:xfrm>
              <a:off x="557213" y="1061987"/>
              <a:ext cx="2395538" cy="1141413"/>
            </a:xfrm>
            <a:custGeom>
              <a:avLst/>
              <a:gdLst/>
              <a:ahLst/>
              <a:cxnLst>
                <a:cxn ang="0">
                  <a:pos x="1572" y="222"/>
                </a:cxn>
                <a:cxn ang="0">
                  <a:pos x="1761" y="243"/>
                </a:cxn>
                <a:cxn ang="0">
                  <a:pos x="1940" y="292"/>
                </a:cxn>
                <a:cxn ang="0">
                  <a:pos x="2105" y="366"/>
                </a:cxn>
                <a:cxn ang="0">
                  <a:pos x="2259" y="459"/>
                </a:cxn>
                <a:cxn ang="0">
                  <a:pos x="2397" y="574"/>
                </a:cxn>
                <a:cxn ang="0">
                  <a:pos x="2520" y="707"/>
                </a:cxn>
                <a:cxn ang="0">
                  <a:pos x="2622" y="855"/>
                </a:cxn>
                <a:cxn ang="0">
                  <a:pos x="2703" y="1017"/>
                </a:cxn>
                <a:cxn ang="0">
                  <a:pos x="2760" y="1191"/>
                </a:cxn>
                <a:cxn ang="0">
                  <a:pos x="2792" y="1375"/>
                </a:cxn>
                <a:cxn ang="0">
                  <a:pos x="3018" y="1438"/>
                </a:cxn>
                <a:cxn ang="0">
                  <a:pos x="3008" y="1328"/>
                </a:cxn>
                <a:cxn ang="0">
                  <a:pos x="2991" y="1218"/>
                </a:cxn>
                <a:cxn ang="0">
                  <a:pos x="2966" y="1112"/>
                </a:cxn>
                <a:cxn ang="0">
                  <a:pos x="2934" y="1008"/>
                </a:cxn>
                <a:cxn ang="0">
                  <a:pos x="2850" y="812"/>
                </a:cxn>
                <a:cxn ang="0">
                  <a:pos x="2739" y="632"/>
                </a:cxn>
                <a:cxn ang="0">
                  <a:pos x="2603" y="469"/>
                </a:cxn>
                <a:cxn ang="0">
                  <a:pos x="2448" y="327"/>
                </a:cxn>
                <a:cxn ang="0">
                  <a:pos x="2272" y="207"/>
                </a:cxn>
                <a:cxn ang="0">
                  <a:pos x="2082" y="112"/>
                </a:cxn>
                <a:cxn ang="0">
                  <a:pos x="1947" y="63"/>
                </a:cxn>
                <a:cxn ang="0">
                  <a:pos x="1840" y="36"/>
                </a:cxn>
                <a:cxn ang="0">
                  <a:pos x="1732" y="16"/>
                </a:cxn>
                <a:cxn ang="0">
                  <a:pos x="1621" y="4"/>
                </a:cxn>
                <a:cxn ang="0">
                  <a:pos x="1509" y="0"/>
                </a:cxn>
                <a:cxn ang="0">
                  <a:pos x="1433" y="1"/>
                </a:cxn>
                <a:cxn ang="0">
                  <a:pos x="1322" y="12"/>
                </a:cxn>
                <a:cxn ang="0">
                  <a:pos x="1212" y="29"/>
                </a:cxn>
                <a:cxn ang="0">
                  <a:pos x="1106" y="53"/>
                </a:cxn>
                <a:cxn ang="0">
                  <a:pos x="1002" y="86"/>
                </a:cxn>
                <a:cxn ang="0">
                  <a:pos x="806" y="173"/>
                </a:cxn>
                <a:cxn ang="0">
                  <a:pos x="626" y="284"/>
                </a:cxn>
                <a:cxn ang="0">
                  <a:pos x="464" y="419"/>
                </a:cxn>
                <a:cxn ang="0">
                  <a:pos x="321" y="574"/>
                </a:cxn>
                <a:cxn ang="0">
                  <a:pos x="203" y="750"/>
                </a:cxn>
                <a:cxn ang="0">
                  <a:pos x="108" y="942"/>
                </a:cxn>
                <a:cxn ang="0">
                  <a:pos x="60" y="1077"/>
                </a:cxn>
                <a:cxn ang="0">
                  <a:pos x="33" y="1182"/>
                </a:cxn>
                <a:cxn ang="0">
                  <a:pos x="14" y="1290"/>
                </a:cxn>
                <a:cxn ang="0">
                  <a:pos x="1" y="1401"/>
                </a:cxn>
                <a:cxn ang="0">
                  <a:pos x="220" y="1438"/>
                </a:cxn>
                <a:cxn ang="0">
                  <a:pos x="243" y="1251"/>
                </a:cxn>
                <a:cxn ang="0">
                  <a:pos x="294" y="1074"/>
                </a:cxn>
                <a:cxn ang="0">
                  <a:pos x="367" y="907"/>
                </a:cxn>
                <a:cxn ang="0">
                  <a:pos x="462" y="754"/>
                </a:cxn>
                <a:cxn ang="0">
                  <a:pos x="577" y="616"/>
                </a:cxn>
                <a:cxn ang="0">
                  <a:pos x="710" y="495"/>
                </a:cxn>
                <a:cxn ang="0">
                  <a:pos x="858" y="395"/>
                </a:cxn>
                <a:cxn ang="0">
                  <a:pos x="1022" y="314"/>
                </a:cxn>
                <a:cxn ang="0">
                  <a:pos x="1197" y="258"/>
                </a:cxn>
                <a:cxn ang="0">
                  <a:pos x="1381" y="226"/>
                </a:cxn>
                <a:cxn ang="0">
                  <a:pos x="1509" y="219"/>
                </a:cxn>
              </a:cxnLst>
              <a:rect l="0" t="0" r="r" b="b"/>
              <a:pathLst>
                <a:path w="3018" h="1438">
                  <a:moveTo>
                    <a:pt x="1509" y="219"/>
                  </a:moveTo>
                  <a:lnTo>
                    <a:pt x="1509" y="219"/>
                  </a:lnTo>
                  <a:lnTo>
                    <a:pt x="1572" y="222"/>
                  </a:lnTo>
                  <a:lnTo>
                    <a:pt x="1636" y="226"/>
                  </a:lnTo>
                  <a:lnTo>
                    <a:pt x="1699" y="233"/>
                  </a:lnTo>
                  <a:lnTo>
                    <a:pt x="1761" y="243"/>
                  </a:lnTo>
                  <a:lnTo>
                    <a:pt x="1821" y="258"/>
                  </a:lnTo>
                  <a:lnTo>
                    <a:pt x="1880" y="274"/>
                  </a:lnTo>
                  <a:lnTo>
                    <a:pt x="1940" y="292"/>
                  </a:lnTo>
                  <a:lnTo>
                    <a:pt x="1996" y="314"/>
                  </a:lnTo>
                  <a:lnTo>
                    <a:pt x="2052" y="338"/>
                  </a:lnTo>
                  <a:lnTo>
                    <a:pt x="2105" y="366"/>
                  </a:lnTo>
                  <a:lnTo>
                    <a:pt x="2158" y="395"/>
                  </a:lnTo>
                  <a:lnTo>
                    <a:pt x="2210" y="426"/>
                  </a:lnTo>
                  <a:lnTo>
                    <a:pt x="2259" y="459"/>
                  </a:lnTo>
                  <a:lnTo>
                    <a:pt x="2308" y="495"/>
                  </a:lnTo>
                  <a:lnTo>
                    <a:pt x="2354" y="534"/>
                  </a:lnTo>
                  <a:lnTo>
                    <a:pt x="2397" y="574"/>
                  </a:lnTo>
                  <a:lnTo>
                    <a:pt x="2441" y="616"/>
                  </a:lnTo>
                  <a:lnTo>
                    <a:pt x="2481" y="661"/>
                  </a:lnTo>
                  <a:lnTo>
                    <a:pt x="2520" y="707"/>
                  </a:lnTo>
                  <a:lnTo>
                    <a:pt x="2556" y="754"/>
                  </a:lnTo>
                  <a:lnTo>
                    <a:pt x="2590" y="803"/>
                  </a:lnTo>
                  <a:lnTo>
                    <a:pt x="2622" y="855"/>
                  </a:lnTo>
                  <a:lnTo>
                    <a:pt x="2651" y="907"/>
                  </a:lnTo>
                  <a:lnTo>
                    <a:pt x="2678" y="962"/>
                  </a:lnTo>
                  <a:lnTo>
                    <a:pt x="2703" y="1017"/>
                  </a:lnTo>
                  <a:lnTo>
                    <a:pt x="2724" y="1074"/>
                  </a:lnTo>
                  <a:lnTo>
                    <a:pt x="2743" y="1132"/>
                  </a:lnTo>
                  <a:lnTo>
                    <a:pt x="2760" y="1191"/>
                  </a:lnTo>
                  <a:lnTo>
                    <a:pt x="2773" y="1251"/>
                  </a:lnTo>
                  <a:lnTo>
                    <a:pt x="2785" y="1313"/>
                  </a:lnTo>
                  <a:lnTo>
                    <a:pt x="2792" y="1375"/>
                  </a:lnTo>
                  <a:lnTo>
                    <a:pt x="2798" y="1438"/>
                  </a:lnTo>
                  <a:lnTo>
                    <a:pt x="3018" y="1438"/>
                  </a:lnTo>
                  <a:lnTo>
                    <a:pt x="3018" y="1438"/>
                  </a:lnTo>
                  <a:lnTo>
                    <a:pt x="3015" y="1401"/>
                  </a:lnTo>
                  <a:lnTo>
                    <a:pt x="3012" y="1364"/>
                  </a:lnTo>
                  <a:lnTo>
                    <a:pt x="3008" y="1328"/>
                  </a:lnTo>
                  <a:lnTo>
                    <a:pt x="3004" y="1290"/>
                  </a:lnTo>
                  <a:lnTo>
                    <a:pt x="2998" y="1254"/>
                  </a:lnTo>
                  <a:lnTo>
                    <a:pt x="2991" y="1218"/>
                  </a:lnTo>
                  <a:lnTo>
                    <a:pt x="2983" y="1182"/>
                  </a:lnTo>
                  <a:lnTo>
                    <a:pt x="2976" y="1146"/>
                  </a:lnTo>
                  <a:lnTo>
                    <a:pt x="2966" y="1112"/>
                  </a:lnTo>
                  <a:lnTo>
                    <a:pt x="2956" y="1077"/>
                  </a:lnTo>
                  <a:lnTo>
                    <a:pt x="2946" y="1042"/>
                  </a:lnTo>
                  <a:lnTo>
                    <a:pt x="2934" y="1008"/>
                  </a:lnTo>
                  <a:lnTo>
                    <a:pt x="2909" y="942"/>
                  </a:lnTo>
                  <a:lnTo>
                    <a:pt x="2881" y="875"/>
                  </a:lnTo>
                  <a:lnTo>
                    <a:pt x="2850" y="812"/>
                  </a:lnTo>
                  <a:lnTo>
                    <a:pt x="2815" y="750"/>
                  </a:lnTo>
                  <a:lnTo>
                    <a:pt x="2778" y="690"/>
                  </a:lnTo>
                  <a:lnTo>
                    <a:pt x="2739" y="632"/>
                  </a:lnTo>
                  <a:lnTo>
                    <a:pt x="2695" y="574"/>
                  </a:lnTo>
                  <a:lnTo>
                    <a:pt x="2651" y="521"/>
                  </a:lnTo>
                  <a:lnTo>
                    <a:pt x="2603" y="469"/>
                  </a:lnTo>
                  <a:lnTo>
                    <a:pt x="2554" y="419"/>
                  </a:lnTo>
                  <a:lnTo>
                    <a:pt x="2501" y="371"/>
                  </a:lnTo>
                  <a:lnTo>
                    <a:pt x="2448" y="327"/>
                  </a:lnTo>
                  <a:lnTo>
                    <a:pt x="2392" y="284"/>
                  </a:lnTo>
                  <a:lnTo>
                    <a:pt x="2333" y="243"/>
                  </a:lnTo>
                  <a:lnTo>
                    <a:pt x="2272" y="207"/>
                  </a:lnTo>
                  <a:lnTo>
                    <a:pt x="2210" y="173"/>
                  </a:lnTo>
                  <a:lnTo>
                    <a:pt x="2147" y="141"/>
                  </a:lnTo>
                  <a:lnTo>
                    <a:pt x="2082" y="112"/>
                  </a:lnTo>
                  <a:lnTo>
                    <a:pt x="2014" y="86"/>
                  </a:lnTo>
                  <a:lnTo>
                    <a:pt x="1980" y="75"/>
                  </a:lnTo>
                  <a:lnTo>
                    <a:pt x="1947" y="63"/>
                  </a:lnTo>
                  <a:lnTo>
                    <a:pt x="1911" y="53"/>
                  </a:lnTo>
                  <a:lnTo>
                    <a:pt x="1876" y="45"/>
                  </a:lnTo>
                  <a:lnTo>
                    <a:pt x="1840" y="36"/>
                  </a:lnTo>
                  <a:lnTo>
                    <a:pt x="1806" y="29"/>
                  </a:lnTo>
                  <a:lnTo>
                    <a:pt x="1768" y="22"/>
                  </a:lnTo>
                  <a:lnTo>
                    <a:pt x="1732" y="16"/>
                  </a:lnTo>
                  <a:lnTo>
                    <a:pt x="1696" y="12"/>
                  </a:lnTo>
                  <a:lnTo>
                    <a:pt x="1659" y="7"/>
                  </a:lnTo>
                  <a:lnTo>
                    <a:pt x="1621" y="4"/>
                  </a:lnTo>
                  <a:lnTo>
                    <a:pt x="1584" y="1"/>
                  </a:lnTo>
                  <a:lnTo>
                    <a:pt x="1546" y="0"/>
                  </a:lnTo>
                  <a:lnTo>
                    <a:pt x="1509" y="0"/>
                  </a:lnTo>
                  <a:lnTo>
                    <a:pt x="1509" y="0"/>
                  </a:lnTo>
                  <a:lnTo>
                    <a:pt x="1470" y="0"/>
                  </a:lnTo>
                  <a:lnTo>
                    <a:pt x="1433" y="1"/>
                  </a:lnTo>
                  <a:lnTo>
                    <a:pt x="1395" y="4"/>
                  </a:lnTo>
                  <a:lnTo>
                    <a:pt x="1358" y="7"/>
                  </a:lnTo>
                  <a:lnTo>
                    <a:pt x="1322" y="12"/>
                  </a:lnTo>
                  <a:lnTo>
                    <a:pt x="1284" y="16"/>
                  </a:lnTo>
                  <a:lnTo>
                    <a:pt x="1248" y="22"/>
                  </a:lnTo>
                  <a:lnTo>
                    <a:pt x="1212" y="29"/>
                  </a:lnTo>
                  <a:lnTo>
                    <a:pt x="1176" y="36"/>
                  </a:lnTo>
                  <a:lnTo>
                    <a:pt x="1142" y="45"/>
                  </a:lnTo>
                  <a:lnTo>
                    <a:pt x="1106" y="53"/>
                  </a:lnTo>
                  <a:lnTo>
                    <a:pt x="1071" y="63"/>
                  </a:lnTo>
                  <a:lnTo>
                    <a:pt x="1037" y="75"/>
                  </a:lnTo>
                  <a:lnTo>
                    <a:pt x="1002" y="86"/>
                  </a:lnTo>
                  <a:lnTo>
                    <a:pt x="936" y="112"/>
                  </a:lnTo>
                  <a:lnTo>
                    <a:pt x="871" y="141"/>
                  </a:lnTo>
                  <a:lnTo>
                    <a:pt x="806" y="173"/>
                  </a:lnTo>
                  <a:lnTo>
                    <a:pt x="744" y="207"/>
                  </a:lnTo>
                  <a:lnTo>
                    <a:pt x="684" y="243"/>
                  </a:lnTo>
                  <a:lnTo>
                    <a:pt x="626" y="284"/>
                  </a:lnTo>
                  <a:lnTo>
                    <a:pt x="570" y="327"/>
                  </a:lnTo>
                  <a:lnTo>
                    <a:pt x="515" y="371"/>
                  </a:lnTo>
                  <a:lnTo>
                    <a:pt x="464" y="419"/>
                  </a:lnTo>
                  <a:lnTo>
                    <a:pt x="415" y="469"/>
                  </a:lnTo>
                  <a:lnTo>
                    <a:pt x="367" y="521"/>
                  </a:lnTo>
                  <a:lnTo>
                    <a:pt x="321" y="574"/>
                  </a:lnTo>
                  <a:lnTo>
                    <a:pt x="279" y="632"/>
                  </a:lnTo>
                  <a:lnTo>
                    <a:pt x="239" y="690"/>
                  </a:lnTo>
                  <a:lnTo>
                    <a:pt x="203" y="750"/>
                  </a:lnTo>
                  <a:lnTo>
                    <a:pt x="168" y="812"/>
                  </a:lnTo>
                  <a:lnTo>
                    <a:pt x="137" y="875"/>
                  </a:lnTo>
                  <a:lnTo>
                    <a:pt x="108" y="942"/>
                  </a:lnTo>
                  <a:lnTo>
                    <a:pt x="84" y="1008"/>
                  </a:lnTo>
                  <a:lnTo>
                    <a:pt x="72" y="1042"/>
                  </a:lnTo>
                  <a:lnTo>
                    <a:pt x="60" y="1077"/>
                  </a:lnTo>
                  <a:lnTo>
                    <a:pt x="50" y="1112"/>
                  </a:lnTo>
                  <a:lnTo>
                    <a:pt x="42" y="1146"/>
                  </a:lnTo>
                  <a:lnTo>
                    <a:pt x="33" y="1182"/>
                  </a:lnTo>
                  <a:lnTo>
                    <a:pt x="26" y="1218"/>
                  </a:lnTo>
                  <a:lnTo>
                    <a:pt x="20" y="1254"/>
                  </a:lnTo>
                  <a:lnTo>
                    <a:pt x="14" y="1290"/>
                  </a:lnTo>
                  <a:lnTo>
                    <a:pt x="9" y="1328"/>
                  </a:lnTo>
                  <a:lnTo>
                    <a:pt x="4" y="1364"/>
                  </a:lnTo>
                  <a:lnTo>
                    <a:pt x="1" y="1401"/>
                  </a:lnTo>
                  <a:lnTo>
                    <a:pt x="0" y="1438"/>
                  </a:lnTo>
                  <a:lnTo>
                    <a:pt x="220" y="1438"/>
                  </a:lnTo>
                  <a:lnTo>
                    <a:pt x="220" y="1438"/>
                  </a:lnTo>
                  <a:lnTo>
                    <a:pt x="225" y="1375"/>
                  </a:lnTo>
                  <a:lnTo>
                    <a:pt x="233" y="1313"/>
                  </a:lnTo>
                  <a:lnTo>
                    <a:pt x="243" y="1251"/>
                  </a:lnTo>
                  <a:lnTo>
                    <a:pt x="258" y="1191"/>
                  </a:lnTo>
                  <a:lnTo>
                    <a:pt x="274" y="1132"/>
                  </a:lnTo>
                  <a:lnTo>
                    <a:pt x="294" y="1074"/>
                  </a:lnTo>
                  <a:lnTo>
                    <a:pt x="315" y="1017"/>
                  </a:lnTo>
                  <a:lnTo>
                    <a:pt x="340" y="962"/>
                  </a:lnTo>
                  <a:lnTo>
                    <a:pt x="367" y="907"/>
                  </a:lnTo>
                  <a:lnTo>
                    <a:pt x="396" y="855"/>
                  </a:lnTo>
                  <a:lnTo>
                    <a:pt x="428" y="803"/>
                  </a:lnTo>
                  <a:lnTo>
                    <a:pt x="462" y="754"/>
                  </a:lnTo>
                  <a:lnTo>
                    <a:pt x="498" y="707"/>
                  </a:lnTo>
                  <a:lnTo>
                    <a:pt x="537" y="661"/>
                  </a:lnTo>
                  <a:lnTo>
                    <a:pt x="577" y="616"/>
                  </a:lnTo>
                  <a:lnTo>
                    <a:pt x="619" y="574"/>
                  </a:lnTo>
                  <a:lnTo>
                    <a:pt x="664" y="534"/>
                  </a:lnTo>
                  <a:lnTo>
                    <a:pt x="710" y="495"/>
                  </a:lnTo>
                  <a:lnTo>
                    <a:pt x="757" y="459"/>
                  </a:lnTo>
                  <a:lnTo>
                    <a:pt x="808" y="426"/>
                  </a:lnTo>
                  <a:lnTo>
                    <a:pt x="858" y="395"/>
                  </a:lnTo>
                  <a:lnTo>
                    <a:pt x="911" y="366"/>
                  </a:lnTo>
                  <a:lnTo>
                    <a:pt x="966" y="338"/>
                  </a:lnTo>
                  <a:lnTo>
                    <a:pt x="1022" y="314"/>
                  </a:lnTo>
                  <a:lnTo>
                    <a:pt x="1078" y="292"/>
                  </a:lnTo>
                  <a:lnTo>
                    <a:pt x="1138" y="274"/>
                  </a:lnTo>
                  <a:lnTo>
                    <a:pt x="1197" y="258"/>
                  </a:lnTo>
                  <a:lnTo>
                    <a:pt x="1257" y="243"/>
                  </a:lnTo>
                  <a:lnTo>
                    <a:pt x="1319" y="233"/>
                  </a:lnTo>
                  <a:lnTo>
                    <a:pt x="1381" y="226"/>
                  </a:lnTo>
                  <a:lnTo>
                    <a:pt x="1444" y="222"/>
                  </a:lnTo>
                  <a:lnTo>
                    <a:pt x="1509" y="219"/>
                  </a:lnTo>
                  <a:lnTo>
                    <a:pt x="1509" y="219"/>
                  </a:lnTo>
                  <a:close/>
                </a:path>
              </a:pathLst>
            </a:custGeom>
            <a:ln>
              <a:headEnd/>
              <a:tailEn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sz="800" dirty="0">
                <a:latin typeface="+mj-lt"/>
              </a:endParaRPr>
            </a:p>
          </p:txBody>
        </p:sp>
        <p:sp>
          <p:nvSpPr>
            <p:cNvPr id="59" name="Freeform 22"/>
            <p:cNvSpPr>
              <a:spLocks/>
            </p:cNvSpPr>
            <p:nvPr/>
          </p:nvSpPr>
          <p:spPr bwMode="gray">
            <a:xfrm>
              <a:off x="557213" y="2313731"/>
              <a:ext cx="2395538" cy="1141413"/>
            </a:xfrm>
            <a:custGeom>
              <a:avLst/>
              <a:gdLst/>
              <a:ahLst/>
              <a:cxnLst>
                <a:cxn ang="0">
                  <a:pos x="1444" y="1218"/>
                </a:cxn>
                <a:cxn ang="0">
                  <a:pos x="1257" y="1195"/>
                </a:cxn>
                <a:cxn ang="0">
                  <a:pos x="1078" y="1146"/>
                </a:cxn>
                <a:cxn ang="0">
                  <a:pos x="911" y="1072"/>
                </a:cxn>
                <a:cxn ang="0">
                  <a:pos x="757" y="979"/>
                </a:cxn>
                <a:cxn ang="0">
                  <a:pos x="619" y="864"/>
                </a:cxn>
                <a:cxn ang="0">
                  <a:pos x="498" y="731"/>
                </a:cxn>
                <a:cxn ang="0">
                  <a:pos x="396" y="583"/>
                </a:cxn>
                <a:cxn ang="0">
                  <a:pos x="315" y="421"/>
                </a:cxn>
                <a:cxn ang="0">
                  <a:pos x="258" y="247"/>
                </a:cxn>
                <a:cxn ang="0">
                  <a:pos x="225" y="63"/>
                </a:cxn>
                <a:cxn ang="0">
                  <a:pos x="0" y="0"/>
                </a:cxn>
                <a:cxn ang="0">
                  <a:pos x="9" y="110"/>
                </a:cxn>
                <a:cxn ang="0">
                  <a:pos x="26" y="220"/>
                </a:cxn>
                <a:cxn ang="0">
                  <a:pos x="50" y="326"/>
                </a:cxn>
                <a:cxn ang="0">
                  <a:pos x="84" y="430"/>
                </a:cxn>
                <a:cxn ang="0">
                  <a:pos x="168" y="626"/>
                </a:cxn>
                <a:cxn ang="0">
                  <a:pos x="279" y="807"/>
                </a:cxn>
                <a:cxn ang="0">
                  <a:pos x="413" y="970"/>
                </a:cxn>
                <a:cxn ang="0">
                  <a:pos x="570" y="1111"/>
                </a:cxn>
                <a:cxn ang="0">
                  <a:pos x="744" y="1232"/>
                </a:cxn>
                <a:cxn ang="0">
                  <a:pos x="936" y="1326"/>
                </a:cxn>
                <a:cxn ang="0">
                  <a:pos x="1071" y="1375"/>
                </a:cxn>
                <a:cxn ang="0">
                  <a:pos x="1176" y="1402"/>
                </a:cxn>
                <a:cxn ang="0">
                  <a:pos x="1284" y="1422"/>
                </a:cxn>
                <a:cxn ang="0">
                  <a:pos x="1395" y="1434"/>
                </a:cxn>
                <a:cxn ang="0">
                  <a:pos x="1509" y="1438"/>
                </a:cxn>
                <a:cxn ang="0">
                  <a:pos x="1584" y="1437"/>
                </a:cxn>
                <a:cxn ang="0">
                  <a:pos x="1696" y="1426"/>
                </a:cxn>
                <a:cxn ang="0">
                  <a:pos x="1806" y="1409"/>
                </a:cxn>
                <a:cxn ang="0">
                  <a:pos x="1911" y="1385"/>
                </a:cxn>
                <a:cxn ang="0">
                  <a:pos x="2014" y="1352"/>
                </a:cxn>
                <a:cxn ang="0">
                  <a:pos x="2210" y="1265"/>
                </a:cxn>
                <a:cxn ang="0">
                  <a:pos x="2392" y="1154"/>
                </a:cxn>
                <a:cxn ang="0">
                  <a:pos x="2554" y="1019"/>
                </a:cxn>
                <a:cxn ang="0">
                  <a:pos x="2695" y="864"/>
                </a:cxn>
                <a:cxn ang="0">
                  <a:pos x="2815" y="688"/>
                </a:cxn>
                <a:cxn ang="0">
                  <a:pos x="2909" y="496"/>
                </a:cxn>
                <a:cxn ang="0">
                  <a:pos x="2956" y="361"/>
                </a:cxn>
                <a:cxn ang="0">
                  <a:pos x="2983" y="256"/>
                </a:cxn>
                <a:cxn ang="0">
                  <a:pos x="3004" y="148"/>
                </a:cxn>
                <a:cxn ang="0">
                  <a:pos x="3015" y="37"/>
                </a:cxn>
                <a:cxn ang="0">
                  <a:pos x="2798" y="0"/>
                </a:cxn>
                <a:cxn ang="0">
                  <a:pos x="2773" y="187"/>
                </a:cxn>
                <a:cxn ang="0">
                  <a:pos x="2724" y="364"/>
                </a:cxn>
                <a:cxn ang="0">
                  <a:pos x="2651" y="531"/>
                </a:cxn>
                <a:cxn ang="0">
                  <a:pos x="2556" y="684"/>
                </a:cxn>
                <a:cxn ang="0">
                  <a:pos x="2441" y="822"/>
                </a:cxn>
                <a:cxn ang="0">
                  <a:pos x="2308" y="943"/>
                </a:cxn>
                <a:cxn ang="0">
                  <a:pos x="2158" y="1043"/>
                </a:cxn>
                <a:cxn ang="0">
                  <a:pos x="1996" y="1124"/>
                </a:cxn>
                <a:cxn ang="0">
                  <a:pos x="1821" y="1180"/>
                </a:cxn>
                <a:cxn ang="0">
                  <a:pos x="1636" y="1212"/>
                </a:cxn>
                <a:cxn ang="0">
                  <a:pos x="1509" y="1219"/>
                </a:cxn>
              </a:cxnLst>
              <a:rect l="0" t="0" r="r" b="b"/>
              <a:pathLst>
                <a:path w="3018" h="1438">
                  <a:moveTo>
                    <a:pt x="1509" y="1219"/>
                  </a:moveTo>
                  <a:lnTo>
                    <a:pt x="1509" y="1219"/>
                  </a:lnTo>
                  <a:lnTo>
                    <a:pt x="1444" y="1218"/>
                  </a:lnTo>
                  <a:lnTo>
                    <a:pt x="1381" y="1212"/>
                  </a:lnTo>
                  <a:lnTo>
                    <a:pt x="1319" y="1205"/>
                  </a:lnTo>
                  <a:lnTo>
                    <a:pt x="1257" y="1195"/>
                  </a:lnTo>
                  <a:lnTo>
                    <a:pt x="1197" y="1180"/>
                  </a:lnTo>
                  <a:lnTo>
                    <a:pt x="1138" y="1164"/>
                  </a:lnTo>
                  <a:lnTo>
                    <a:pt x="1078" y="1146"/>
                  </a:lnTo>
                  <a:lnTo>
                    <a:pt x="1022" y="1124"/>
                  </a:lnTo>
                  <a:lnTo>
                    <a:pt x="966" y="1100"/>
                  </a:lnTo>
                  <a:lnTo>
                    <a:pt x="911" y="1072"/>
                  </a:lnTo>
                  <a:lnTo>
                    <a:pt x="858" y="1043"/>
                  </a:lnTo>
                  <a:lnTo>
                    <a:pt x="808" y="1012"/>
                  </a:lnTo>
                  <a:lnTo>
                    <a:pt x="757" y="979"/>
                  </a:lnTo>
                  <a:lnTo>
                    <a:pt x="710" y="943"/>
                  </a:lnTo>
                  <a:lnTo>
                    <a:pt x="664" y="904"/>
                  </a:lnTo>
                  <a:lnTo>
                    <a:pt x="619" y="864"/>
                  </a:lnTo>
                  <a:lnTo>
                    <a:pt x="577" y="822"/>
                  </a:lnTo>
                  <a:lnTo>
                    <a:pt x="537" y="777"/>
                  </a:lnTo>
                  <a:lnTo>
                    <a:pt x="498" y="731"/>
                  </a:lnTo>
                  <a:lnTo>
                    <a:pt x="462" y="684"/>
                  </a:lnTo>
                  <a:lnTo>
                    <a:pt x="428" y="635"/>
                  </a:lnTo>
                  <a:lnTo>
                    <a:pt x="396" y="583"/>
                  </a:lnTo>
                  <a:lnTo>
                    <a:pt x="367" y="531"/>
                  </a:lnTo>
                  <a:lnTo>
                    <a:pt x="340" y="476"/>
                  </a:lnTo>
                  <a:lnTo>
                    <a:pt x="315" y="421"/>
                  </a:lnTo>
                  <a:lnTo>
                    <a:pt x="294" y="364"/>
                  </a:lnTo>
                  <a:lnTo>
                    <a:pt x="274" y="306"/>
                  </a:lnTo>
                  <a:lnTo>
                    <a:pt x="258" y="247"/>
                  </a:lnTo>
                  <a:lnTo>
                    <a:pt x="243" y="187"/>
                  </a:lnTo>
                  <a:lnTo>
                    <a:pt x="233" y="125"/>
                  </a:lnTo>
                  <a:lnTo>
                    <a:pt x="225" y="63"/>
                  </a:lnTo>
                  <a:lnTo>
                    <a:pt x="220" y="0"/>
                  </a:lnTo>
                  <a:lnTo>
                    <a:pt x="0" y="0"/>
                  </a:lnTo>
                  <a:lnTo>
                    <a:pt x="0" y="0"/>
                  </a:lnTo>
                  <a:lnTo>
                    <a:pt x="1" y="37"/>
                  </a:lnTo>
                  <a:lnTo>
                    <a:pt x="4" y="74"/>
                  </a:lnTo>
                  <a:lnTo>
                    <a:pt x="9" y="110"/>
                  </a:lnTo>
                  <a:lnTo>
                    <a:pt x="14" y="148"/>
                  </a:lnTo>
                  <a:lnTo>
                    <a:pt x="20" y="184"/>
                  </a:lnTo>
                  <a:lnTo>
                    <a:pt x="26" y="220"/>
                  </a:lnTo>
                  <a:lnTo>
                    <a:pt x="33" y="256"/>
                  </a:lnTo>
                  <a:lnTo>
                    <a:pt x="42" y="292"/>
                  </a:lnTo>
                  <a:lnTo>
                    <a:pt x="50" y="326"/>
                  </a:lnTo>
                  <a:lnTo>
                    <a:pt x="60" y="361"/>
                  </a:lnTo>
                  <a:lnTo>
                    <a:pt x="72" y="396"/>
                  </a:lnTo>
                  <a:lnTo>
                    <a:pt x="84" y="430"/>
                  </a:lnTo>
                  <a:lnTo>
                    <a:pt x="108" y="496"/>
                  </a:lnTo>
                  <a:lnTo>
                    <a:pt x="137" y="563"/>
                  </a:lnTo>
                  <a:lnTo>
                    <a:pt x="168" y="626"/>
                  </a:lnTo>
                  <a:lnTo>
                    <a:pt x="203" y="688"/>
                  </a:lnTo>
                  <a:lnTo>
                    <a:pt x="239" y="748"/>
                  </a:lnTo>
                  <a:lnTo>
                    <a:pt x="279" y="807"/>
                  </a:lnTo>
                  <a:lnTo>
                    <a:pt x="321" y="864"/>
                  </a:lnTo>
                  <a:lnTo>
                    <a:pt x="367" y="917"/>
                  </a:lnTo>
                  <a:lnTo>
                    <a:pt x="413" y="970"/>
                  </a:lnTo>
                  <a:lnTo>
                    <a:pt x="464" y="1019"/>
                  </a:lnTo>
                  <a:lnTo>
                    <a:pt x="515" y="1067"/>
                  </a:lnTo>
                  <a:lnTo>
                    <a:pt x="570" y="1111"/>
                  </a:lnTo>
                  <a:lnTo>
                    <a:pt x="626" y="1154"/>
                  </a:lnTo>
                  <a:lnTo>
                    <a:pt x="684" y="1195"/>
                  </a:lnTo>
                  <a:lnTo>
                    <a:pt x="744" y="1232"/>
                  </a:lnTo>
                  <a:lnTo>
                    <a:pt x="806" y="1265"/>
                  </a:lnTo>
                  <a:lnTo>
                    <a:pt x="871" y="1297"/>
                  </a:lnTo>
                  <a:lnTo>
                    <a:pt x="936" y="1326"/>
                  </a:lnTo>
                  <a:lnTo>
                    <a:pt x="1002" y="1352"/>
                  </a:lnTo>
                  <a:lnTo>
                    <a:pt x="1037" y="1363"/>
                  </a:lnTo>
                  <a:lnTo>
                    <a:pt x="1071" y="1375"/>
                  </a:lnTo>
                  <a:lnTo>
                    <a:pt x="1106" y="1385"/>
                  </a:lnTo>
                  <a:lnTo>
                    <a:pt x="1142" y="1393"/>
                  </a:lnTo>
                  <a:lnTo>
                    <a:pt x="1176" y="1402"/>
                  </a:lnTo>
                  <a:lnTo>
                    <a:pt x="1212" y="1409"/>
                  </a:lnTo>
                  <a:lnTo>
                    <a:pt x="1248" y="1416"/>
                  </a:lnTo>
                  <a:lnTo>
                    <a:pt x="1284" y="1422"/>
                  </a:lnTo>
                  <a:lnTo>
                    <a:pt x="1322" y="1426"/>
                  </a:lnTo>
                  <a:lnTo>
                    <a:pt x="1358" y="1431"/>
                  </a:lnTo>
                  <a:lnTo>
                    <a:pt x="1395" y="1434"/>
                  </a:lnTo>
                  <a:lnTo>
                    <a:pt x="1433" y="1437"/>
                  </a:lnTo>
                  <a:lnTo>
                    <a:pt x="1470" y="1438"/>
                  </a:lnTo>
                  <a:lnTo>
                    <a:pt x="1509" y="1438"/>
                  </a:lnTo>
                  <a:lnTo>
                    <a:pt x="1509" y="1438"/>
                  </a:lnTo>
                  <a:lnTo>
                    <a:pt x="1546" y="1438"/>
                  </a:lnTo>
                  <a:lnTo>
                    <a:pt x="1584" y="1437"/>
                  </a:lnTo>
                  <a:lnTo>
                    <a:pt x="1621" y="1434"/>
                  </a:lnTo>
                  <a:lnTo>
                    <a:pt x="1659" y="1431"/>
                  </a:lnTo>
                  <a:lnTo>
                    <a:pt x="1696" y="1426"/>
                  </a:lnTo>
                  <a:lnTo>
                    <a:pt x="1732" y="1422"/>
                  </a:lnTo>
                  <a:lnTo>
                    <a:pt x="1768" y="1416"/>
                  </a:lnTo>
                  <a:lnTo>
                    <a:pt x="1806" y="1409"/>
                  </a:lnTo>
                  <a:lnTo>
                    <a:pt x="1840" y="1402"/>
                  </a:lnTo>
                  <a:lnTo>
                    <a:pt x="1876" y="1393"/>
                  </a:lnTo>
                  <a:lnTo>
                    <a:pt x="1911" y="1385"/>
                  </a:lnTo>
                  <a:lnTo>
                    <a:pt x="1947" y="1375"/>
                  </a:lnTo>
                  <a:lnTo>
                    <a:pt x="1980" y="1363"/>
                  </a:lnTo>
                  <a:lnTo>
                    <a:pt x="2014" y="1352"/>
                  </a:lnTo>
                  <a:lnTo>
                    <a:pt x="2082" y="1326"/>
                  </a:lnTo>
                  <a:lnTo>
                    <a:pt x="2147" y="1297"/>
                  </a:lnTo>
                  <a:lnTo>
                    <a:pt x="2210" y="1265"/>
                  </a:lnTo>
                  <a:lnTo>
                    <a:pt x="2272" y="1232"/>
                  </a:lnTo>
                  <a:lnTo>
                    <a:pt x="2333" y="1195"/>
                  </a:lnTo>
                  <a:lnTo>
                    <a:pt x="2392" y="1154"/>
                  </a:lnTo>
                  <a:lnTo>
                    <a:pt x="2448" y="1111"/>
                  </a:lnTo>
                  <a:lnTo>
                    <a:pt x="2501" y="1067"/>
                  </a:lnTo>
                  <a:lnTo>
                    <a:pt x="2554" y="1019"/>
                  </a:lnTo>
                  <a:lnTo>
                    <a:pt x="2603" y="970"/>
                  </a:lnTo>
                  <a:lnTo>
                    <a:pt x="2651" y="917"/>
                  </a:lnTo>
                  <a:lnTo>
                    <a:pt x="2695" y="864"/>
                  </a:lnTo>
                  <a:lnTo>
                    <a:pt x="2739" y="807"/>
                  </a:lnTo>
                  <a:lnTo>
                    <a:pt x="2778" y="748"/>
                  </a:lnTo>
                  <a:lnTo>
                    <a:pt x="2815" y="688"/>
                  </a:lnTo>
                  <a:lnTo>
                    <a:pt x="2850" y="626"/>
                  </a:lnTo>
                  <a:lnTo>
                    <a:pt x="2881" y="563"/>
                  </a:lnTo>
                  <a:lnTo>
                    <a:pt x="2909" y="496"/>
                  </a:lnTo>
                  <a:lnTo>
                    <a:pt x="2934" y="430"/>
                  </a:lnTo>
                  <a:lnTo>
                    <a:pt x="2946" y="396"/>
                  </a:lnTo>
                  <a:lnTo>
                    <a:pt x="2956" y="361"/>
                  </a:lnTo>
                  <a:lnTo>
                    <a:pt x="2966" y="326"/>
                  </a:lnTo>
                  <a:lnTo>
                    <a:pt x="2976" y="292"/>
                  </a:lnTo>
                  <a:lnTo>
                    <a:pt x="2983" y="256"/>
                  </a:lnTo>
                  <a:lnTo>
                    <a:pt x="2991" y="220"/>
                  </a:lnTo>
                  <a:lnTo>
                    <a:pt x="2998" y="184"/>
                  </a:lnTo>
                  <a:lnTo>
                    <a:pt x="3004" y="148"/>
                  </a:lnTo>
                  <a:lnTo>
                    <a:pt x="3008" y="110"/>
                  </a:lnTo>
                  <a:lnTo>
                    <a:pt x="3012" y="74"/>
                  </a:lnTo>
                  <a:lnTo>
                    <a:pt x="3015" y="37"/>
                  </a:lnTo>
                  <a:lnTo>
                    <a:pt x="3018" y="0"/>
                  </a:lnTo>
                  <a:lnTo>
                    <a:pt x="2798" y="0"/>
                  </a:lnTo>
                  <a:lnTo>
                    <a:pt x="2798" y="0"/>
                  </a:lnTo>
                  <a:lnTo>
                    <a:pt x="2792" y="63"/>
                  </a:lnTo>
                  <a:lnTo>
                    <a:pt x="2785" y="125"/>
                  </a:lnTo>
                  <a:lnTo>
                    <a:pt x="2773" y="187"/>
                  </a:lnTo>
                  <a:lnTo>
                    <a:pt x="2760" y="247"/>
                  </a:lnTo>
                  <a:lnTo>
                    <a:pt x="2743" y="306"/>
                  </a:lnTo>
                  <a:lnTo>
                    <a:pt x="2724" y="364"/>
                  </a:lnTo>
                  <a:lnTo>
                    <a:pt x="2703" y="421"/>
                  </a:lnTo>
                  <a:lnTo>
                    <a:pt x="2678" y="476"/>
                  </a:lnTo>
                  <a:lnTo>
                    <a:pt x="2651" y="531"/>
                  </a:lnTo>
                  <a:lnTo>
                    <a:pt x="2622" y="583"/>
                  </a:lnTo>
                  <a:lnTo>
                    <a:pt x="2590" y="635"/>
                  </a:lnTo>
                  <a:lnTo>
                    <a:pt x="2556" y="684"/>
                  </a:lnTo>
                  <a:lnTo>
                    <a:pt x="2520" y="731"/>
                  </a:lnTo>
                  <a:lnTo>
                    <a:pt x="2481" y="777"/>
                  </a:lnTo>
                  <a:lnTo>
                    <a:pt x="2441" y="822"/>
                  </a:lnTo>
                  <a:lnTo>
                    <a:pt x="2397" y="864"/>
                  </a:lnTo>
                  <a:lnTo>
                    <a:pt x="2354" y="904"/>
                  </a:lnTo>
                  <a:lnTo>
                    <a:pt x="2308" y="943"/>
                  </a:lnTo>
                  <a:lnTo>
                    <a:pt x="2259" y="979"/>
                  </a:lnTo>
                  <a:lnTo>
                    <a:pt x="2210" y="1012"/>
                  </a:lnTo>
                  <a:lnTo>
                    <a:pt x="2158" y="1043"/>
                  </a:lnTo>
                  <a:lnTo>
                    <a:pt x="2107" y="1072"/>
                  </a:lnTo>
                  <a:lnTo>
                    <a:pt x="2052" y="1100"/>
                  </a:lnTo>
                  <a:lnTo>
                    <a:pt x="1996" y="1124"/>
                  </a:lnTo>
                  <a:lnTo>
                    <a:pt x="1940" y="1146"/>
                  </a:lnTo>
                  <a:lnTo>
                    <a:pt x="1880" y="1164"/>
                  </a:lnTo>
                  <a:lnTo>
                    <a:pt x="1821" y="1180"/>
                  </a:lnTo>
                  <a:lnTo>
                    <a:pt x="1761" y="1195"/>
                  </a:lnTo>
                  <a:lnTo>
                    <a:pt x="1699" y="1205"/>
                  </a:lnTo>
                  <a:lnTo>
                    <a:pt x="1636" y="1212"/>
                  </a:lnTo>
                  <a:lnTo>
                    <a:pt x="1572" y="1218"/>
                  </a:lnTo>
                  <a:lnTo>
                    <a:pt x="1509" y="1219"/>
                  </a:lnTo>
                  <a:lnTo>
                    <a:pt x="1509" y="1219"/>
                  </a:lnTo>
                  <a:close/>
                </a:path>
              </a:pathLst>
            </a:custGeom>
            <a:ln>
              <a:headEnd/>
              <a:tailEn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sz="800" dirty="0">
                <a:latin typeface="+mj-lt"/>
              </a:endParaRPr>
            </a:p>
          </p:txBody>
        </p:sp>
        <p:sp>
          <p:nvSpPr>
            <p:cNvPr id="60" name="WordArt 112"/>
            <p:cNvSpPr>
              <a:spLocks noChangeArrowheads="1" noChangeShapeType="1" noTextEdit="1"/>
            </p:cNvSpPr>
            <p:nvPr/>
          </p:nvSpPr>
          <p:spPr bwMode="gray">
            <a:xfrm rot="16200000">
              <a:off x="902389" y="1038543"/>
              <a:ext cx="1707525" cy="1988114"/>
            </a:xfrm>
            <a:prstGeom prst="rect">
              <a:avLst/>
            </a:prstGeom>
          </p:spPr>
          <p:txBody>
            <a:bodyPr spcFirstLastPara="1" wrap="none" fromWordArt="1">
              <a:prstTxWarp prst="textCircle">
                <a:avLst>
                  <a:gd name="adj" fmla="val 18052649"/>
                </a:avLst>
              </a:prstTxWarp>
            </a:bodyPr>
            <a:lstStyle/>
            <a:p>
              <a:pPr algn="ctr"/>
              <a:r>
                <a:rPr lang="en-US" sz="1000" b="1" kern="10" spc="360" dirty="0" smtClean="0">
                  <a:ln w="9525">
                    <a:noFill/>
                    <a:round/>
                    <a:headEnd/>
                    <a:tailEnd/>
                  </a:ln>
                  <a:solidFill>
                    <a:srgbClr val="F8F8F8"/>
                  </a:solidFill>
                  <a:latin typeface="+mj-lt"/>
                  <a:cs typeface="Arial"/>
                </a:rPr>
                <a:t>GO TO MARKET MATERIALS</a:t>
              </a:r>
              <a:endParaRPr lang="en-US" sz="1000" b="1" kern="10" spc="360" dirty="0">
                <a:ln w="9525">
                  <a:noFill/>
                  <a:round/>
                  <a:headEnd/>
                  <a:tailEnd/>
                </a:ln>
                <a:solidFill>
                  <a:srgbClr val="F8F8F8"/>
                </a:solidFill>
                <a:latin typeface="+mj-lt"/>
                <a:cs typeface="Arial"/>
              </a:endParaRPr>
            </a:p>
          </p:txBody>
        </p:sp>
        <p:sp>
          <p:nvSpPr>
            <p:cNvPr id="61" name="WordArt 112"/>
            <p:cNvSpPr>
              <a:spLocks noChangeArrowheads="1" noChangeShapeType="1" noTextEdit="1"/>
            </p:cNvSpPr>
            <p:nvPr/>
          </p:nvSpPr>
          <p:spPr bwMode="gray">
            <a:xfrm>
              <a:off x="675501" y="1389869"/>
              <a:ext cx="2177173" cy="1988114"/>
            </a:xfrm>
            <a:prstGeom prst="rect">
              <a:avLst/>
            </a:prstGeom>
          </p:spPr>
          <p:txBody>
            <a:bodyPr spcFirstLastPara="1" wrap="none" fromWordArt="1">
              <a:prstTxWarp prst="textArchDown">
                <a:avLst>
                  <a:gd name="adj" fmla="val 2060966"/>
                </a:avLst>
              </a:prstTxWarp>
            </a:bodyPr>
            <a:lstStyle/>
            <a:p>
              <a:pPr algn="ctr"/>
              <a:r>
                <a:rPr lang="en-US" sz="1000" b="1" kern="10" spc="360" dirty="0" smtClean="0">
                  <a:ln w="9525">
                    <a:noFill/>
                    <a:round/>
                    <a:headEnd/>
                    <a:tailEnd/>
                  </a:ln>
                  <a:solidFill>
                    <a:srgbClr val="F8F8F8"/>
                  </a:solidFill>
                  <a:latin typeface="+mj-lt"/>
                  <a:cs typeface="Arial"/>
                </a:rPr>
                <a:t>RISK MANAGEMENT GUIDANCE</a:t>
              </a:r>
              <a:endParaRPr lang="en-US" sz="1000" b="1" kern="10" spc="360" dirty="0">
                <a:ln w="9525">
                  <a:noFill/>
                  <a:round/>
                  <a:headEnd/>
                  <a:tailEnd/>
                </a:ln>
                <a:solidFill>
                  <a:srgbClr val="F8F8F8"/>
                </a:solidFill>
                <a:latin typeface="+mj-lt"/>
                <a:cs typeface="Arial"/>
              </a:endParaRPr>
            </a:p>
          </p:txBody>
        </p:sp>
        <p:sp>
          <p:nvSpPr>
            <p:cNvPr id="62" name="Oval 61"/>
            <p:cNvSpPr/>
            <p:nvPr/>
          </p:nvSpPr>
          <p:spPr bwMode="gray">
            <a:xfrm>
              <a:off x="2574132" y="1518112"/>
              <a:ext cx="115747" cy="115747"/>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accent1"/>
                  </a:solidFill>
                  <a:latin typeface="+mj-lt"/>
                  <a:sym typeface="Symbol"/>
                </a:rPr>
                <a:t></a:t>
              </a:r>
              <a:endParaRPr lang="en-US" sz="800" dirty="0">
                <a:solidFill>
                  <a:schemeClr val="accent1"/>
                </a:solidFill>
                <a:latin typeface="+mj-lt"/>
              </a:endParaRPr>
            </a:p>
          </p:txBody>
        </p:sp>
        <p:sp>
          <p:nvSpPr>
            <p:cNvPr id="63" name="Oval 62"/>
            <p:cNvSpPr/>
            <p:nvPr/>
          </p:nvSpPr>
          <p:spPr bwMode="gray">
            <a:xfrm>
              <a:off x="2583657" y="2892243"/>
              <a:ext cx="115747" cy="115747"/>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accent1"/>
                  </a:solidFill>
                  <a:latin typeface="+mj-lt"/>
                  <a:sym typeface="Symbol"/>
                </a:rPr>
                <a:t></a:t>
              </a:r>
              <a:endParaRPr lang="en-US" sz="800" dirty="0">
                <a:solidFill>
                  <a:schemeClr val="accent1"/>
                </a:solidFill>
                <a:latin typeface="+mj-lt"/>
              </a:endParaRPr>
            </a:p>
          </p:txBody>
        </p:sp>
        <p:sp>
          <p:nvSpPr>
            <p:cNvPr id="64" name="TextBox 63"/>
            <p:cNvSpPr txBox="1"/>
            <p:nvPr/>
          </p:nvSpPr>
          <p:spPr bwMode="gray">
            <a:xfrm rot="18954064">
              <a:off x="1203178" y="1888690"/>
              <a:ext cx="792866" cy="401973"/>
            </a:xfrm>
            <a:prstGeom prst="rect">
              <a:avLst/>
            </a:prstGeom>
            <a:noFill/>
          </p:spPr>
          <p:txBody>
            <a:bodyPr wrap="square" lIns="0" tIns="0" rIns="0" bIns="0" rtlCol="0">
              <a:prstTxWarp prst="textArchUp">
                <a:avLst/>
              </a:prstTxWarp>
              <a:spAutoFit/>
            </a:bodyPr>
            <a:lstStyle/>
            <a:p>
              <a:pPr algn="ctr"/>
              <a:r>
                <a:rPr lang="en-US" sz="800" dirty="0" smtClean="0">
                  <a:solidFill>
                    <a:schemeClr val="accent1"/>
                  </a:solidFill>
                  <a:latin typeface="+mj-lt"/>
                </a:rPr>
                <a:t>ENGAGEMENT</a:t>
              </a:r>
            </a:p>
            <a:p>
              <a:pPr algn="ctr"/>
              <a:r>
                <a:rPr lang="en-US" sz="800" dirty="0" smtClean="0">
                  <a:solidFill>
                    <a:schemeClr val="accent1"/>
                  </a:solidFill>
                  <a:latin typeface="+mj-lt"/>
                </a:rPr>
                <a:t>PROCESS</a:t>
              </a:r>
            </a:p>
            <a:p>
              <a:pPr algn="ctr"/>
              <a:r>
                <a:rPr lang="en-US" sz="800" dirty="0" smtClean="0">
                  <a:solidFill>
                    <a:schemeClr val="accent1"/>
                  </a:solidFill>
                  <a:latin typeface="+mj-lt"/>
                </a:rPr>
                <a:t>GUIDANCE</a:t>
              </a:r>
              <a:endParaRPr lang="en-US" sz="800" dirty="0">
                <a:solidFill>
                  <a:schemeClr val="accent1"/>
                </a:solidFill>
                <a:latin typeface="+mj-lt"/>
              </a:endParaRPr>
            </a:p>
          </p:txBody>
        </p:sp>
        <p:sp>
          <p:nvSpPr>
            <p:cNvPr id="65" name="TextBox 64"/>
            <p:cNvSpPr txBox="1"/>
            <p:nvPr/>
          </p:nvSpPr>
          <p:spPr bwMode="gray">
            <a:xfrm rot="2516322">
              <a:off x="1675157" y="1836693"/>
              <a:ext cx="705092" cy="307698"/>
            </a:xfrm>
            <a:prstGeom prst="rect">
              <a:avLst/>
            </a:prstGeom>
            <a:noFill/>
          </p:spPr>
          <p:txBody>
            <a:bodyPr wrap="square" lIns="0" tIns="0" rIns="0" bIns="0" rtlCol="0">
              <a:prstTxWarp prst="textArchUp">
                <a:avLst/>
              </a:prstTxWarp>
              <a:spAutoFit/>
            </a:bodyPr>
            <a:lstStyle/>
            <a:p>
              <a:pPr algn="ctr"/>
              <a:r>
                <a:rPr lang="en-US" sz="800" dirty="0" smtClean="0">
                  <a:solidFill>
                    <a:schemeClr val="accent1"/>
                  </a:solidFill>
                  <a:latin typeface="+mn-lt"/>
                </a:rPr>
                <a:t>FDD WORK</a:t>
              </a:r>
            </a:p>
            <a:p>
              <a:pPr algn="ctr"/>
              <a:r>
                <a:rPr lang="en-US" sz="800" dirty="0" smtClean="0">
                  <a:solidFill>
                    <a:schemeClr val="accent1"/>
                  </a:solidFill>
                  <a:latin typeface="+mn-lt"/>
                </a:rPr>
                <a:t>AREAS</a:t>
              </a:r>
              <a:endParaRPr lang="en-US" sz="800" dirty="0">
                <a:solidFill>
                  <a:schemeClr val="accent1"/>
                </a:solidFill>
                <a:latin typeface="+mn-lt"/>
              </a:endParaRPr>
            </a:p>
          </p:txBody>
        </p:sp>
        <p:sp>
          <p:nvSpPr>
            <p:cNvPr id="66" name="TextBox 65"/>
            <p:cNvSpPr txBox="1"/>
            <p:nvPr/>
          </p:nvSpPr>
          <p:spPr bwMode="gray">
            <a:xfrm rot="2691548">
              <a:off x="1071717" y="2290718"/>
              <a:ext cx="879676" cy="459129"/>
            </a:xfrm>
            <a:prstGeom prst="rect">
              <a:avLst/>
            </a:prstGeom>
            <a:noFill/>
          </p:spPr>
          <p:txBody>
            <a:bodyPr wrap="square" lIns="0" tIns="0" rIns="0" bIns="0" rtlCol="0">
              <a:prstTxWarp prst="textArchDown">
                <a:avLst/>
              </a:prstTxWarp>
              <a:spAutoFit/>
            </a:bodyPr>
            <a:lstStyle/>
            <a:p>
              <a:pPr algn="ctr"/>
              <a:r>
                <a:rPr lang="en-US" sz="800" dirty="0" smtClean="0">
                  <a:solidFill>
                    <a:schemeClr val="accent1"/>
                  </a:solidFill>
                  <a:latin typeface="+mj-lt"/>
                </a:rPr>
                <a:t>ENGAGEMENT</a:t>
              </a:r>
            </a:p>
            <a:p>
              <a:pPr algn="ctr"/>
              <a:r>
                <a:rPr lang="en-US" sz="800" dirty="0" smtClean="0">
                  <a:solidFill>
                    <a:schemeClr val="accent1"/>
                  </a:solidFill>
                  <a:latin typeface="+mj-lt"/>
                </a:rPr>
                <a:t>ENABLERS</a:t>
              </a:r>
              <a:endParaRPr lang="en-US" sz="800" dirty="0">
                <a:solidFill>
                  <a:schemeClr val="accent1"/>
                </a:solidFill>
                <a:latin typeface="+mj-lt"/>
              </a:endParaRPr>
            </a:p>
          </p:txBody>
        </p:sp>
        <p:sp>
          <p:nvSpPr>
            <p:cNvPr id="67" name="TextBox 66"/>
            <p:cNvSpPr txBox="1"/>
            <p:nvPr/>
          </p:nvSpPr>
          <p:spPr bwMode="gray">
            <a:xfrm rot="18997325">
              <a:off x="1497519" y="2204468"/>
              <a:ext cx="879676" cy="459129"/>
            </a:xfrm>
            <a:prstGeom prst="rect">
              <a:avLst/>
            </a:prstGeom>
            <a:noFill/>
          </p:spPr>
          <p:txBody>
            <a:bodyPr wrap="square" lIns="0" tIns="0" rIns="0" bIns="0" rtlCol="0">
              <a:prstTxWarp prst="textArchDown">
                <a:avLst/>
              </a:prstTxWarp>
              <a:spAutoFit/>
            </a:bodyPr>
            <a:lstStyle/>
            <a:p>
              <a:pPr algn="ctr"/>
              <a:r>
                <a:rPr lang="en-US" sz="800" dirty="0" smtClean="0">
                  <a:solidFill>
                    <a:schemeClr val="accent1"/>
                  </a:solidFill>
                  <a:latin typeface="+mj-lt"/>
                </a:rPr>
                <a:t>OFFSHORE</a:t>
              </a:r>
            </a:p>
            <a:p>
              <a:pPr algn="ctr"/>
              <a:r>
                <a:rPr lang="en-US" sz="800" dirty="0" smtClean="0">
                  <a:solidFill>
                    <a:schemeClr val="accent1"/>
                  </a:solidFill>
                  <a:latin typeface="+mj-lt"/>
                </a:rPr>
                <a:t>SUPPORT</a:t>
              </a:r>
            </a:p>
            <a:p>
              <a:pPr algn="ctr"/>
              <a:r>
                <a:rPr lang="en-US" sz="800" dirty="0" smtClean="0">
                  <a:solidFill>
                    <a:schemeClr val="accent1"/>
                  </a:solidFill>
                  <a:latin typeface="+mj-lt"/>
                </a:rPr>
                <a:t>OPPORTUNITIES</a:t>
              </a:r>
            </a:p>
          </p:txBody>
        </p:sp>
        <p:sp>
          <p:nvSpPr>
            <p:cNvPr id="68" name="Oval 67"/>
            <p:cNvSpPr/>
            <p:nvPr/>
          </p:nvSpPr>
          <p:spPr bwMode="gray">
            <a:xfrm>
              <a:off x="1476827" y="1981099"/>
              <a:ext cx="572947" cy="572947"/>
            </a:xfrm>
            <a:prstGeom prst="ellipse">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dirty="0">
                <a:latin typeface="+mj-lt"/>
              </a:endParaRPr>
            </a:p>
          </p:txBody>
        </p:sp>
        <p:sp>
          <p:nvSpPr>
            <p:cNvPr id="69" name="TextBox 68"/>
            <p:cNvSpPr txBox="1"/>
            <p:nvPr/>
          </p:nvSpPr>
          <p:spPr bwMode="gray">
            <a:xfrm>
              <a:off x="1496240" y="2084843"/>
              <a:ext cx="532436" cy="338554"/>
            </a:xfrm>
            <a:prstGeom prst="rect">
              <a:avLst/>
            </a:prstGeom>
            <a:noFill/>
          </p:spPr>
          <p:txBody>
            <a:bodyPr wrap="square" rtlCol="0">
              <a:spAutoFit/>
            </a:bodyPr>
            <a:lstStyle/>
            <a:p>
              <a:pPr algn="ctr"/>
              <a:r>
                <a:rPr lang="en-US" sz="800" b="1" dirty="0" smtClean="0">
                  <a:solidFill>
                    <a:schemeClr val="bg1"/>
                  </a:solidFill>
                  <a:effectLst>
                    <a:outerShdw blurRad="38100" dist="38100" dir="2700000" algn="tl">
                      <a:srgbClr val="000000">
                        <a:alpha val="43137"/>
                      </a:srgbClr>
                    </a:outerShdw>
                  </a:effectLst>
                  <a:latin typeface="+mj-lt"/>
                </a:rPr>
                <a:t>FDD </a:t>
              </a:r>
            </a:p>
            <a:p>
              <a:pPr algn="ctr"/>
              <a:r>
                <a:rPr lang="en-US" sz="800" b="1" dirty="0" smtClean="0">
                  <a:solidFill>
                    <a:schemeClr val="bg1"/>
                  </a:solidFill>
                  <a:effectLst>
                    <a:outerShdw blurRad="38100" dist="38100" dir="2700000" algn="tl">
                      <a:srgbClr val="000000">
                        <a:alpha val="43137"/>
                      </a:srgbClr>
                    </a:outerShdw>
                  </a:effectLst>
                  <a:latin typeface="+mj-lt"/>
                </a:rPr>
                <a:t>Toolkit</a:t>
              </a:r>
              <a:endParaRPr lang="en-US" sz="800" b="1" dirty="0">
                <a:solidFill>
                  <a:schemeClr val="bg1"/>
                </a:solidFill>
                <a:effectLst>
                  <a:outerShdw blurRad="38100" dist="38100" dir="2700000" algn="tl">
                    <a:srgbClr val="000000">
                      <a:alpha val="43137"/>
                    </a:srgbClr>
                  </a:outerShdw>
                </a:effectLst>
                <a:latin typeface="+mj-lt"/>
              </a:endParaRPr>
            </a:p>
          </p:txBody>
        </p: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600" b="0" dirty="0" smtClean="0">
                <a:solidFill>
                  <a:schemeClr val="accent1">
                    <a:lumMod val="20000"/>
                    <a:lumOff val="80000"/>
                  </a:schemeClr>
                </a:solidFill>
              </a:rPr>
              <a:t>Dataroom assistance </a:t>
            </a:r>
            <a:r>
              <a:rPr lang="en-US" sz="1600" b="0" dirty="0" smtClean="0"/>
              <a:t/>
            </a:r>
            <a:br>
              <a:rPr lang="en-US" sz="1600" b="0" dirty="0" smtClean="0"/>
            </a:br>
            <a:r>
              <a:rPr lang="en-US" sz="1800" dirty="0" smtClean="0"/>
              <a:t>Briefing agenda</a:t>
            </a:r>
            <a:endParaRPr lang="en-US" sz="1800" dirty="0"/>
          </a:p>
        </p:txBody>
      </p:sp>
      <p:graphicFrame>
        <p:nvGraphicFramePr>
          <p:cNvPr id="4" name="Table 3"/>
          <p:cNvGraphicFramePr>
            <a:graphicFrameLocks noGrp="1"/>
          </p:cNvGraphicFramePr>
          <p:nvPr/>
        </p:nvGraphicFramePr>
        <p:xfrm>
          <a:off x="252047" y="1268414"/>
          <a:ext cx="4254012" cy="2378953"/>
        </p:xfrm>
        <a:graphic>
          <a:graphicData uri="http://schemas.openxmlformats.org/drawingml/2006/table">
            <a:tbl>
              <a:tblPr firstRow="1" bandRow="1">
                <a:tableStyleId>{5C22544A-7EE6-4342-B048-85BDC9FD1C3A}</a:tableStyleId>
              </a:tblPr>
              <a:tblGrid>
                <a:gridCol w="4254012"/>
              </a:tblGrid>
              <a:tr h="288414">
                <a:tc>
                  <a:txBody>
                    <a:bodyPr/>
                    <a:lstStyle/>
                    <a:p>
                      <a:pPr>
                        <a:spcBef>
                          <a:spcPts val="600"/>
                        </a:spcBef>
                      </a:pPr>
                      <a:r>
                        <a:rPr lang="en-US" sz="1200" dirty="0" smtClean="0"/>
                        <a:t>Team</a:t>
                      </a:r>
                    </a:p>
                  </a:txBody>
                  <a:tcPr marL="49846" marR="49846" marT="54000" marB="54000">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solidFill>
                      <a:srgbClr val="409DAD"/>
                    </a:solidFill>
                  </a:tcPr>
                </a:tc>
              </a:tr>
              <a:tr h="2088073">
                <a:tc>
                  <a:txBody>
                    <a:bodyPr/>
                    <a:lstStyle/>
                    <a:p>
                      <a:pPr marL="182563" indent="-182563" algn="l" defTabSz="914400" rtl="0" eaLnBrk="1" latinLnBrk="0" hangingPunct="1">
                        <a:spcBef>
                          <a:spcPts val="600"/>
                        </a:spcBef>
                        <a:buClr>
                          <a:schemeClr val="accent1"/>
                        </a:buClr>
                        <a:buSzPct val="125000"/>
                        <a:buFont typeface="Arial" pitchFamily="34" charset="0"/>
                        <a:buChar char="▪"/>
                      </a:pPr>
                      <a:r>
                        <a:rPr lang="en-US" sz="1200" kern="1200" dirty="0" smtClean="0">
                          <a:solidFill>
                            <a:schemeClr val="dk1"/>
                          </a:solidFill>
                          <a:latin typeface="+mn-lt"/>
                          <a:ea typeface="+mn-ea"/>
                          <a:cs typeface="+mn-cs"/>
                        </a:rPr>
                        <a:t>List of project team members</a:t>
                      </a:r>
                    </a:p>
                    <a:p>
                      <a:pPr marL="182563" indent="-182563" algn="l" defTabSz="914400" rtl="0" eaLnBrk="1" latinLnBrk="0" hangingPunct="1">
                        <a:spcBef>
                          <a:spcPts val="600"/>
                        </a:spcBef>
                        <a:buClr>
                          <a:schemeClr val="accent1"/>
                        </a:buClr>
                        <a:buSzPct val="125000"/>
                        <a:buFont typeface="Arial" pitchFamily="34" charset="0"/>
                        <a:buChar char="▪"/>
                      </a:pPr>
                      <a:r>
                        <a:rPr lang="en-US" sz="1200" kern="1200" dirty="0" smtClean="0">
                          <a:solidFill>
                            <a:schemeClr val="dk1"/>
                          </a:solidFill>
                          <a:latin typeface="+mn-lt"/>
                          <a:ea typeface="+mn-ea"/>
                          <a:cs typeface="+mn-cs"/>
                        </a:rPr>
                        <a:t>Contact details of the team </a:t>
                      </a:r>
                    </a:p>
                    <a:p>
                      <a:pPr marL="182563" indent="-182563" algn="l" defTabSz="914400" rtl="0" eaLnBrk="1" latinLnBrk="0" hangingPunct="1">
                        <a:spcBef>
                          <a:spcPts val="600"/>
                        </a:spcBef>
                        <a:buClr>
                          <a:schemeClr val="accent1"/>
                        </a:buClr>
                        <a:buSzPct val="125000"/>
                        <a:buFont typeface="Arial" pitchFamily="34" charset="0"/>
                        <a:buChar char="▪"/>
                      </a:pPr>
                      <a:r>
                        <a:rPr lang="en-US" sz="1200" kern="1200" dirty="0" smtClean="0">
                          <a:solidFill>
                            <a:schemeClr val="dk1"/>
                          </a:solidFill>
                          <a:latin typeface="+mn-lt"/>
                          <a:ea typeface="+mn-ea"/>
                          <a:cs typeface="+mn-cs"/>
                        </a:rPr>
                        <a:t>Where is the team based out of</a:t>
                      </a:r>
                    </a:p>
                  </a:txBody>
                  <a:tcPr marL="49846" marR="49846" marT="54000" marB="54000">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solidFill>
                      <a:srgbClr val="E5F2F4"/>
                    </a:solidFill>
                  </a:tcPr>
                </a:tc>
              </a:tr>
            </a:tbl>
          </a:graphicData>
        </a:graphic>
      </p:graphicFrame>
      <p:graphicFrame>
        <p:nvGraphicFramePr>
          <p:cNvPr id="6" name="Table 5"/>
          <p:cNvGraphicFramePr>
            <a:graphicFrameLocks noGrp="1"/>
          </p:cNvGraphicFramePr>
          <p:nvPr/>
        </p:nvGraphicFramePr>
        <p:xfrm>
          <a:off x="4637942" y="1268414"/>
          <a:ext cx="4254012" cy="2376611"/>
        </p:xfrm>
        <a:graphic>
          <a:graphicData uri="http://schemas.openxmlformats.org/drawingml/2006/table">
            <a:tbl>
              <a:tblPr firstRow="1" bandRow="1">
                <a:tableStyleId>{5C22544A-7EE6-4342-B048-85BDC9FD1C3A}</a:tableStyleId>
              </a:tblPr>
              <a:tblGrid>
                <a:gridCol w="4254012"/>
              </a:tblGrid>
              <a:tr h="144016">
                <a:tc>
                  <a:txBody>
                    <a:bodyPr/>
                    <a:lstStyle/>
                    <a:p>
                      <a:pPr>
                        <a:spcBef>
                          <a:spcPts val="600"/>
                        </a:spcBef>
                      </a:pPr>
                      <a:r>
                        <a:rPr lang="en-US" sz="1200" dirty="0" smtClean="0"/>
                        <a:t>External dataroom </a:t>
                      </a:r>
                    </a:p>
                  </a:txBody>
                  <a:tcPr marL="49846" marR="49846" marT="54000" marB="54000">
                    <a:lnL w="6350" cap="flat" cmpd="sng" algn="ctr">
                      <a:solidFill>
                        <a:srgbClr val="4066AA"/>
                      </a:solidFill>
                      <a:prstDash val="solid"/>
                      <a:round/>
                      <a:headEnd type="none" w="med" len="med"/>
                      <a:tailEnd type="none" w="med" len="med"/>
                    </a:lnL>
                    <a:lnR w="6350" cap="flat" cmpd="sng" algn="ctr">
                      <a:solidFill>
                        <a:srgbClr val="4066AA"/>
                      </a:solidFill>
                      <a:prstDash val="solid"/>
                      <a:round/>
                      <a:headEnd type="none" w="med" len="med"/>
                      <a:tailEnd type="none" w="med" len="med"/>
                    </a:lnR>
                    <a:lnT w="6350" cap="flat" cmpd="sng" algn="ctr">
                      <a:solidFill>
                        <a:srgbClr val="4066AA"/>
                      </a:solidFill>
                      <a:prstDash val="solid"/>
                      <a:round/>
                      <a:headEnd type="none" w="med" len="med"/>
                      <a:tailEnd type="none" w="med" len="med"/>
                    </a:lnT>
                    <a:lnB w="6350" cap="flat" cmpd="sng" algn="ctr">
                      <a:solidFill>
                        <a:srgbClr val="4066AA"/>
                      </a:solidFill>
                      <a:prstDash val="solid"/>
                      <a:round/>
                      <a:headEnd type="none" w="med" len="med"/>
                      <a:tailEnd type="none" w="med" len="med"/>
                    </a:lnB>
                    <a:solidFill>
                      <a:srgbClr val="4066AA"/>
                    </a:solidFill>
                  </a:tcPr>
                </a:tc>
              </a:tr>
              <a:tr h="2085731">
                <a:tc>
                  <a:txBody>
                    <a:bodyPr/>
                    <a:lstStyle/>
                    <a:p>
                      <a:pPr marL="182563" indent="-182563" algn="l" defTabSz="914400" rtl="0" eaLnBrk="1" latinLnBrk="0" hangingPunct="1">
                        <a:spcBef>
                          <a:spcPts val="600"/>
                        </a:spcBef>
                        <a:buClr>
                          <a:schemeClr val="accent1"/>
                        </a:buClr>
                        <a:buSzPct val="125000"/>
                        <a:buFont typeface="Arial" pitchFamily="34" charset="0"/>
                        <a:buChar char="▪"/>
                      </a:pPr>
                      <a:r>
                        <a:rPr lang="en-US" sz="1200" kern="1200" dirty="0" smtClean="0">
                          <a:solidFill>
                            <a:schemeClr val="dk1"/>
                          </a:solidFill>
                          <a:latin typeface="+mn-lt"/>
                          <a:ea typeface="+mn-ea"/>
                          <a:cs typeface="+mn-cs"/>
                        </a:rPr>
                        <a:t>When does the dataroom open and for how long</a:t>
                      </a:r>
                    </a:p>
                    <a:p>
                      <a:pPr marL="182563" indent="-182563" algn="l" defTabSz="914400" rtl="0" eaLnBrk="1" latinLnBrk="0" hangingPunct="1">
                        <a:spcBef>
                          <a:spcPts val="600"/>
                        </a:spcBef>
                        <a:buClr>
                          <a:schemeClr val="accent1"/>
                        </a:buClr>
                        <a:buSzPct val="125000"/>
                        <a:buFont typeface="Arial" pitchFamily="34" charset="0"/>
                        <a:buChar char="▪"/>
                      </a:pPr>
                      <a:r>
                        <a:rPr lang="en-US" sz="1200" kern="1200" dirty="0" smtClean="0">
                          <a:solidFill>
                            <a:schemeClr val="dk1"/>
                          </a:solidFill>
                          <a:latin typeface="+mn-lt"/>
                          <a:ea typeface="+mn-ea"/>
                          <a:cs typeface="+mn-cs"/>
                        </a:rPr>
                        <a:t>Section of dataroom which is to be tracked (generally financial)</a:t>
                      </a:r>
                    </a:p>
                    <a:p>
                      <a:pPr marL="182563" indent="-182563" algn="l" defTabSz="914400" rtl="0" eaLnBrk="1" latinLnBrk="0" hangingPunct="1">
                        <a:spcBef>
                          <a:spcPts val="600"/>
                        </a:spcBef>
                        <a:buClr>
                          <a:schemeClr val="accent1"/>
                        </a:buClr>
                        <a:buSzPct val="125000"/>
                        <a:buFont typeface="Arial" pitchFamily="34" charset="0"/>
                        <a:buChar char="▪"/>
                      </a:pPr>
                      <a:r>
                        <a:rPr lang="en-US" sz="1200" kern="1200" dirty="0" smtClean="0">
                          <a:solidFill>
                            <a:schemeClr val="dk1"/>
                          </a:solidFill>
                          <a:latin typeface="+mn-lt"/>
                          <a:ea typeface="+mn-ea"/>
                          <a:cs typeface="+mn-cs"/>
                        </a:rPr>
                        <a:t>Key documents to look out for, if they have not been provided (monthly management accounts)</a:t>
                      </a:r>
                    </a:p>
                    <a:p>
                      <a:pPr marL="182563" indent="-182563" algn="l" defTabSz="914400" rtl="0" eaLnBrk="1" latinLnBrk="0" hangingPunct="1">
                        <a:spcBef>
                          <a:spcPts val="600"/>
                        </a:spcBef>
                        <a:buClr>
                          <a:schemeClr val="accent1"/>
                        </a:buClr>
                        <a:buSzPct val="125000"/>
                        <a:buFont typeface="Arial" pitchFamily="34" charset="0"/>
                        <a:buChar char="▪"/>
                      </a:pPr>
                      <a:r>
                        <a:rPr lang="en-US" sz="1200" kern="1200" dirty="0" smtClean="0">
                          <a:solidFill>
                            <a:schemeClr val="dk1"/>
                          </a:solidFill>
                          <a:latin typeface="+mn-lt"/>
                          <a:ea typeface="+mn-ea"/>
                          <a:cs typeface="+mn-cs"/>
                        </a:rPr>
                        <a:t>Q&amp;A process and if it is to be tracked</a:t>
                      </a:r>
                    </a:p>
                  </a:txBody>
                  <a:tcPr marL="49846" marR="49846" marT="54000" marB="54000">
                    <a:lnL w="6350" cap="flat" cmpd="sng" algn="ctr">
                      <a:solidFill>
                        <a:srgbClr val="4066AA"/>
                      </a:solidFill>
                      <a:prstDash val="solid"/>
                      <a:round/>
                      <a:headEnd type="none" w="med" len="med"/>
                      <a:tailEnd type="none" w="med" len="med"/>
                    </a:lnL>
                    <a:lnR w="6350" cap="flat" cmpd="sng" algn="ctr">
                      <a:solidFill>
                        <a:srgbClr val="4066AA"/>
                      </a:solidFill>
                      <a:prstDash val="solid"/>
                      <a:round/>
                      <a:headEnd type="none" w="med" len="med"/>
                      <a:tailEnd type="none" w="med" len="med"/>
                    </a:lnR>
                    <a:lnT w="6350" cap="flat" cmpd="sng" algn="ctr">
                      <a:solidFill>
                        <a:srgbClr val="4066AA"/>
                      </a:solidFill>
                      <a:prstDash val="solid"/>
                      <a:round/>
                      <a:headEnd type="none" w="med" len="med"/>
                      <a:tailEnd type="none" w="med" len="med"/>
                    </a:lnT>
                    <a:lnB w="6350" cap="flat" cmpd="sng" algn="ctr">
                      <a:solidFill>
                        <a:srgbClr val="4066AA"/>
                      </a:solidFill>
                      <a:prstDash val="solid"/>
                      <a:round/>
                      <a:headEnd type="none" w="med" len="med"/>
                      <a:tailEnd type="none" w="med" len="med"/>
                    </a:lnB>
                    <a:solidFill>
                      <a:srgbClr val="E5EAF3"/>
                    </a:solidFill>
                  </a:tcPr>
                </a:tc>
              </a:tr>
            </a:tbl>
          </a:graphicData>
        </a:graphic>
      </p:graphicFrame>
      <p:graphicFrame>
        <p:nvGraphicFramePr>
          <p:cNvPr id="9" name="Table 8"/>
          <p:cNvGraphicFramePr>
            <a:graphicFrameLocks noGrp="1"/>
          </p:cNvGraphicFramePr>
          <p:nvPr/>
        </p:nvGraphicFramePr>
        <p:xfrm>
          <a:off x="252047" y="3758884"/>
          <a:ext cx="4254012" cy="2379385"/>
        </p:xfrm>
        <a:graphic>
          <a:graphicData uri="http://schemas.openxmlformats.org/drawingml/2006/table">
            <a:tbl>
              <a:tblPr firstRow="1" bandRow="1">
                <a:tableStyleId>{5C22544A-7EE6-4342-B048-85BDC9FD1C3A}</a:tableStyleId>
              </a:tblPr>
              <a:tblGrid>
                <a:gridCol w="4254012"/>
              </a:tblGrid>
              <a:tr h="287982">
                <a:tc>
                  <a:txBody>
                    <a:bodyPr/>
                    <a:lstStyle/>
                    <a:p>
                      <a:pPr>
                        <a:spcBef>
                          <a:spcPts val="400"/>
                        </a:spcBef>
                      </a:pPr>
                      <a:r>
                        <a:rPr lang="en-US" sz="1200" dirty="0" smtClean="0"/>
                        <a:t>Deal / transaction overview</a:t>
                      </a:r>
                    </a:p>
                  </a:txBody>
                  <a:tcPr marL="49846" marR="49846" marT="54000" marB="54000">
                    <a:lnL w="6350" cap="flat" cmpd="sng" algn="ctr">
                      <a:solidFill>
                        <a:srgbClr val="AA5CAA"/>
                      </a:solidFill>
                      <a:prstDash val="solid"/>
                      <a:round/>
                      <a:headEnd type="none" w="med" len="med"/>
                      <a:tailEnd type="none" w="med" len="med"/>
                    </a:lnL>
                    <a:lnR w="6350" cap="flat" cmpd="sng" algn="ctr">
                      <a:solidFill>
                        <a:srgbClr val="AA5CAA"/>
                      </a:solidFill>
                      <a:prstDash val="solid"/>
                      <a:round/>
                      <a:headEnd type="none" w="med" len="med"/>
                      <a:tailEnd type="none" w="med" len="med"/>
                    </a:lnR>
                    <a:lnT w="6350" cap="flat" cmpd="sng" algn="ctr">
                      <a:solidFill>
                        <a:srgbClr val="AA5CAA"/>
                      </a:solidFill>
                      <a:prstDash val="solid"/>
                      <a:round/>
                      <a:headEnd type="none" w="med" len="med"/>
                      <a:tailEnd type="none" w="med" len="med"/>
                    </a:lnT>
                    <a:lnB w="6350" cap="flat" cmpd="sng" algn="ctr">
                      <a:solidFill>
                        <a:srgbClr val="AA5CAA"/>
                      </a:solidFill>
                      <a:prstDash val="solid"/>
                      <a:round/>
                      <a:headEnd type="none" w="med" len="med"/>
                      <a:tailEnd type="none" w="med" len="med"/>
                    </a:lnB>
                    <a:solidFill>
                      <a:srgbClr val="AA5CAA"/>
                    </a:solidFill>
                  </a:tcPr>
                </a:tc>
              </a:tr>
              <a:tr h="2088505">
                <a:tc>
                  <a:txBody>
                    <a:bodyPr/>
                    <a:lstStyle/>
                    <a:p>
                      <a:pPr marL="182563" indent="-182563">
                        <a:spcBef>
                          <a:spcPts val="400"/>
                        </a:spcBef>
                        <a:buClr>
                          <a:schemeClr val="accent1"/>
                        </a:buClr>
                        <a:buSzPct val="125000"/>
                        <a:buFont typeface="Arial" pitchFamily="34" charset="0"/>
                        <a:buChar char="▪"/>
                      </a:pPr>
                      <a:r>
                        <a:rPr lang="en-US" sz="1200" dirty="0" smtClean="0"/>
                        <a:t>Key players</a:t>
                      </a:r>
                    </a:p>
                    <a:p>
                      <a:pPr marL="182563" indent="-182563">
                        <a:spcBef>
                          <a:spcPts val="400"/>
                        </a:spcBef>
                        <a:buClr>
                          <a:schemeClr val="accent1"/>
                        </a:buClr>
                        <a:buSzPct val="125000"/>
                        <a:buFont typeface="Arial" pitchFamily="34" charset="0"/>
                        <a:buChar char="▪"/>
                      </a:pPr>
                      <a:r>
                        <a:rPr lang="en-US" sz="1200" dirty="0" smtClean="0"/>
                        <a:t>Deal rationale</a:t>
                      </a:r>
                    </a:p>
                    <a:p>
                      <a:pPr marL="182563" indent="-182563">
                        <a:spcBef>
                          <a:spcPts val="400"/>
                        </a:spcBef>
                        <a:buClr>
                          <a:schemeClr val="accent1"/>
                        </a:buClr>
                        <a:buSzPct val="125000"/>
                        <a:buFont typeface="Arial" pitchFamily="34" charset="0"/>
                        <a:buChar char="▪"/>
                      </a:pPr>
                      <a:r>
                        <a:rPr lang="en-US" sz="1200" dirty="0" smtClean="0"/>
                        <a:t>Timelines</a:t>
                      </a:r>
                    </a:p>
                    <a:p>
                      <a:pPr marL="182563" indent="-182563">
                        <a:spcBef>
                          <a:spcPts val="400"/>
                        </a:spcBef>
                        <a:buClr>
                          <a:schemeClr val="accent1"/>
                        </a:buClr>
                        <a:buSzPct val="125000"/>
                        <a:buFont typeface="Arial" pitchFamily="34" charset="0"/>
                        <a:buChar char="▪"/>
                      </a:pPr>
                      <a:r>
                        <a:rPr lang="en-US" sz="1200" dirty="0" smtClean="0"/>
                        <a:t>Other KPMG teams involved in this project</a:t>
                      </a:r>
                    </a:p>
                    <a:p>
                      <a:pPr marL="182563" indent="-182563">
                        <a:spcBef>
                          <a:spcPts val="400"/>
                        </a:spcBef>
                        <a:buClr>
                          <a:schemeClr val="accent1"/>
                        </a:buClr>
                        <a:buSzPct val="125000"/>
                        <a:buFont typeface="Arial" pitchFamily="34" charset="0"/>
                        <a:buChar char="▪"/>
                      </a:pPr>
                      <a:r>
                        <a:rPr lang="en-US" sz="1200" dirty="0" smtClean="0"/>
                        <a:t>Bankers to the deal</a:t>
                      </a:r>
                    </a:p>
                    <a:p>
                      <a:pPr marL="182563" indent="-182563">
                        <a:spcBef>
                          <a:spcPts val="400"/>
                        </a:spcBef>
                        <a:buClr>
                          <a:schemeClr val="accent1"/>
                        </a:buClr>
                        <a:buSzPct val="125000"/>
                        <a:buFont typeface="Arial" pitchFamily="34" charset="0"/>
                        <a:buChar char="▪"/>
                      </a:pPr>
                      <a:r>
                        <a:rPr lang="en-US" sz="1200" dirty="0" smtClean="0"/>
                        <a:t>Public / private deal</a:t>
                      </a:r>
                    </a:p>
                    <a:p>
                      <a:pPr marL="182563" indent="-182563">
                        <a:spcBef>
                          <a:spcPts val="400"/>
                        </a:spcBef>
                        <a:buClr>
                          <a:schemeClr val="accent1"/>
                        </a:buClr>
                        <a:buSzPct val="125000"/>
                        <a:buFont typeface="Arial" pitchFamily="34" charset="0"/>
                        <a:buChar char="▪"/>
                      </a:pPr>
                      <a:r>
                        <a:rPr lang="en-US" sz="1200" dirty="0" smtClean="0"/>
                        <a:t>Share the scope of work and information request list with KPMG Global</a:t>
                      </a:r>
                      <a:r>
                        <a:rPr lang="en-US" sz="1200" baseline="0" dirty="0" smtClean="0"/>
                        <a:t> Services (</a:t>
                      </a:r>
                      <a:r>
                        <a:rPr lang="en-US" sz="1200" dirty="0" smtClean="0"/>
                        <a:t>KGS) staff</a:t>
                      </a:r>
                    </a:p>
                  </a:txBody>
                  <a:tcPr marL="49846" marR="49846" marT="54000" marB="54000">
                    <a:lnL w="6350" cap="flat" cmpd="sng" algn="ctr">
                      <a:solidFill>
                        <a:srgbClr val="AA5CAA"/>
                      </a:solidFill>
                      <a:prstDash val="solid"/>
                      <a:round/>
                      <a:headEnd type="none" w="med" len="med"/>
                      <a:tailEnd type="none" w="med" len="med"/>
                    </a:lnL>
                    <a:lnR w="6350" cap="flat" cmpd="sng" algn="ctr">
                      <a:solidFill>
                        <a:srgbClr val="AA5CAA"/>
                      </a:solidFill>
                      <a:prstDash val="solid"/>
                      <a:round/>
                      <a:headEnd type="none" w="med" len="med"/>
                      <a:tailEnd type="none" w="med" len="med"/>
                    </a:lnR>
                    <a:lnT w="6350" cap="flat" cmpd="sng" algn="ctr">
                      <a:solidFill>
                        <a:srgbClr val="AA5CAA"/>
                      </a:solidFill>
                      <a:prstDash val="solid"/>
                      <a:round/>
                      <a:headEnd type="none" w="med" len="med"/>
                      <a:tailEnd type="none" w="med" len="med"/>
                    </a:lnT>
                    <a:lnB w="6350" cap="flat" cmpd="sng" algn="ctr">
                      <a:solidFill>
                        <a:srgbClr val="AA5CAA"/>
                      </a:solidFill>
                      <a:prstDash val="solid"/>
                      <a:round/>
                      <a:headEnd type="none" w="med" len="med"/>
                      <a:tailEnd type="none" w="med" len="med"/>
                    </a:lnB>
                    <a:solidFill>
                      <a:srgbClr val="F3E9F3"/>
                    </a:solidFill>
                  </a:tcPr>
                </a:tc>
              </a:tr>
            </a:tbl>
          </a:graphicData>
        </a:graphic>
      </p:graphicFrame>
      <p:graphicFrame>
        <p:nvGraphicFramePr>
          <p:cNvPr id="10" name="Table 9"/>
          <p:cNvGraphicFramePr>
            <a:graphicFrameLocks noGrp="1"/>
          </p:cNvGraphicFramePr>
          <p:nvPr/>
        </p:nvGraphicFramePr>
        <p:xfrm>
          <a:off x="4637943" y="3758884"/>
          <a:ext cx="4254012" cy="2406421"/>
        </p:xfrm>
        <a:graphic>
          <a:graphicData uri="http://schemas.openxmlformats.org/drawingml/2006/table">
            <a:tbl>
              <a:tblPr firstRow="1" bandRow="1">
                <a:tableStyleId>{5C22544A-7EE6-4342-B048-85BDC9FD1C3A}</a:tableStyleId>
              </a:tblPr>
              <a:tblGrid>
                <a:gridCol w="4254012"/>
              </a:tblGrid>
              <a:tr h="144363">
                <a:tc>
                  <a:txBody>
                    <a:bodyPr/>
                    <a:lstStyle/>
                    <a:p>
                      <a:pPr>
                        <a:spcBef>
                          <a:spcPts val="600"/>
                        </a:spcBef>
                      </a:pPr>
                      <a:r>
                        <a:rPr lang="en-US" sz="1200" dirty="0" smtClean="0"/>
                        <a:t>Internal project folder</a:t>
                      </a:r>
                    </a:p>
                  </a:txBody>
                  <a:tcPr marL="49846" marR="49846" marT="54000" marB="54000">
                    <a:lnL w="6350" cap="flat" cmpd="sng" algn="ctr">
                      <a:solidFill>
                        <a:srgbClr val="BDB694"/>
                      </a:solidFill>
                      <a:prstDash val="solid"/>
                      <a:round/>
                      <a:headEnd type="none" w="med" len="med"/>
                      <a:tailEnd type="none" w="med" len="med"/>
                    </a:lnL>
                    <a:lnR w="6350" cap="flat" cmpd="sng" algn="ctr">
                      <a:solidFill>
                        <a:srgbClr val="BDB694"/>
                      </a:solidFill>
                      <a:prstDash val="solid"/>
                      <a:round/>
                      <a:headEnd type="none" w="med" len="med"/>
                      <a:tailEnd type="none" w="med" len="med"/>
                    </a:lnR>
                    <a:lnT w="6350" cap="flat" cmpd="sng" algn="ctr">
                      <a:solidFill>
                        <a:srgbClr val="BDB694"/>
                      </a:solidFill>
                      <a:prstDash val="solid"/>
                      <a:round/>
                      <a:headEnd type="none" w="med" len="med"/>
                      <a:tailEnd type="none" w="med" len="med"/>
                    </a:lnT>
                    <a:lnB w="6350" cap="flat" cmpd="sng" algn="ctr">
                      <a:solidFill>
                        <a:srgbClr val="BDB694"/>
                      </a:solidFill>
                      <a:prstDash val="solid"/>
                      <a:round/>
                      <a:headEnd type="none" w="med" len="med"/>
                      <a:tailEnd type="none" w="med" len="med"/>
                    </a:lnB>
                    <a:solidFill>
                      <a:srgbClr val="BDB694"/>
                    </a:solidFill>
                  </a:tcPr>
                </a:tc>
              </a:tr>
              <a:tr h="2115541">
                <a:tc>
                  <a:txBody>
                    <a:bodyPr/>
                    <a:lstStyle/>
                    <a:p>
                      <a:pPr marL="182563" indent="-182563" algn="l" defTabSz="914400" rtl="0" eaLnBrk="1" latinLnBrk="0" hangingPunct="1">
                        <a:spcBef>
                          <a:spcPts val="600"/>
                        </a:spcBef>
                        <a:buClr>
                          <a:schemeClr val="accent1"/>
                        </a:buClr>
                        <a:buSzPct val="125000"/>
                        <a:buFont typeface="Arial" pitchFamily="34" charset="0"/>
                        <a:buChar char="▪"/>
                      </a:pPr>
                      <a:r>
                        <a:rPr lang="en-US" sz="1200" kern="1200" dirty="0" smtClean="0">
                          <a:solidFill>
                            <a:schemeClr val="dk1"/>
                          </a:solidFill>
                          <a:latin typeface="+mn-lt"/>
                          <a:ea typeface="+mn-ea"/>
                          <a:cs typeface="+mn-cs"/>
                        </a:rPr>
                        <a:t>Explain the folders on the Project folder and where should KGS staff save the information</a:t>
                      </a:r>
                    </a:p>
                    <a:p>
                      <a:pPr marL="182563" indent="-182563" algn="l" defTabSz="914400" rtl="0" eaLnBrk="1" latinLnBrk="0" hangingPunct="1">
                        <a:spcBef>
                          <a:spcPts val="600"/>
                        </a:spcBef>
                        <a:buClr>
                          <a:schemeClr val="accent1"/>
                        </a:buClr>
                        <a:buSzPct val="125000"/>
                        <a:buFont typeface="Arial" pitchFamily="34" charset="0"/>
                        <a:buChar char="▪"/>
                      </a:pPr>
                      <a:r>
                        <a:rPr lang="en-US" sz="1200" kern="1200" dirty="0" smtClean="0">
                          <a:solidFill>
                            <a:schemeClr val="dk1"/>
                          </a:solidFill>
                          <a:latin typeface="+mn-lt"/>
                          <a:ea typeface="+mn-ea"/>
                          <a:cs typeface="+mn-cs"/>
                        </a:rPr>
                        <a:t>Format of filename (Append index number)</a:t>
                      </a:r>
                    </a:p>
                  </a:txBody>
                  <a:tcPr marL="49846" marR="49846" marT="54000" marB="54000">
                    <a:lnL w="6350" cap="flat" cmpd="sng" algn="ctr">
                      <a:solidFill>
                        <a:srgbClr val="BDB694"/>
                      </a:solidFill>
                      <a:prstDash val="solid"/>
                      <a:round/>
                      <a:headEnd type="none" w="med" len="med"/>
                      <a:tailEnd type="none" w="med" len="med"/>
                    </a:lnL>
                    <a:lnR w="6350" cap="flat" cmpd="sng" algn="ctr">
                      <a:solidFill>
                        <a:srgbClr val="BDB694"/>
                      </a:solidFill>
                      <a:prstDash val="solid"/>
                      <a:round/>
                      <a:headEnd type="none" w="med" len="med"/>
                      <a:tailEnd type="none" w="med" len="med"/>
                    </a:lnR>
                    <a:lnT w="6350" cap="flat" cmpd="sng" algn="ctr">
                      <a:solidFill>
                        <a:srgbClr val="BDB694"/>
                      </a:solidFill>
                      <a:prstDash val="solid"/>
                      <a:round/>
                      <a:headEnd type="none" w="med" len="med"/>
                      <a:tailEnd type="none" w="med" len="med"/>
                    </a:lnT>
                    <a:lnB w="6350" cap="flat" cmpd="sng" algn="ctr">
                      <a:solidFill>
                        <a:srgbClr val="BDB694"/>
                      </a:solidFill>
                      <a:prstDash val="solid"/>
                      <a:round/>
                      <a:headEnd type="none" w="med" len="med"/>
                      <a:tailEnd type="none" w="med" len="med"/>
                    </a:lnB>
                    <a:solidFill>
                      <a:srgbClr val="F6F5F0"/>
                    </a:solidFill>
                  </a:tcPr>
                </a:tc>
              </a:tr>
            </a:tbl>
          </a:graphicData>
        </a:graphic>
      </p:graphicFrame>
      <p:pic>
        <p:nvPicPr>
          <p:cNvPr id="8" name="Picture 3"/>
          <p:cNvPicPr>
            <a:picLocks noChangeAspect="1" noChangeArrowheads="1"/>
          </p:cNvPicPr>
          <p:nvPr/>
        </p:nvPicPr>
        <p:blipFill>
          <a:blip r:embed="rId3" cstate="print"/>
          <a:srcRect/>
          <a:stretch>
            <a:fillRect/>
          </a:stretch>
        </p:blipFill>
        <p:spPr bwMode="auto">
          <a:xfrm>
            <a:off x="8021435" y="99989"/>
            <a:ext cx="828540" cy="82296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600" b="0" dirty="0" smtClean="0">
                <a:solidFill>
                  <a:schemeClr val="accent1">
                    <a:lumMod val="20000"/>
                    <a:lumOff val="80000"/>
                  </a:schemeClr>
                </a:solidFill>
              </a:rPr>
              <a:t>Dataroom assistance </a:t>
            </a:r>
            <a:r>
              <a:rPr lang="en-US" sz="1600" b="0" dirty="0" smtClean="0"/>
              <a:t/>
            </a:r>
            <a:br>
              <a:rPr lang="en-US" sz="1600" b="0" dirty="0" smtClean="0"/>
            </a:br>
            <a:r>
              <a:rPr lang="en-US" sz="1800" dirty="0" smtClean="0"/>
              <a:t>Briefing agenda (cont.)</a:t>
            </a:r>
            <a:endParaRPr lang="en-US" sz="1800" dirty="0"/>
          </a:p>
        </p:txBody>
      </p:sp>
      <p:graphicFrame>
        <p:nvGraphicFramePr>
          <p:cNvPr id="4" name="Table 3"/>
          <p:cNvGraphicFramePr>
            <a:graphicFrameLocks noGrp="1"/>
          </p:cNvGraphicFramePr>
          <p:nvPr/>
        </p:nvGraphicFramePr>
        <p:xfrm>
          <a:off x="252047" y="1268413"/>
          <a:ext cx="4254012" cy="3619360"/>
        </p:xfrm>
        <a:graphic>
          <a:graphicData uri="http://schemas.openxmlformats.org/drawingml/2006/table">
            <a:tbl>
              <a:tblPr firstRow="1" bandRow="1">
                <a:tableStyleId>{5C22544A-7EE6-4342-B048-85BDC9FD1C3A}</a:tableStyleId>
              </a:tblPr>
              <a:tblGrid>
                <a:gridCol w="4254012"/>
              </a:tblGrid>
              <a:tr h="310960">
                <a:tc>
                  <a:txBody>
                    <a:bodyPr/>
                    <a:lstStyle/>
                    <a:p>
                      <a:pPr>
                        <a:spcBef>
                          <a:spcPts val="600"/>
                        </a:spcBef>
                      </a:pPr>
                      <a:r>
                        <a:rPr lang="en-US" sz="1200" dirty="0" smtClean="0"/>
                        <a:t>List of tasks to be done by KGS</a:t>
                      </a:r>
                    </a:p>
                  </a:txBody>
                  <a:tcPr marL="49846" marR="49846" marT="54000" marB="54000">
                    <a:lnL w="6350" cap="flat" cmpd="sng" algn="ctr">
                      <a:solidFill>
                        <a:srgbClr val="D67A40"/>
                      </a:solidFill>
                      <a:prstDash val="solid"/>
                      <a:round/>
                      <a:headEnd type="none" w="med" len="med"/>
                      <a:tailEnd type="none" w="med" len="med"/>
                    </a:lnL>
                    <a:lnR w="6350" cap="flat" cmpd="sng" algn="ctr">
                      <a:solidFill>
                        <a:srgbClr val="D67A40"/>
                      </a:solidFill>
                      <a:prstDash val="solid"/>
                      <a:round/>
                      <a:headEnd type="none" w="med" len="med"/>
                      <a:tailEnd type="none" w="med" len="med"/>
                    </a:lnR>
                    <a:lnT w="6350" cap="flat" cmpd="sng" algn="ctr">
                      <a:solidFill>
                        <a:srgbClr val="D67A40"/>
                      </a:solidFill>
                      <a:prstDash val="solid"/>
                      <a:round/>
                      <a:headEnd type="none" w="med" len="med"/>
                      <a:tailEnd type="none" w="med" len="med"/>
                    </a:lnT>
                    <a:lnB w="6350" cap="flat" cmpd="sng" algn="ctr">
                      <a:solidFill>
                        <a:srgbClr val="D67A40"/>
                      </a:solidFill>
                      <a:prstDash val="solid"/>
                      <a:round/>
                      <a:headEnd type="none" w="med" len="med"/>
                      <a:tailEnd type="none" w="med" len="med"/>
                    </a:lnB>
                    <a:solidFill>
                      <a:srgbClr val="D67A40"/>
                    </a:solidFill>
                  </a:tcPr>
                </a:tc>
              </a:tr>
              <a:tr h="3145771">
                <a:tc>
                  <a:txBody>
                    <a:bodyPr/>
                    <a:lstStyle/>
                    <a:p>
                      <a:pPr marL="182563" indent="-182563" algn="l" defTabSz="914400" rtl="0" eaLnBrk="1" latinLnBrk="0" hangingPunct="1">
                        <a:spcBef>
                          <a:spcPts val="600"/>
                        </a:spcBef>
                        <a:buClr>
                          <a:schemeClr val="accent1"/>
                        </a:buClr>
                        <a:buSzPct val="125000"/>
                        <a:buFont typeface="Arial" pitchFamily="34" charset="0"/>
                        <a:buChar char="▪"/>
                      </a:pPr>
                      <a:r>
                        <a:rPr lang="en-US" sz="1200" kern="1200" dirty="0" smtClean="0">
                          <a:solidFill>
                            <a:schemeClr val="dk1"/>
                          </a:solidFill>
                          <a:latin typeface="+mn-lt"/>
                          <a:ea typeface="+mn-ea"/>
                          <a:cs typeface="+mn-cs"/>
                        </a:rPr>
                        <a:t>Daily dataroom monitor and send update e-mails to the Project team</a:t>
                      </a:r>
                    </a:p>
                    <a:p>
                      <a:pPr marL="182563" indent="-182563" algn="l" defTabSz="914400" rtl="0" eaLnBrk="1" latinLnBrk="0" hangingPunct="1">
                        <a:spcBef>
                          <a:spcPts val="600"/>
                        </a:spcBef>
                        <a:buClr>
                          <a:schemeClr val="accent1"/>
                        </a:buClr>
                        <a:buSzPct val="125000"/>
                        <a:buFont typeface="Arial" pitchFamily="34" charset="0"/>
                        <a:buChar char="▪"/>
                      </a:pPr>
                      <a:r>
                        <a:rPr lang="en-US" sz="1200" kern="1200" dirty="0" smtClean="0">
                          <a:solidFill>
                            <a:schemeClr val="dk1"/>
                          </a:solidFill>
                          <a:latin typeface="+mn-lt"/>
                          <a:ea typeface="+mn-ea"/>
                          <a:cs typeface="+mn-cs"/>
                        </a:rPr>
                        <a:t>Download documents from the dataroom and save them on a shared drive</a:t>
                      </a:r>
                    </a:p>
                    <a:p>
                      <a:pPr marL="182563" indent="-182563" algn="l" defTabSz="914400" rtl="0" eaLnBrk="1" latinLnBrk="0" hangingPunct="1">
                        <a:spcBef>
                          <a:spcPts val="600"/>
                        </a:spcBef>
                        <a:buClr>
                          <a:schemeClr val="accent1"/>
                        </a:buClr>
                        <a:buSzPct val="125000"/>
                        <a:buFont typeface="Arial" pitchFamily="34" charset="0"/>
                        <a:buChar char="▪"/>
                      </a:pPr>
                      <a:r>
                        <a:rPr lang="en-US" sz="1200" kern="1200" dirty="0" smtClean="0">
                          <a:solidFill>
                            <a:schemeClr val="dk1"/>
                          </a:solidFill>
                          <a:latin typeface="+mn-lt"/>
                          <a:ea typeface="+mn-ea"/>
                          <a:cs typeface="+mn-cs"/>
                        </a:rPr>
                        <a:t>Prepare an index of documents and a tracker of where those documents are saved on the Project folder</a:t>
                      </a:r>
                    </a:p>
                    <a:p>
                      <a:pPr marL="182563" indent="-182563" algn="l" defTabSz="914400" rtl="0" eaLnBrk="1" latinLnBrk="0" hangingPunct="1">
                        <a:spcBef>
                          <a:spcPts val="600"/>
                        </a:spcBef>
                        <a:buClr>
                          <a:schemeClr val="accent1"/>
                        </a:buClr>
                        <a:buSzPct val="125000"/>
                        <a:buFont typeface="Arial" pitchFamily="34" charset="0"/>
                        <a:buChar char="▪"/>
                      </a:pPr>
                      <a:r>
                        <a:rPr lang="en-US" sz="1200" kern="1200" dirty="0" smtClean="0">
                          <a:solidFill>
                            <a:schemeClr val="dk1"/>
                          </a:solidFill>
                          <a:latin typeface="+mn-lt"/>
                          <a:ea typeface="+mn-ea"/>
                          <a:cs typeface="+mn-cs"/>
                        </a:rPr>
                        <a:t>Review of non-financial/non-critical documents</a:t>
                      </a:r>
                    </a:p>
                    <a:p>
                      <a:pPr marL="182563" indent="-182563" algn="l" defTabSz="914400" rtl="0" eaLnBrk="1" latinLnBrk="0" hangingPunct="1">
                        <a:spcBef>
                          <a:spcPts val="600"/>
                        </a:spcBef>
                        <a:buClr>
                          <a:schemeClr val="accent1"/>
                        </a:buClr>
                        <a:buSzPct val="125000"/>
                        <a:buFont typeface="Arial" pitchFamily="34" charset="0"/>
                        <a:buChar char="▪"/>
                      </a:pPr>
                      <a:r>
                        <a:rPr lang="en-US" sz="1200" kern="1200" dirty="0" smtClean="0">
                          <a:solidFill>
                            <a:schemeClr val="dk1"/>
                          </a:solidFill>
                          <a:latin typeface="+mn-lt"/>
                          <a:ea typeface="+mn-ea"/>
                          <a:cs typeface="+mn-cs"/>
                        </a:rPr>
                        <a:t>Convert identified pdf documents to excel and format as per KPMG standard (the onshore team needs to ensure the dataroom protocol or NDA allows for this, i.e.; there is no prohibition on changing document  formats)</a:t>
                      </a:r>
                    </a:p>
                    <a:p>
                      <a:pPr marL="182563" indent="-182563" algn="l" defTabSz="914400" rtl="0" eaLnBrk="1" latinLnBrk="0" hangingPunct="1">
                        <a:spcBef>
                          <a:spcPts val="600"/>
                        </a:spcBef>
                        <a:buClr>
                          <a:schemeClr val="accent1"/>
                        </a:buClr>
                        <a:buSzPct val="125000"/>
                        <a:buFont typeface="Arial" pitchFamily="34" charset="0"/>
                        <a:buChar char="▪"/>
                      </a:pPr>
                      <a:r>
                        <a:rPr lang="en-US" sz="1200" kern="1200" dirty="0" smtClean="0">
                          <a:solidFill>
                            <a:schemeClr val="dk1"/>
                          </a:solidFill>
                          <a:latin typeface="+mn-lt"/>
                          <a:ea typeface="+mn-ea"/>
                          <a:cs typeface="+mn-cs"/>
                        </a:rPr>
                        <a:t>Summarize contracts/other documents. Refer to “document review” offshore work package</a:t>
                      </a:r>
                    </a:p>
                    <a:p>
                      <a:pPr marL="182563" indent="-182563" algn="l" defTabSz="914400" rtl="0" eaLnBrk="1" latinLnBrk="0" hangingPunct="1">
                        <a:spcBef>
                          <a:spcPts val="600"/>
                        </a:spcBef>
                        <a:buClr>
                          <a:schemeClr val="accent1"/>
                        </a:buClr>
                        <a:buSzPct val="125000"/>
                        <a:buFont typeface="Arial" pitchFamily="34" charset="0"/>
                        <a:buChar char="▪"/>
                      </a:pPr>
                      <a:r>
                        <a:rPr lang="en-US" sz="1200" kern="1200" dirty="0" smtClean="0">
                          <a:solidFill>
                            <a:schemeClr val="dk1"/>
                          </a:solidFill>
                          <a:latin typeface="+mn-lt"/>
                          <a:ea typeface="+mn-ea"/>
                          <a:cs typeface="+mn-cs"/>
                        </a:rPr>
                        <a:t>Identify gaps in information available in the dataroom vis-à-vis information request list</a:t>
                      </a:r>
                    </a:p>
                  </a:txBody>
                  <a:tcPr marL="49846" marR="49846" marT="54000" marB="54000">
                    <a:lnL w="6350" cap="flat" cmpd="sng" algn="ctr">
                      <a:solidFill>
                        <a:srgbClr val="D67A40"/>
                      </a:solidFill>
                      <a:prstDash val="solid"/>
                      <a:round/>
                      <a:headEnd type="none" w="med" len="med"/>
                      <a:tailEnd type="none" w="med" len="med"/>
                    </a:lnL>
                    <a:lnR w="6350" cap="flat" cmpd="sng" algn="ctr">
                      <a:solidFill>
                        <a:srgbClr val="D67A40"/>
                      </a:solidFill>
                      <a:prstDash val="solid"/>
                      <a:round/>
                      <a:headEnd type="none" w="med" len="med"/>
                      <a:tailEnd type="none" w="med" len="med"/>
                    </a:lnR>
                    <a:lnT w="6350" cap="flat" cmpd="sng" algn="ctr">
                      <a:solidFill>
                        <a:srgbClr val="D67A40"/>
                      </a:solidFill>
                      <a:prstDash val="solid"/>
                      <a:round/>
                      <a:headEnd type="none" w="med" len="med"/>
                      <a:tailEnd type="none" w="med" len="med"/>
                    </a:lnT>
                    <a:lnB w="6350" cap="flat" cmpd="sng" algn="ctr">
                      <a:solidFill>
                        <a:srgbClr val="D67A40"/>
                      </a:solidFill>
                      <a:prstDash val="solid"/>
                      <a:round/>
                      <a:headEnd type="none" w="med" len="med"/>
                      <a:tailEnd type="none" w="med" len="med"/>
                    </a:lnB>
                    <a:solidFill>
                      <a:srgbClr val="F9EDE5"/>
                    </a:solidFill>
                  </a:tcPr>
                </a:tc>
              </a:tr>
            </a:tbl>
          </a:graphicData>
        </a:graphic>
      </p:graphicFrame>
      <p:graphicFrame>
        <p:nvGraphicFramePr>
          <p:cNvPr id="6" name="Table 5"/>
          <p:cNvGraphicFramePr>
            <a:graphicFrameLocks noGrp="1"/>
          </p:cNvGraphicFramePr>
          <p:nvPr/>
        </p:nvGraphicFramePr>
        <p:xfrm>
          <a:off x="4637942" y="1268412"/>
          <a:ext cx="4254012" cy="3633787"/>
        </p:xfrm>
        <a:graphic>
          <a:graphicData uri="http://schemas.openxmlformats.org/drawingml/2006/table">
            <a:tbl>
              <a:tblPr firstRow="1" bandRow="1">
                <a:tableStyleId>{5C22544A-7EE6-4342-B048-85BDC9FD1C3A}</a:tableStyleId>
              </a:tblPr>
              <a:tblGrid>
                <a:gridCol w="4254012"/>
              </a:tblGrid>
              <a:tr h="305303">
                <a:tc>
                  <a:txBody>
                    <a:bodyPr/>
                    <a:lstStyle/>
                    <a:p>
                      <a:pPr>
                        <a:spcBef>
                          <a:spcPts val="600"/>
                        </a:spcBef>
                      </a:pPr>
                      <a:r>
                        <a:rPr lang="en-US" sz="1200" dirty="0" smtClean="0"/>
                        <a:t>Communication plan</a:t>
                      </a:r>
                    </a:p>
                  </a:txBody>
                  <a:tcPr marL="49846" marR="49846" marT="54000" marB="54000">
                    <a:lnL w="6350" cap="flat" cmpd="sng" algn="ctr">
                      <a:solidFill>
                        <a:srgbClr val="98C6EA"/>
                      </a:solidFill>
                      <a:prstDash val="solid"/>
                      <a:round/>
                      <a:headEnd type="none" w="med" len="med"/>
                      <a:tailEnd type="none" w="med" len="med"/>
                    </a:lnL>
                    <a:lnR w="6350" cap="flat" cmpd="sng" algn="ctr">
                      <a:solidFill>
                        <a:srgbClr val="98C6EA"/>
                      </a:solidFill>
                      <a:prstDash val="solid"/>
                      <a:round/>
                      <a:headEnd type="none" w="med" len="med"/>
                      <a:tailEnd type="none" w="med" len="med"/>
                    </a:lnR>
                    <a:lnT w="6350" cap="flat" cmpd="sng" algn="ctr">
                      <a:solidFill>
                        <a:srgbClr val="98C6EA"/>
                      </a:solidFill>
                      <a:prstDash val="solid"/>
                      <a:round/>
                      <a:headEnd type="none" w="med" len="med"/>
                      <a:tailEnd type="none" w="med" len="med"/>
                    </a:lnT>
                    <a:lnB w="6350" cap="flat" cmpd="sng" algn="ctr">
                      <a:solidFill>
                        <a:srgbClr val="98C6EA"/>
                      </a:solidFill>
                      <a:prstDash val="solid"/>
                      <a:round/>
                      <a:headEnd type="none" w="med" len="med"/>
                      <a:tailEnd type="none" w="med" len="med"/>
                    </a:lnB>
                    <a:solidFill>
                      <a:srgbClr val="98C6EA"/>
                    </a:solidFill>
                  </a:tcPr>
                </a:tc>
              </a:tr>
              <a:tr h="3328484">
                <a:tc>
                  <a:txBody>
                    <a:bodyPr/>
                    <a:lstStyle/>
                    <a:p>
                      <a:pPr marL="182563" indent="-182563" algn="l" defTabSz="914400" rtl="0" eaLnBrk="1" latinLnBrk="0" hangingPunct="1">
                        <a:spcBef>
                          <a:spcPts val="600"/>
                        </a:spcBef>
                        <a:buClr>
                          <a:srgbClr val="97989A"/>
                        </a:buClr>
                        <a:buFont typeface="Arial" pitchFamily="34" charset="0"/>
                        <a:buNone/>
                      </a:pPr>
                      <a:r>
                        <a:rPr lang="en-US" sz="1200" b="1" kern="1200" dirty="0" smtClean="0">
                          <a:solidFill>
                            <a:schemeClr val="accent4"/>
                          </a:solidFill>
                          <a:latin typeface="+mn-lt"/>
                          <a:ea typeface="+mn-ea"/>
                          <a:cs typeface="+mn-cs"/>
                        </a:rPr>
                        <a:t>General guidelines</a:t>
                      </a:r>
                    </a:p>
                    <a:p>
                      <a:pPr marL="182563" indent="-182563" algn="l" defTabSz="914400" rtl="0" eaLnBrk="1" latinLnBrk="0" hangingPunct="1">
                        <a:spcBef>
                          <a:spcPts val="600"/>
                        </a:spcBef>
                        <a:buClr>
                          <a:schemeClr val="accent1"/>
                        </a:buClr>
                        <a:buSzPct val="125000"/>
                        <a:buFont typeface="Arial" pitchFamily="34" charset="0"/>
                        <a:buChar char="▪"/>
                      </a:pPr>
                      <a:r>
                        <a:rPr lang="en-US" sz="1200" kern="1200" dirty="0" smtClean="0">
                          <a:solidFill>
                            <a:schemeClr val="dk1"/>
                          </a:solidFill>
                          <a:latin typeface="+mn-lt"/>
                          <a:ea typeface="+mn-ea"/>
                          <a:cs typeface="+mn-cs"/>
                        </a:rPr>
                        <a:t>Preferred mode of contact for out of office hours is e-mail </a:t>
                      </a:r>
                    </a:p>
                    <a:p>
                      <a:pPr marL="182563" indent="-182563" algn="l" defTabSz="914400" rtl="0" eaLnBrk="1" latinLnBrk="0" hangingPunct="1">
                        <a:spcBef>
                          <a:spcPts val="600"/>
                        </a:spcBef>
                        <a:buClr>
                          <a:schemeClr val="accent1"/>
                        </a:buClr>
                        <a:buSzPct val="125000"/>
                        <a:buFont typeface="Arial" pitchFamily="34" charset="0"/>
                        <a:buChar char="▪"/>
                      </a:pPr>
                      <a:r>
                        <a:rPr lang="en-US" sz="1200" kern="1200" dirty="0" smtClean="0">
                          <a:solidFill>
                            <a:schemeClr val="dk1"/>
                          </a:solidFill>
                          <a:latin typeface="+mn-lt"/>
                          <a:ea typeface="+mn-ea"/>
                          <a:cs typeface="+mn-cs"/>
                        </a:rPr>
                        <a:t>During cross over hours communication can be done over telephone/e-mail</a:t>
                      </a:r>
                    </a:p>
                    <a:p>
                      <a:pPr marL="182563" indent="-182563" algn="l" defTabSz="914400" rtl="0" eaLnBrk="1" latinLnBrk="0" hangingPunct="1">
                        <a:spcBef>
                          <a:spcPts val="600"/>
                        </a:spcBef>
                        <a:buClr>
                          <a:schemeClr val="accent1"/>
                        </a:buClr>
                        <a:buSzPct val="125000"/>
                        <a:buFont typeface="Arial" pitchFamily="34" charset="0"/>
                        <a:buChar char="▪"/>
                      </a:pPr>
                      <a:r>
                        <a:rPr lang="en-US" sz="1200" kern="1200" dirty="0" smtClean="0">
                          <a:solidFill>
                            <a:schemeClr val="dk1"/>
                          </a:solidFill>
                          <a:latin typeface="+mn-lt"/>
                          <a:ea typeface="+mn-ea"/>
                          <a:cs typeface="+mn-cs"/>
                        </a:rPr>
                        <a:t>Constant catch up between the onshore and offshore team</a:t>
                      </a:r>
                    </a:p>
                    <a:p>
                      <a:pPr marL="182563" indent="-182563" algn="l" defTabSz="914400" rtl="0" eaLnBrk="1" latinLnBrk="0" hangingPunct="1">
                        <a:spcBef>
                          <a:spcPts val="600"/>
                        </a:spcBef>
                        <a:buClr>
                          <a:srgbClr val="97989A"/>
                        </a:buClr>
                        <a:buFont typeface="Arial" pitchFamily="34" charset="0"/>
                        <a:buNone/>
                      </a:pPr>
                      <a:r>
                        <a:rPr lang="en-US" sz="1200" b="1" kern="1200" dirty="0" smtClean="0">
                          <a:solidFill>
                            <a:schemeClr val="accent4"/>
                          </a:solidFill>
                          <a:latin typeface="+mn-lt"/>
                          <a:ea typeface="+mn-ea"/>
                          <a:cs typeface="+mn-cs"/>
                        </a:rPr>
                        <a:t>Things to be agreed</a:t>
                      </a:r>
                    </a:p>
                    <a:p>
                      <a:pPr marL="182563" indent="-182563" algn="l" defTabSz="914400" rtl="0" eaLnBrk="1" latinLnBrk="0" hangingPunct="1">
                        <a:spcBef>
                          <a:spcPts val="600"/>
                        </a:spcBef>
                        <a:buClr>
                          <a:schemeClr val="accent1"/>
                        </a:buClr>
                        <a:buSzPct val="125000"/>
                        <a:buFont typeface="Arial" pitchFamily="34" charset="0"/>
                        <a:buChar char="▪"/>
                      </a:pPr>
                      <a:r>
                        <a:rPr lang="en-US" sz="1200" kern="1200" dirty="0" smtClean="0">
                          <a:solidFill>
                            <a:schemeClr val="dk1"/>
                          </a:solidFill>
                          <a:latin typeface="+mn-lt"/>
                          <a:ea typeface="+mn-ea"/>
                          <a:cs typeface="+mn-cs"/>
                        </a:rPr>
                        <a:t>When do you want an update email (UK morning/end of day India time/both/any other time)</a:t>
                      </a:r>
                    </a:p>
                    <a:p>
                      <a:pPr marL="182563" indent="-182563" algn="l" defTabSz="914400" rtl="0" eaLnBrk="1" latinLnBrk="0" hangingPunct="1">
                        <a:spcBef>
                          <a:spcPts val="600"/>
                        </a:spcBef>
                        <a:buClr>
                          <a:schemeClr val="accent1"/>
                        </a:buClr>
                        <a:buSzPct val="125000"/>
                        <a:buFont typeface="Arial" pitchFamily="34" charset="0"/>
                        <a:buChar char="▪"/>
                      </a:pPr>
                      <a:r>
                        <a:rPr lang="en-US" sz="1200" kern="1200" dirty="0" smtClean="0">
                          <a:solidFill>
                            <a:schemeClr val="dk1"/>
                          </a:solidFill>
                          <a:latin typeface="+mn-lt"/>
                          <a:ea typeface="+mn-ea"/>
                          <a:cs typeface="+mn-cs"/>
                        </a:rPr>
                        <a:t>Format of the update e-mail</a:t>
                      </a:r>
                    </a:p>
                    <a:p>
                      <a:pPr marL="182563" indent="-182563" algn="l" defTabSz="914400" rtl="0" eaLnBrk="1" latinLnBrk="0" hangingPunct="1">
                        <a:spcBef>
                          <a:spcPts val="600"/>
                        </a:spcBef>
                        <a:buClr>
                          <a:schemeClr val="accent1"/>
                        </a:buClr>
                        <a:buSzPct val="125000"/>
                        <a:buFont typeface="Arial" pitchFamily="34" charset="0"/>
                        <a:buChar char="▪"/>
                      </a:pPr>
                      <a:r>
                        <a:rPr lang="en-US" sz="1200" kern="1200" dirty="0" smtClean="0">
                          <a:solidFill>
                            <a:schemeClr val="dk1"/>
                          </a:solidFill>
                          <a:latin typeface="+mn-lt"/>
                          <a:ea typeface="+mn-ea"/>
                          <a:cs typeface="+mn-cs"/>
                        </a:rPr>
                        <a:t>List of people to whom the e-mail is to be sent</a:t>
                      </a:r>
                    </a:p>
                    <a:p>
                      <a:pPr marL="182563" indent="-182563" algn="l" defTabSz="914400" rtl="0" eaLnBrk="1" latinLnBrk="0" hangingPunct="1">
                        <a:spcBef>
                          <a:spcPts val="600"/>
                        </a:spcBef>
                        <a:buClr>
                          <a:schemeClr val="accent1"/>
                        </a:buClr>
                        <a:buSzPct val="125000"/>
                        <a:buFont typeface="Arial" pitchFamily="34" charset="0"/>
                        <a:buChar char="▪"/>
                      </a:pPr>
                      <a:r>
                        <a:rPr lang="en-US" sz="1200" kern="1200" dirty="0" smtClean="0">
                          <a:solidFill>
                            <a:schemeClr val="dk1"/>
                          </a:solidFill>
                          <a:latin typeface="+mn-lt"/>
                          <a:ea typeface="+mn-ea"/>
                          <a:cs typeface="+mn-cs"/>
                        </a:rPr>
                        <a:t>Process</a:t>
                      </a:r>
                      <a:r>
                        <a:rPr lang="en-US" sz="1200" kern="1200" baseline="0" dirty="0" smtClean="0">
                          <a:solidFill>
                            <a:schemeClr val="dk1"/>
                          </a:solidFill>
                          <a:latin typeface="+mn-lt"/>
                          <a:ea typeface="+mn-ea"/>
                          <a:cs typeface="+mn-cs"/>
                        </a:rPr>
                        <a:t> to track new documents in the dataroom vis-à-vis information request list</a:t>
                      </a:r>
                      <a:endParaRPr lang="en-US" sz="1200" kern="1200" dirty="0" smtClean="0">
                        <a:solidFill>
                          <a:schemeClr val="dk1"/>
                        </a:solidFill>
                        <a:latin typeface="+mn-lt"/>
                        <a:ea typeface="+mn-ea"/>
                        <a:cs typeface="+mn-cs"/>
                      </a:endParaRPr>
                    </a:p>
                    <a:p>
                      <a:pPr marL="182563" indent="-182563" algn="l" defTabSz="914400" rtl="0" eaLnBrk="1" latinLnBrk="0" hangingPunct="1">
                        <a:spcBef>
                          <a:spcPts val="600"/>
                        </a:spcBef>
                        <a:buClr>
                          <a:srgbClr val="97989A"/>
                        </a:buClr>
                        <a:buFont typeface="Arial" pitchFamily="34" charset="0"/>
                        <a:buChar char="■"/>
                      </a:pPr>
                      <a:endParaRPr lang="en-US" sz="1200" kern="1200" dirty="0" smtClean="0">
                        <a:solidFill>
                          <a:schemeClr val="dk1"/>
                        </a:solidFill>
                        <a:latin typeface="+mn-lt"/>
                        <a:ea typeface="+mn-ea"/>
                        <a:cs typeface="+mn-cs"/>
                      </a:endParaRPr>
                    </a:p>
                  </a:txBody>
                  <a:tcPr marL="49846" marR="49846" marT="54000" marB="54000">
                    <a:lnL w="6350" cap="flat" cmpd="sng" algn="ctr">
                      <a:solidFill>
                        <a:srgbClr val="98C6EA"/>
                      </a:solidFill>
                      <a:prstDash val="solid"/>
                      <a:round/>
                      <a:headEnd type="none" w="med" len="med"/>
                      <a:tailEnd type="none" w="med" len="med"/>
                    </a:lnL>
                    <a:lnR w="6350" cap="flat" cmpd="sng" algn="ctr">
                      <a:solidFill>
                        <a:srgbClr val="98C6EA"/>
                      </a:solidFill>
                      <a:prstDash val="solid"/>
                      <a:round/>
                      <a:headEnd type="none" w="med" len="med"/>
                      <a:tailEnd type="none" w="med" len="med"/>
                    </a:lnR>
                    <a:lnT w="6350" cap="flat" cmpd="sng" algn="ctr">
                      <a:solidFill>
                        <a:srgbClr val="98C6EA"/>
                      </a:solidFill>
                      <a:prstDash val="solid"/>
                      <a:round/>
                      <a:headEnd type="none" w="med" len="med"/>
                      <a:tailEnd type="none" w="med" len="med"/>
                    </a:lnT>
                    <a:lnB w="6350" cap="flat" cmpd="sng" algn="ctr">
                      <a:solidFill>
                        <a:srgbClr val="98C6EA"/>
                      </a:solidFill>
                      <a:prstDash val="solid"/>
                      <a:round/>
                      <a:headEnd type="none" w="med" len="med"/>
                      <a:tailEnd type="none" w="med" len="med"/>
                    </a:lnB>
                    <a:solidFill>
                      <a:srgbClr val="F4F9FD"/>
                    </a:solidFill>
                  </a:tcPr>
                </a:tc>
              </a:tr>
            </a:tbl>
          </a:graphicData>
        </a:graphic>
      </p:graphicFrame>
      <p:graphicFrame>
        <p:nvGraphicFramePr>
          <p:cNvPr id="5" name="Table 4"/>
          <p:cNvGraphicFramePr>
            <a:graphicFrameLocks noGrp="1"/>
          </p:cNvGraphicFramePr>
          <p:nvPr/>
        </p:nvGraphicFramePr>
        <p:xfrm>
          <a:off x="251519" y="4994732"/>
          <a:ext cx="8635305" cy="1282800"/>
        </p:xfrm>
        <a:graphic>
          <a:graphicData uri="http://schemas.openxmlformats.org/drawingml/2006/table">
            <a:tbl>
              <a:tblPr firstRow="1" bandRow="1">
                <a:tableStyleId>{5C22544A-7EE6-4342-B048-85BDC9FD1C3A}</a:tableStyleId>
              </a:tblPr>
              <a:tblGrid>
                <a:gridCol w="8635305"/>
              </a:tblGrid>
              <a:tr h="144016">
                <a:tc>
                  <a:txBody>
                    <a:bodyPr/>
                    <a:lstStyle/>
                    <a:p>
                      <a:pPr>
                        <a:spcBef>
                          <a:spcPts val="600"/>
                        </a:spcBef>
                      </a:pPr>
                      <a:r>
                        <a:rPr lang="en-US" sz="1200" dirty="0" smtClean="0"/>
                        <a:t>Process</a:t>
                      </a:r>
                      <a:r>
                        <a:rPr lang="en-US" sz="1200" baseline="0" dirty="0" smtClean="0"/>
                        <a:t> to book KGS staff</a:t>
                      </a:r>
                      <a:endParaRPr lang="en-US" sz="1200" dirty="0" smtClean="0"/>
                    </a:p>
                  </a:txBody>
                  <a:tcPr marL="49846" marR="49846" marT="54000" marB="54000">
                    <a:lnL w="6350" cap="flat" cmpd="sng" algn="ctr">
                      <a:solidFill>
                        <a:srgbClr val="4066AA"/>
                      </a:solidFill>
                      <a:prstDash val="solid"/>
                      <a:round/>
                      <a:headEnd type="none" w="med" len="med"/>
                      <a:tailEnd type="none" w="med" len="med"/>
                    </a:lnL>
                    <a:lnR w="6350" cap="flat" cmpd="sng" algn="ctr">
                      <a:solidFill>
                        <a:srgbClr val="4066AA"/>
                      </a:solidFill>
                      <a:prstDash val="solid"/>
                      <a:round/>
                      <a:headEnd type="none" w="med" len="med"/>
                      <a:tailEnd type="none" w="med" len="med"/>
                    </a:lnR>
                    <a:lnT w="6350" cap="flat" cmpd="sng" algn="ctr">
                      <a:solidFill>
                        <a:srgbClr val="4066AA"/>
                      </a:solidFill>
                      <a:prstDash val="solid"/>
                      <a:round/>
                      <a:headEnd type="none" w="med" len="med"/>
                      <a:tailEnd type="none" w="med" len="med"/>
                    </a:lnT>
                    <a:lnB w="6350" cap="flat" cmpd="sng" algn="ctr">
                      <a:solidFill>
                        <a:srgbClr val="4066AA"/>
                      </a:solidFill>
                      <a:prstDash val="solid"/>
                      <a:round/>
                      <a:headEnd type="none" w="med" len="med"/>
                      <a:tailEnd type="none" w="med" len="med"/>
                    </a:lnB>
                    <a:solidFill>
                      <a:srgbClr val="4066AA"/>
                    </a:solidFill>
                  </a:tcPr>
                </a:tc>
              </a:tr>
              <a:tr h="370840">
                <a:tc>
                  <a:txBody>
                    <a:bodyPr/>
                    <a:lstStyle/>
                    <a:p>
                      <a:pPr marL="182563" marR="0" indent="-182563" algn="l" defTabSz="914400" rtl="0" eaLnBrk="1" fontAlgn="auto" latinLnBrk="0" hangingPunct="1">
                        <a:lnSpc>
                          <a:spcPct val="100000"/>
                        </a:lnSpc>
                        <a:spcBef>
                          <a:spcPts val="600"/>
                        </a:spcBef>
                        <a:spcAft>
                          <a:spcPts val="0"/>
                        </a:spcAft>
                        <a:buClr>
                          <a:schemeClr val="accent1"/>
                        </a:buClr>
                        <a:buSzPct val="125000"/>
                        <a:buFont typeface="Arial" pitchFamily="34" charset="0"/>
                        <a:buChar char="▪"/>
                        <a:tabLst/>
                        <a:defRPr/>
                      </a:pPr>
                      <a:r>
                        <a:rPr lang="en-US" sz="1200" kern="1200" dirty="0" smtClean="0">
                          <a:solidFill>
                            <a:schemeClr val="dk1"/>
                          </a:solidFill>
                          <a:latin typeface="+mn-lt"/>
                          <a:ea typeface="+mn-ea"/>
                          <a:cs typeface="+mn-cs"/>
                        </a:rPr>
                        <a:t>UK</a:t>
                      </a:r>
                      <a:r>
                        <a:rPr lang="en-US" sz="1200" kern="1200" baseline="0" dirty="0" smtClean="0">
                          <a:solidFill>
                            <a:schemeClr val="dk1"/>
                          </a:solidFill>
                          <a:latin typeface="+mn-lt"/>
                          <a:ea typeface="+mn-ea"/>
                          <a:cs typeface="+mn-cs"/>
                        </a:rPr>
                        <a:t> staff send an e-mail to the “KGS manager” group distribution list; U.S. staff send an e-mail to U.S.-ADV T/R KGS mailbox; staff from rest of the world can use either of the e-mail address</a:t>
                      </a:r>
                    </a:p>
                    <a:p>
                      <a:pPr marL="182563" indent="-182563" algn="l" defTabSz="914400" rtl="0" eaLnBrk="1" latinLnBrk="0" hangingPunct="1">
                        <a:spcBef>
                          <a:spcPts val="600"/>
                        </a:spcBef>
                        <a:buClr>
                          <a:schemeClr val="accent1"/>
                        </a:buClr>
                        <a:buSzPct val="125000"/>
                        <a:buFont typeface="Arial" pitchFamily="34" charset="0"/>
                        <a:buChar char="▪"/>
                      </a:pPr>
                      <a:r>
                        <a:rPr lang="en-US" sz="1200" kern="1200" baseline="0" dirty="0" smtClean="0">
                          <a:solidFill>
                            <a:schemeClr val="dk1"/>
                          </a:solidFill>
                          <a:latin typeface="+mn-lt"/>
                          <a:ea typeface="+mn-ea"/>
                          <a:cs typeface="+mn-cs"/>
                        </a:rPr>
                        <a:t>Mention number of analysts required and timelines</a:t>
                      </a:r>
                    </a:p>
                    <a:p>
                      <a:pPr marL="182563" indent="-182563" algn="l" defTabSz="914400" rtl="0" eaLnBrk="1" latinLnBrk="0" hangingPunct="1">
                        <a:spcBef>
                          <a:spcPts val="600"/>
                        </a:spcBef>
                        <a:buClr>
                          <a:schemeClr val="accent1"/>
                        </a:buClr>
                        <a:buSzPct val="125000"/>
                        <a:buFont typeface="Arial" pitchFamily="34" charset="0"/>
                        <a:buChar char="▪"/>
                      </a:pPr>
                      <a:r>
                        <a:rPr lang="en-US" sz="1200" kern="1200" baseline="0" dirty="0" smtClean="0">
                          <a:solidFill>
                            <a:schemeClr val="dk1"/>
                          </a:solidFill>
                          <a:latin typeface="+mn-lt"/>
                          <a:ea typeface="+mn-ea"/>
                          <a:cs typeface="+mn-cs"/>
                        </a:rPr>
                        <a:t>Discuss the timelines with KGS staff allocated to the project</a:t>
                      </a:r>
                      <a:endParaRPr lang="en-US" sz="1200" kern="1200" dirty="0" smtClean="0">
                        <a:solidFill>
                          <a:schemeClr val="dk1"/>
                        </a:solidFill>
                        <a:latin typeface="+mn-lt"/>
                        <a:ea typeface="+mn-ea"/>
                        <a:cs typeface="+mn-cs"/>
                      </a:endParaRPr>
                    </a:p>
                  </a:txBody>
                  <a:tcPr marL="49846" marR="49846" marT="54000" marB="54000">
                    <a:lnL w="6350" cap="flat" cmpd="sng" algn="ctr">
                      <a:solidFill>
                        <a:srgbClr val="4066AA"/>
                      </a:solidFill>
                      <a:prstDash val="solid"/>
                      <a:round/>
                      <a:headEnd type="none" w="med" len="med"/>
                      <a:tailEnd type="none" w="med" len="med"/>
                    </a:lnL>
                    <a:lnR w="6350" cap="flat" cmpd="sng" algn="ctr">
                      <a:solidFill>
                        <a:srgbClr val="4066AA"/>
                      </a:solidFill>
                      <a:prstDash val="solid"/>
                      <a:round/>
                      <a:headEnd type="none" w="med" len="med"/>
                      <a:tailEnd type="none" w="med" len="med"/>
                    </a:lnR>
                    <a:lnT w="6350" cap="flat" cmpd="sng" algn="ctr">
                      <a:solidFill>
                        <a:srgbClr val="4066AA"/>
                      </a:solidFill>
                      <a:prstDash val="solid"/>
                      <a:round/>
                      <a:headEnd type="none" w="med" len="med"/>
                      <a:tailEnd type="none" w="med" len="med"/>
                    </a:lnT>
                    <a:lnB w="6350" cap="flat" cmpd="sng" algn="ctr">
                      <a:solidFill>
                        <a:srgbClr val="4066AA"/>
                      </a:solidFill>
                      <a:prstDash val="solid"/>
                      <a:round/>
                      <a:headEnd type="none" w="med" len="med"/>
                      <a:tailEnd type="none" w="med" len="med"/>
                    </a:lnB>
                    <a:solidFill>
                      <a:srgbClr val="E5EAF3"/>
                    </a:solidFill>
                  </a:tcPr>
                </a:tc>
              </a:tr>
            </a:tbl>
          </a:graphicData>
        </a:graphic>
      </p:graphicFrame>
      <p:pic>
        <p:nvPicPr>
          <p:cNvPr id="7" name="Picture 5"/>
          <p:cNvPicPr>
            <a:picLocks noChangeAspect="1" noChangeArrowheads="1"/>
          </p:cNvPicPr>
          <p:nvPr/>
        </p:nvPicPr>
        <p:blipFill>
          <a:blip r:embed="rId3" cstate="print"/>
          <a:srcRect/>
          <a:stretch>
            <a:fillRect/>
          </a:stretch>
        </p:blipFill>
        <p:spPr bwMode="auto">
          <a:xfrm>
            <a:off x="8037513" y="150813"/>
            <a:ext cx="822960" cy="81742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1"/>
          <p:cNvSpPr txBox="1">
            <a:spLocks/>
          </p:cNvSpPr>
          <p:nvPr/>
        </p:nvSpPr>
        <p:spPr bwMode="gray">
          <a:xfrm>
            <a:off x="320400" y="3789363"/>
            <a:ext cx="3531520" cy="2623794"/>
          </a:xfrm>
          <a:prstGeom prst="rect">
            <a:avLst/>
          </a:prstGeom>
          <a:noFill/>
          <a:ln w="9525">
            <a:noFill/>
            <a:miter lim="800000"/>
            <a:headEnd/>
            <a:tailEnd/>
          </a:ln>
        </p:spPr>
        <p:txBody>
          <a:bodyPr vert="horz" lIns="0" tIns="0" rIns="0" bIns="0" rtlCol="0" anchor="b">
            <a:noAutofit/>
          </a:bodyPr>
          <a:lstStyle/>
          <a:p>
            <a:pPr marL="0" marR="0" lvl="0" indent="0" algn="l" defTabSz="914400" rtl="0" eaLnBrk="0" fontAlgn="auto" latinLnBrk="0" hangingPunct="0">
              <a:lnSpc>
                <a:spcPct val="100000"/>
              </a:lnSpc>
              <a:spcBef>
                <a:spcPts val="0"/>
              </a:spcBef>
              <a:spcAft>
                <a:spcPts val="600"/>
              </a:spcAft>
              <a:buClrTx/>
              <a:buSzTx/>
              <a:buFont typeface="Arial" pitchFamily="34" charset="0"/>
              <a:buNone/>
              <a:tabLst/>
              <a:defRPr/>
            </a:pPr>
            <a:r>
              <a:rPr kumimoji="0" lang="en-US" sz="1000" b="0" i="0" u="none" strike="noStrike" kern="1200" cap="none" spc="0" normalizeH="0" baseline="0" noProof="0" dirty="0" smtClean="0">
                <a:ln>
                  <a:noFill/>
                </a:ln>
                <a:solidFill>
                  <a:srgbClr val="000000"/>
                </a:solidFill>
                <a:effectLst/>
                <a:uLnTx/>
                <a:uFillTx/>
                <a:latin typeface="Arial"/>
                <a:ea typeface="+mn-ea"/>
                <a:cs typeface="+mn-cs"/>
              </a:rPr>
              <a:t>© 2012 KPMG International Cooperative (“KPMG International”), a Swiss entity. Member firms of the KPMG network of independent firms are affiliated with KPMG International. KPMG International provides no client services. No member firm has any authority to obligate or bind KPMG International or any other member firm vis-à-vis third parties, nor does KPMG International have any such authority to obligate or bind any member firm. All rights reserved. FOR INTERNAL USE ONLY</a:t>
            </a:r>
          </a:p>
          <a:p>
            <a:pPr marL="0" marR="0" lvl="0" indent="0" algn="l" defTabSz="914400" rtl="0" eaLnBrk="0" fontAlgn="auto" latinLnBrk="0" hangingPunct="0">
              <a:lnSpc>
                <a:spcPct val="100000"/>
              </a:lnSpc>
              <a:spcBef>
                <a:spcPts val="0"/>
              </a:spcBef>
              <a:spcAft>
                <a:spcPts val="600"/>
              </a:spcAft>
              <a:buClrTx/>
              <a:buSzTx/>
              <a:buFont typeface="Arial" pitchFamily="34" charset="0"/>
              <a:buNone/>
              <a:tabLst/>
              <a:defRPr/>
            </a:pPr>
            <a:endParaRPr kumimoji="0" lang="en-GB" sz="1000" b="0" i="0" u="none" strike="noStrike" kern="1200" cap="none" spc="0" normalizeH="0" baseline="0" noProof="0" dirty="0" smtClean="0">
              <a:ln>
                <a:noFill/>
              </a:ln>
              <a:solidFill>
                <a:srgbClr val="000000"/>
              </a:solidFill>
              <a:effectLst/>
              <a:uLnTx/>
              <a:uFillTx/>
              <a:latin typeface="Arial"/>
              <a:ea typeface="+mn-ea"/>
              <a:cs typeface="+mn-cs"/>
            </a:endParaRPr>
          </a:p>
          <a:p>
            <a:pPr marL="0" marR="0" lvl="0" indent="0" algn="l" defTabSz="914400" rtl="0" eaLnBrk="1" fontAlgn="auto" latinLnBrk="0" hangingPunct="1">
              <a:lnSpc>
                <a:spcPct val="100000"/>
              </a:lnSpc>
              <a:spcBef>
                <a:spcPts val="0"/>
              </a:spcBef>
              <a:spcAft>
                <a:spcPts val="600"/>
              </a:spcAft>
              <a:buClrTx/>
              <a:buSzTx/>
              <a:buFont typeface="Arial" pitchFamily="34" charset="0"/>
              <a:buNone/>
              <a:tabLst/>
              <a:defRPr/>
            </a:pPr>
            <a:r>
              <a:rPr kumimoji="0" lang="en-GB" sz="1000" b="0" i="0" u="none" strike="noStrike" kern="1200" cap="none" spc="0" normalizeH="0" baseline="0" noProof="0" dirty="0" smtClean="0">
                <a:ln>
                  <a:noFill/>
                </a:ln>
                <a:solidFill>
                  <a:srgbClr val="000000"/>
                </a:solidFill>
                <a:effectLst/>
                <a:uLnTx/>
                <a:uFillTx/>
                <a:latin typeface="Arial"/>
                <a:ea typeface="+mn-ea"/>
                <a:cs typeface="+mn-cs"/>
              </a:rPr>
              <a:t>The KPMG name, logo and "cutting through complexity" are registered trademarks or trademarks of KPMG International Cooperative ("KPMG International"). </a:t>
            </a:r>
            <a:endParaRPr kumimoji="0" lang="en-GB" sz="1000" b="0" i="0" u="none" strike="noStrike" kern="1200" cap="none" spc="0" normalizeH="0" baseline="0" noProof="0" dirty="0">
              <a:ln>
                <a:noFill/>
              </a:ln>
              <a:solidFill>
                <a:srgbClr val="000000"/>
              </a:solidFill>
              <a:effectLst/>
              <a:uLnTx/>
              <a:uFillTx/>
              <a:latin typeface="Arial"/>
              <a:ea typeface="+mn-ea"/>
              <a:cs typeface="+mn-cs"/>
            </a:endParaRPr>
          </a:p>
        </p:txBody>
      </p:sp>
    </p:spTree>
  </p:cSld>
  <p:clrMapOvr>
    <a:masterClrMapping/>
  </p:clrMapOvr>
</p:sld>
</file>

<file path=ppt/theme/theme1.xml><?xml version="1.0" encoding="utf-8"?>
<a:theme xmlns:a="http://schemas.openxmlformats.org/drawingml/2006/main" name="KPMG Template 2007">
  <a:themeElements>
    <a:clrScheme name="Custom 22">
      <a:dk1>
        <a:srgbClr val="000000"/>
      </a:dk1>
      <a:lt1>
        <a:srgbClr val="FFFFFF"/>
      </a:lt1>
      <a:dk2>
        <a:srgbClr val="000000"/>
      </a:dk2>
      <a:lt2>
        <a:srgbClr val="747678"/>
      </a:lt2>
      <a:accent1>
        <a:srgbClr val="00338D"/>
      </a:accent1>
      <a:accent2>
        <a:srgbClr val="6A7F10"/>
      </a:accent2>
      <a:accent3>
        <a:srgbClr val="8E258D"/>
      </a:accent3>
      <a:accent4>
        <a:srgbClr val="007C92"/>
      </a:accent4>
      <a:accent5>
        <a:srgbClr val="B5BF88"/>
      </a:accent5>
      <a:accent6>
        <a:srgbClr val="DADFC3"/>
      </a:accent6>
      <a:hlink>
        <a:srgbClr val="007C92"/>
      </a:hlink>
      <a:folHlink>
        <a:srgbClr val="8E258D"/>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KPMG">
        <a:dk1>
          <a:srgbClr val="000000"/>
        </a:dk1>
        <a:lt1>
          <a:srgbClr val="FFFFFF"/>
        </a:lt1>
        <a:dk2>
          <a:srgbClr val="000000"/>
        </a:dk2>
        <a:lt2>
          <a:srgbClr val="747678"/>
        </a:lt2>
        <a:accent1>
          <a:srgbClr val="00338D"/>
        </a:accent1>
        <a:accent2>
          <a:srgbClr val="6A7F10"/>
        </a:accent2>
        <a:accent3>
          <a:srgbClr val="FFFFFF"/>
        </a:accent3>
        <a:accent4>
          <a:srgbClr val="000000"/>
        </a:accent4>
        <a:accent5>
          <a:srgbClr val="B5BF88"/>
        </a:accent5>
        <a:accent6>
          <a:srgbClr val="5F720D"/>
        </a:accent6>
        <a:hlink>
          <a:srgbClr val="BABBBC"/>
        </a:hlink>
        <a:folHlink>
          <a:srgbClr val="007C9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Clean Team Document" ma:contentTypeID="0x01010D00D03250A7DD12EA4F82474666A1769A020017891F5ACEFD40438639142355CBAF12" ma:contentTypeVersion="94" ma:contentTypeDescription="" ma:contentTypeScope="" ma:versionID="b6fa68c10bcbfe16f5dd8e8506e919e7">
  <xsd:schema xmlns:xsd="http://www.w3.org/2001/XMLSchema" xmlns:p="http://schemas.microsoft.com/office/2006/metadata/properties" xmlns:ns1="http://schemas.microsoft.com/sharepoint/v3" xmlns:ns2="36a1efc2-d798-49a0-b287-5ea8e702f8a2" xmlns:ns3="cf981484-ed93-4090-baf6-fe2481f804a7" xmlns:ns4="3b8ef508-e9d1-4b2f-9c4d-11b1305c9fbd" xmlns:ns5="http://schemas.microsoft.com/sharepoint/v3/fields" xmlns:ns6="d5eb7b08-b2c5-40f5-90dd-3641eb55a45e" xmlns:ns7="489cfb28-c304-49d6-bddc-c8ec7c386673" targetNamespace="http://schemas.microsoft.com/office/2006/metadata/properties" ma:root="true" ma:fieldsID="1e8a956a5ef3ba11fe20f9b69c369283" ns1:_="" ns2:_="" ns3:_="" ns4:_="" ns5:_="" ns6:_="" ns7:_="">
    <xsd:import namespace="http://schemas.microsoft.com/sharepoint/v3"/>
    <xsd:import namespace="36a1efc2-d798-49a0-b287-5ea8e702f8a2"/>
    <xsd:import namespace="cf981484-ed93-4090-baf6-fe2481f804a7"/>
    <xsd:import namespace="3b8ef508-e9d1-4b2f-9c4d-11b1305c9fbd"/>
    <xsd:import namespace="http://schemas.microsoft.com/sharepoint/v3/fields"/>
    <xsd:import namespace="d5eb7b08-b2c5-40f5-90dd-3641eb55a45e"/>
    <xsd:import namespace="489cfb28-c304-49d6-bddc-c8ec7c386673"/>
    <xsd:element name="properties">
      <xsd:complexType>
        <xsd:sequence>
          <xsd:element name="documentManagement">
            <xsd:complexType>
              <xsd:all>
                <xsd:element ref="ns2:Sanitization_x0020_Stage" minOccurs="0"/>
                <xsd:element ref="ns3:Abstract" minOccurs="0"/>
                <xsd:element ref="ns2:_x0023__x0020_of_x0020_Pages" minOccurs="0"/>
                <xsd:element ref="ns4:Risk_x0020_Management_x0020_Level" minOccurs="0"/>
                <xsd:element ref="ns1:Priority" minOccurs="0"/>
                <xsd:element ref="ns2:Internal_x0020_Use_x0020_Only" minOccurs="0"/>
                <xsd:element ref="ns4:Category_x002f_DocumentType" minOccurs="0"/>
                <xsd:element ref="ns4:Country_x0020_Name" minOccurs="0"/>
                <xsd:element ref="ns4:Global_x0020_Coverage" minOccurs="0"/>
                <xsd:element ref="ns4:Primary_x0020_Language" minOccurs="0"/>
                <xsd:element ref="ns4:Expiry_x0020_Date" minOccurs="0"/>
                <xsd:element ref="ns4:PublicationDate" minOccurs="0"/>
                <xsd:element ref="ns4:PrimarySGSLSN0" minOccurs="0"/>
                <xsd:element ref="ns4:Services" minOccurs="0"/>
                <xsd:element ref="ns4:Toolkit0" minOccurs="0"/>
                <xsd:element ref="ns4:SecondarySGSLSN" minOccurs="0"/>
                <xsd:element ref="ns4:LOB_x002f_Sector_x002f_Subsector" minOccurs="0"/>
                <xsd:element ref="ns4:IT_x0020_Platform" minOccurs="0"/>
                <xsd:element ref="ns2:Website" minOccurs="0"/>
                <xsd:element ref="ns2:Reviewer_x0020_Comments" minOccurs="0"/>
                <xsd:element ref="ns2:Website_x0020_Subfolder" minOccurs="0"/>
                <xsd:element ref="ns2:Document_x0020_Level" minOccurs="0"/>
                <xsd:element ref="ns5:KPMGMW3FunctionSelection" minOccurs="0"/>
                <xsd:element ref="ns5:KPMGMW3IndustrySectorSubSectorSelection" minOccurs="0"/>
                <xsd:element ref="ns1:KPMGMW3Language" minOccurs="0"/>
                <xsd:element ref="ns1:KPMGMW3Geography" minOccurs="0"/>
                <xsd:element ref="ns5:KPMGMW3SubService" minOccurs="0"/>
                <xsd:element ref="ns5:KPMGMW3SubSector" minOccurs="0"/>
                <xsd:element ref="ns5:KPMGMW3Sector" minOccurs="0"/>
                <xsd:element ref="ns5:KPMGMW3Function" minOccurs="0"/>
                <xsd:element ref="ns5:KPMGMW3DocumentType" minOccurs="0"/>
                <xsd:element ref="ns5:KPMGMW3Service" minOccurs="0"/>
                <xsd:element ref="ns4:Media_x0020_Type" minOccurs="0"/>
                <xsd:element ref="ns6:PostJobsID" minOccurs="0"/>
                <xsd:element ref="ns7:Copied" minOccurs="0"/>
                <xsd:element ref="ns7:Contact_x0020_Person" minOccurs="0"/>
                <xsd:element ref="ns7:Active_x0020_Status" minOccurs="0"/>
                <xsd:element ref="ns7:KPMG_x0020_Function" minOccurs="0"/>
                <xsd:element ref="ns7:Keyword" minOccurs="0"/>
                <xsd:element ref="ns7:Primary_x0020_Owner0" minOccurs="0"/>
              </xsd:all>
            </xsd:complexType>
          </xsd:element>
        </xsd:sequence>
      </xsd:complexType>
    </xsd:element>
  </xsd:schema>
  <xsd:schema xmlns:xsd="http://www.w3.org/2001/XMLSchema" xmlns:dms="http://schemas.microsoft.com/office/2006/documentManagement/types" targetNamespace="http://schemas.microsoft.com/sharepoint/v3" elementFormDefault="qualified">
    <xsd:import namespace="http://schemas.microsoft.com/office/2006/documentManagement/types"/>
    <xsd:element name="Priority" ma:index="6" nillable="true" ma:displayName="Priority" ma:default="(2) Normal" ma:internalName="Priority">
      <xsd:simpleType>
        <xsd:restriction base="dms:Choice">
          <xsd:enumeration value="(1) High"/>
          <xsd:enumeration value="(2) Normal"/>
          <xsd:enumeration value="(3) Low"/>
        </xsd:restriction>
      </xsd:simpleType>
    </xsd:element>
    <xsd:element name="KPMGMW3Language" ma:index="28" nillable="true" ma:displayName="zzzLanguage" ma:description="Identifies the language of the resource" ma:hidden="true" ma:internalName="KPMGMW3Language" ma:readOnly="false">
      <xsd:simpleType>
        <xsd:restriction base="dms:Unknown"/>
      </xsd:simpleType>
    </xsd:element>
    <xsd:element name="KPMGMW3Geography" ma:index="29" nillable="true" ma:displayName="zzzGeographic coverageOLD" ma:description="Country the content item applies to. &#10;It is possible to select multiple countries by holding down the Ctrl key while making the selections." ma:hidden="true" ma:internalName="KPMGMW3Geography" ma:readOnly="false">
      <xsd:simpleType>
        <xsd:restriction base="dms:Unknown"/>
      </xsd:simpleType>
    </xsd:element>
  </xsd:schema>
  <xsd:schema xmlns:xsd="http://www.w3.org/2001/XMLSchema" xmlns:dms="http://schemas.microsoft.com/office/2006/documentManagement/types" targetNamespace="36a1efc2-d798-49a0-b287-5ea8e702f8a2" elementFormDefault="qualified">
    <xsd:import namespace="http://schemas.microsoft.com/office/2006/documentManagement/types"/>
    <xsd:element name="Sanitization_x0020_Stage" ma:index="2" nillable="true" ma:displayName="Clean Team Stage" ma:default="1-Staging" ma:format="RadioButtons" ma:internalName="Sanitization_x0020_Stage">
      <xsd:simpleType>
        <xsd:restriction base="dms:Choice">
          <xsd:enumeration value="1-Staging"/>
          <xsd:enumeration value="2-On Deck"/>
          <xsd:enumeration value="3-Scrub"/>
          <xsd:enumeration value="4-PM Review"/>
          <xsd:enumeration value="5-PM Review Complete"/>
          <xsd:enumeration value="6-GSC Quality Review"/>
          <xsd:enumeration value="7-DPP"/>
          <xsd:enumeration value="8-GBRC"/>
          <xsd:enumeration value="9-Clean Team Final Review"/>
          <xsd:enumeration value="10-Post"/>
          <xsd:enumeration value="11-Posted"/>
        </xsd:restriction>
      </xsd:simpleType>
    </xsd:element>
    <xsd:element name="_x0023__x0020_of_x0020_Pages" ma:index="4" nillable="true" ma:displayName="# of Pages" ma:decimals="0" ma:internalName="_x0023__x0020_of_x0020_Pages">
      <xsd:simpleType>
        <xsd:restriction base="dms:Number"/>
      </xsd:simpleType>
    </xsd:element>
    <xsd:element name="Internal_x0020_Use_x0020_Only" ma:index="7" nillable="true" ma:displayName="Internal Use Only" ma:default="0" ma:internalName="Internal_x0020_Use_x0020_Only">
      <xsd:simpleType>
        <xsd:restriction base="dms:Boolean"/>
      </xsd:simpleType>
    </xsd:element>
    <xsd:element name="Website" ma:index="21" nillable="true" ma:displayName="Website" ma:internalName="Website">
      <xsd:simpleType>
        <xsd:restriction base="dms:Text">
          <xsd:maxLength value="255"/>
        </xsd:restriction>
      </xsd:simpleType>
    </xsd:element>
    <xsd:element name="Reviewer_x0020_Comments" ma:index="22" nillable="true" ma:displayName="Reviewer Comments" ma:internalName="Reviewer_x0020_Comments">
      <xsd:simpleType>
        <xsd:restriction base="dms:Note"/>
      </xsd:simpleType>
    </xsd:element>
    <xsd:element name="Website_x0020_Subfolder" ma:index="23" nillable="true" ma:displayName="Website Subfolder" ma:internalName="Website_x0020_Subfolder">
      <xsd:simpleType>
        <xsd:restriction base="dms:Text">
          <xsd:maxLength value="255"/>
        </xsd:restriction>
      </xsd:simpleType>
    </xsd:element>
    <xsd:element name="Document_x0020_Level" ma:index="25" nillable="true" ma:displayName="zzzDocument LevelOLD" ma:format="RadioButtons" ma:hidden="true" ma:internalName="Document_x0020_Level" ma:readOnly="false">
      <xsd:simpleType>
        <xsd:restriction base="dms:Choice">
          <xsd:enumeration value="1"/>
          <xsd:enumeration value="2"/>
        </xsd:restriction>
      </xsd:simpleType>
    </xsd:element>
  </xsd:schema>
  <xsd:schema xmlns:xsd="http://www.w3.org/2001/XMLSchema" xmlns:dms="http://schemas.microsoft.com/office/2006/documentManagement/types" targetNamespace="cf981484-ed93-4090-baf6-fe2481f804a7" elementFormDefault="qualified">
    <xsd:import namespace="http://schemas.microsoft.com/office/2006/documentManagement/types"/>
    <xsd:element name="Abstract" ma:index="3" nillable="true" ma:displayName="Abstract" ma:internalName="Abstract">
      <xsd:simpleType>
        <xsd:restriction base="dms:Note"/>
      </xsd:simpleType>
    </xsd:element>
  </xsd:schema>
  <xsd:schema xmlns:xsd="http://www.w3.org/2001/XMLSchema" xmlns:dms="http://schemas.microsoft.com/office/2006/documentManagement/types" targetNamespace="3b8ef508-e9d1-4b2f-9c4d-11b1305c9fbd" elementFormDefault="qualified">
    <xsd:import namespace="http://schemas.microsoft.com/office/2006/documentManagement/types"/>
    <xsd:element name="Risk_x0020_Management_x0020_Level" ma:index="5" nillable="true" ma:displayName="Risk Management Level" ma:list="{4496d8a9-1db5-4886-8b5c-cc7b0d72739c}" ma:internalName="Risk_x0020_Management_x0020_Level" ma:showField="Risk_x0020_Management_x0020_Leve">
      <xsd:simpleType>
        <xsd:restriction base="dms:Lookup"/>
      </xsd:simpleType>
    </xsd:element>
    <xsd:element name="Category_x002f_DocumentType" ma:index="8" nillable="true" ma:displayName="Category/DocumentType" ma:list="{457437b8-c49f-4149-8c53-cf2d4f5c631b}" ma:internalName="Category_x002f_DocumentType" ma:showField="Category_x002f_DocumentType">
      <xsd:simpleType>
        <xsd:restriction base="dms:Lookup"/>
      </xsd:simpleType>
    </xsd:element>
    <xsd:element name="Country_x0020_Name" ma:index="9" nillable="true" ma:displayName="Country Name" ma:list="{2d3f2165-d692-4825-a2ff-7af432f098ee}" ma:internalName="Country_x0020_Name" ma:showField="Country">
      <xsd:complexType>
        <xsd:complexContent>
          <xsd:extension base="dms:MultiChoiceLookup">
            <xsd:sequence>
              <xsd:element name="Value" type="dms:Lookup" maxOccurs="unbounded" minOccurs="0" nillable="true"/>
            </xsd:sequence>
          </xsd:extension>
        </xsd:complexContent>
      </xsd:complexType>
    </xsd:element>
    <xsd:element name="Global_x0020_Coverage" ma:index="10" nillable="true" ma:displayName="Global Coverage" ma:default="1" ma:internalName="Global_x0020_Coverage">
      <xsd:simpleType>
        <xsd:restriction base="dms:Boolean"/>
      </xsd:simpleType>
    </xsd:element>
    <xsd:element name="Primary_x0020_Language" ma:index="11" nillable="true" ma:displayName="Primary Language" ma:list="{d19c3b01-2ebb-4a87-96e2-8418c24ef865}" ma:internalName="Primary_x0020_Language" ma:showField="Language">
      <xsd:simpleType>
        <xsd:restriction base="dms:Lookup"/>
      </xsd:simpleType>
    </xsd:element>
    <xsd:element name="Expiry_x0020_Date" ma:index="12" nillable="true" ma:displayName="Expiry Date" ma:format="DateOnly" ma:internalName="Expiry_x0020_Date">
      <xsd:simpleType>
        <xsd:restriction base="dms:DateTime"/>
      </xsd:simpleType>
    </xsd:element>
    <xsd:element name="PublicationDate" ma:index="13" nillable="true" ma:displayName="Publication Date" ma:description="If you are confused about what the Publish Date should be, please consult with the Project Manager." ma:format="DateOnly" ma:internalName="PublicationDate">
      <xsd:simpleType>
        <xsd:restriction base="dms:DateTime"/>
      </xsd:simpleType>
    </xsd:element>
    <xsd:element name="PrimarySGSLSN0" ma:index="15" nillable="true" ma:displayName="Primary Service Group/Service Line/Service Network" ma:list="{a6c94cfa-c306-4177-be17-51ba6cd40cd0}" ma:internalName="PrimarySGSLSN0" ma:showField="ServiceGroup_x002f_ServiceLine_x">
      <xsd:simpleType>
        <xsd:restriction base="dms:Lookup"/>
      </xsd:simpleType>
    </xsd:element>
    <xsd:element name="Services" ma:index="16" nillable="true" ma:displayName="Services" ma:list="{77152ed9-4dc2-4930-a4b5-e50e64c61d75}" ma:internalName="Services" ma:showField="Service">
      <xsd:complexType>
        <xsd:complexContent>
          <xsd:extension base="dms:MultiChoiceLookup">
            <xsd:sequence>
              <xsd:element name="Value" type="dms:Lookup" maxOccurs="unbounded" minOccurs="0" nillable="true"/>
            </xsd:sequence>
          </xsd:extension>
        </xsd:complexContent>
      </xsd:complexType>
    </xsd:element>
    <xsd:element name="Toolkit0" ma:index="17" nillable="true" ma:displayName="Toolkit" ma:list="{484968ca-a474-4a60-a5b4-b2503f4967c7}" ma:internalName="Toolkit0" ma:showField="Toolkit">
      <xsd:complexType>
        <xsd:complexContent>
          <xsd:extension base="dms:MultiChoiceLookup">
            <xsd:sequence>
              <xsd:element name="Value" type="dms:Lookup" maxOccurs="unbounded" minOccurs="0" nillable="true"/>
            </xsd:sequence>
          </xsd:extension>
        </xsd:complexContent>
      </xsd:complexType>
    </xsd:element>
    <xsd:element name="SecondarySGSLSN" ma:index="18" nillable="true" ma:displayName="Secondary Service Group/Service Line/Service Network" ma:list="{a6c94cfa-c306-4177-be17-51ba6cd40cd0}" ma:internalName="SecondarySGSLSN" ma:showField="ServiceGroup_x002f_ServiceLine_x">
      <xsd:complexType>
        <xsd:complexContent>
          <xsd:extension base="dms:MultiChoiceLookup">
            <xsd:sequence>
              <xsd:element name="Value" type="dms:Lookup" maxOccurs="unbounded" minOccurs="0" nillable="true"/>
            </xsd:sequence>
          </xsd:extension>
        </xsd:complexContent>
      </xsd:complexType>
    </xsd:element>
    <xsd:element name="LOB_x002f_Sector_x002f_Subsector" ma:index="19" nillable="true" ma:displayName="LOB/Sector/Subsector" ma:list="{d7502378-bb85-4107-b2c0-bb3dc9a795f8}" ma:internalName="LOB_x002f_Sector_x002f_Subsector" ma:showField="LOB_x002f_Sector_x002f_Subsector">
      <xsd:complexType>
        <xsd:complexContent>
          <xsd:extension base="dms:MultiChoiceLookup">
            <xsd:sequence>
              <xsd:element name="Value" type="dms:Lookup" maxOccurs="unbounded" minOccurs="0" nillable="true"/>
            </xsd:sequence>
          </xsd:extension>
        </xsd:complexContent>
      </xsd:complexType>
    </xsd:element>
    <xsd:element name="IT_x0020_Platform" ma:index="20" nillable="true" ma:displayName="IT Platform" ma:list="{0f03e8d2-d830-4a70-8eca-dc50d1e1997e}" ma:internalName="IT_x0020_Platform" ma:showField="Platform">
      <xsd:simpleType>
        <xsd:restriction base="dms:Lookup"/>
      </xsd:simpleType>
    </xsd:element>
    <xsd:element name="Media_x0020_Type" ma:index="41" nillable="true" ma:displayName="Media Type" ma:list="{bfbeafc4-81d3-4fff-99fb-d4b842061d11}" ma:internalName="Media_x0020_Type" ma:showField="Media_x0020_Type">
      <xsd:simpleType>
        <xsd:restriction base="dms:Lookup"/>
      </xsd:simpleType>
    </xsd:element>
  </xsd:schema>
  <xsd:schema xmlns:xsd="http://www.w3.org/2001/XMLSchema" xmlns:dms="http://schemas.microsoft.com/office/2006/documentManagement/types" targetNamespace="http://schemas.microsoft.com/sharepoint/v3/fields" elementFormDefault="qualified">
    <xsd:import namespace="http://schemas.microsoft.com/office/2006/documentManagement/types"/>
    <xsd:element name="KPMGMW3FunctionSelection" ma:index="26" nillable="true" ma:displayName="zzzFunction/Service/SubService SelectionOLD" ma:description="Function/Service/SubService Selection" ma:hidden="true" ma:internalName="KPMGMW3FunctionSelection" ma:readOnly="false">
      <xsd:simpleType>
        <xsd:restriction base="dms:Unknown"/>
      </xsd:simpleType>
    </xsd:element>
    <xsd:element name="KPMGMW3IndustrySectorSubSectorSelection" ma:index="27" nillable="true" ma:displayName="zzzIndustry Sector/SubSector SelectionOLD" ma:description="Industry Multi Selection Sector/SubSector Selection" ma:hidden="true" ma:internalName="KPMGMW3IndustrySectorSubSectorSelection" ma:readOnly="false">
      <xsd:simpleType>
        <xsd:restriction base="dms:Unknown"/>
      </xsd:simpleType>
    </xsd:element>
    <xsd:element name="KPMGMW3SubService" ma:index="30" nillable="true" ma:displayName="Sub Service" ma:description="Identifies the KPMG sub service which is discussed or targeted in this folder" ma:internalName="KPMGMW3SubService" ma:readOnly="true">
      <xsd:simpleType>
        <xsd:restriction base="dms:Text"/>
      </xsd:simpleType>
    </xsd:element>
    <xsd:element name="KPMGMW3SubSector" ma:index="33" nillable="true" ma:displayName="Sub Sector" ma:description="Sub Sector" ma:internalName="KPMGMW3SubSector" ma:readOnly="true">
      <xsd:simpleType>
        <xsd:restriction base="dms:Text"/>
      </xsd:simpleType>
    </xsd:element>
    <xsd:element name="KPMGMW3Sector" ma:index="35" nillable="true" ma:displayName="Sector" ma:description="Sector" ma:internalName="KPMGMW3Sector" ma:readOnly="true">
      <xsd:simpleType>
        <xsd:restriction base="dms:Text"/>
      </xsd:simpleType>
    </xsd:element>
    <xsd:element name="KPMGMW3Function" ma:index="38" nillable="true" ma:displayName="Function" ma:description="Function" ma:internalName="KPMGMW3Function" ma:readOnly="true">
      <xsd:simpleType>
        <xsd:restriction base="dms:Text"/>
      </xsd:simpleType>
    </xsd:element>
    <xsd:element name="KPMGMW3DocumentType" ma:index="39" nillable="true" ma:displayName="zzzDocument TypeOLD" ma:description="" ma:hidden="true" ma:internalName="KPMGMW3DocumentType" ma:readOnly="false">
      <xsd:simpleType>
        <xsd:restriction base="dms:Unknown"/>
      </xsd:simpleType>
    </xsd:element>
    <xsd:element name="KPMGMW3Service" ma:index="40" nillable="true" ma:displayName="Service" ma:description="Identifies the KPMG service which is discussed or targeted in this folder" ma:internalName="KPMGMW3Service" ma:readOnly="true">
      <xsd:simpleType>
        <xsd:restriction base="dms:Text"/>
      </xsd:simpleType>
    </xsd:element>
  </xsd:schema>
  <xsd:schema xmlns:xsd="http://www.w3.org/2001/XMLSchema" xmlns:dms="http://schemas.microsoft.com/office/2006/documentManagement/types" targetNamespace="d5eb7b08-b2c5-40f5-90dd-3641eb55a45e" elementFormDefault="qualified">
    <xsd:import namespace="http://schemas.microsoft.com/office/2006/documentManagement/types"/>
    <xsd:element name="PostJobsID" ma:index="42" nillable="true" ma:displayName="CT Folder Name" ma:list="{6e3a48a6-73f8-4200-b825-01fc03fe288f}" ma:internalName="PostJobsID" ma:showField="LinkTitleNoMenu">
      <xsd:simpleType>
        <xsd:restriction base="dms:Lookup"/>
      </xsd:simpleType>
    </xsd:element>
  </xsd:schema>
  <xsd:schema xmlns:xsd="http://www.w3.org/2001/XMLSchema" xmlns:dms="http://schemas.microsoft.com/office/2006/documentManagement/types" targetNamespace="489cfb28-c304-49d6-bddc-c8ec7c386673" elementFormDefault="qualified">
    <xsd:import namespace="http://schemas.microsoft.com/office/2006/documentManagement/types"/>
    <xsd:element name="Copied" ma:index="43" nillable="true" ma:displayName="Copied" ma:default="0" ma:internalName="Copied">
      <xsd:simpleType>
        <xsd:restriction base="dms:Boolean"/>
      </xsd:simpleType>
    </xsd:element>
    <xsd:element name="Contact_x0020_Person" ma:index="45" nillable="true" ma:displayName="Contact Person" ma:internalName="Contact_x0020_Person">
      <xsd:simpleType>
        <xsd:restriction base="dms:Text">
          <xsd:maxLength value="255"/>
        </xsd:restriction>
      </xsd:simpleType>
    </xsd:element>
    <xsd:element name="Active_x0020_Status" ma:index="46" nillable="true" ma:displayName="Active Status" ma:default="Active" ma:format="Dropdown" ma:internalName="Active_x0020_Status">
      <xsd:simpleType>
        <xsd:restriction base="dms:Choice">
          <xsd:enumeration value="Active"/>
          <xsd:enumeration value="Inactive"/>
          <xsd:enumeration value="DPP Hold"/>
        </xsd:restriction>
      </xsd:simpleType>
    </xsd:element>
    <xsd:element name="KPMG_x0020_Function" ma:index="47" nillable="true" ma:displayName="KPMG Function" ma:default="Advisory" ma:format="Dropdown" ma:internalName="KPMG_x0020_Function">
      <xsd:simpleType>
        <xsd:restriction base="dms:Choice">
          <xsd:enumeration value="Advisory"/>
          <xsd:enumeration value="Audit"/>
          <xsd:enumeration value="Global Markets"/>
          <xsd:enumeration value="Tax"/>
        </xsd:restriction>
      </xsd:simpleType>
    </xsd:element>
    <xsd:element name="Keyword" ma:index="48" nillable="true" ma:displayName="Keyword" ma:internalName="Keyword">
      <xsd:simpleType>
        <xsd:restriction base="dms:Text">
          <xsd:maxLength value="255"/>
        </xsd:restriction>
      </xsd:simpleType>
    </xsd:element>
    <xsd:element name="Primary_x0020_Owner0" ma:index="49" nillable="true" ma:displayName="Primary Owner" ma:list="{19b62745-b8e6-4f84-ac0c-0d9d00cec4b7}" ma:internalName="Primary_x0020_Owner0" ma:showField="Primary_x0020_Owner">
      <xsd:simpleType>
        <xsd:restriction base="dms:Lookup"/>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ma:index="14" ma:displayName="Author"/>
        <xsd:element ref="dcterms:created" minOccurs="0" maxOccurs="1"/>
        <xsd:element ref="dc:identifier" minOccurs="0" maxOccurs="1"/>
        <xsd:element name="contentType" minOccurs="0" maxOccurs="1" type="xsd:string" ma:index="34"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ct:contentTypeSchema xmlns:ct="http://schemas.microsoft.com/office/2006/metadata/contentType" xmlns:ma="http://schemas.microsoft.com/office/2006/metadata/properties/metaAttributes" ct:_="" ma:_="" ma:contentTypeName="Document" ma:contentTypeID="0x01010047BF17E03D014643865FF6E2D5F2D209" ma:contentTypeVersion="17" ma:contentTypeDescription="Create a new document." ma:contentTypeScope="" ma:versionID="8104d6d0cc61a567227b6f7816da12eb">
  <xsd:schema xmlns:xsd="http://www.w3.org/2001/XMLSchema" xmlns:p="http://schemas.microsoft.com/office/2006/metadata/properties" xmlns:ns2="be912a0f-871e-4bc8-abfc-ad9b3a1cba72" targetNamespace="http://schemas.microsoft.com/office/2006/metadata/properties" ma:root="true" ma:fieldsID="14aa5b4281d343cb9347b96283bd65eb" ns2:_="">
    <xsd:import namespace="be912a0f-871e-4bc8-abfc-ad9b3a1cba72"/>
    <xsd:element name="properties">
      <xsd:complexType>
        <xsd:sequence>
          <xsd:element name="documentManagement">
            <xsd:complexType>
              <xsd:all>
                <xsd:element ref="ns2:Abstract" minOccurs="0"/>
                <xsd:element ref="ns2:Category_x002f_DocumentType" minOccurs="0"/>
                <xsd:element ref="ns2:Primary_x0020_Service_x0020_Group_x002f_Service_x0020_Line_x002f_Service_x0020_Network" minOccurs="0"/>
                <xsd:element ref="ns2:Toolkit" minOccurs="0"/>
                <xsd:element ref="ns2:Services" minOccurs="0"/>
                <xsd:element ref="ns2:Secondary_x0020_Service_x0020_Group_x002f_Service_x0020_Line_x002f_Service_x0020_Network" minOccurs="0"/>
                <xsd:element ref="ns2:Keyword" minOccurs="0"/>
                <xsd:element ref="ns2:Risk_x0020_Management_x0020_Level" minOccurs="0"/>
                <xsd:element ref="ns2:Publication_x0020_Date" minOccurs="0"/>
                <xsd:element ref="ns2:Expiry_x0020_Date" minOccurs="0"/>
                <xsd:element ref="ns2:Country_x0020_Name" minOccurs="0"/>
                <xsd:element ref="ns2:KPMG_x0020_Function" minOccurs="0"/>
                <xsd:element ref="ns2:Media_x0020_Type" minOccurs="0"/>
                <xsd:element ref="ns2:Primary_x0020_Language" minOccurs="0"/>
                <xsd:element ref="ns2:Primary_x0020_Owner" minOccurs="0"/>
                <xsd:element ref="ns2:Contact_x0020_Person" minOccurs="0"/>
              </xsd:all>
            </xsd:complexType>
          </xsd:element>
        </xsd:sequence>
      </xsd:complexType>
    </xsd:element>
  </xsd:schema>
  <xsd:schema xmlns:xsd="http://www.w3.org/2001/XMLSchema" xmlns:dms="http://schemas.microsoft.com/office/2006/documentManagement/types" targetNamespace="be912a0f-871e-4bc8-abfc-ad9b3a1cba72" elementFormDefault="qualified">
    <xsd:import namespace="http://schemas.microsoft.com/office/2006/documentManagement/types"/>
    <xsd:element name="Abstract" ma:index="8" nillable="true" ma:displayName="Abstract" ma:default="x" ma:internalName="Abstract">
      <xsd:simpleType>
        <xsd:restriction base="dms:Text">
          <xsd:maxLength value="255"/>
        </xsd:restriction>
      </xsd:simpleType>
    </xsd:element>
    <xsd:element name="Category_x002f_DocumentType" ma:index="9" nillable="true" ma:displayName="Category/DocumentType" ma:internalName="Category_x002f_DocumentType">
      <xsd:simpleType>
        <xsd:restriction base="dms:Text">
          <xsd:maxLength value="255"/>
        </xsd:restriction>
      </xsd:simpleType>
    </xsd:element>
    <xsd:element name="Primary_x0020_Service_x0020_Group_x002f_Service_x0020_Line_x002f_Service_x0020_Network" ma:index="10" nillable="true" ma:displayName="Primary Service Group/Service Line/Service Network" ma:internalName="Primary_x0020_Service_x0020_Group_x002f_Service_x0020_Line_x002f_Service_x0020_Network">
      <xsd:simpleType>
        <xsd:restriction base="dms:Text">
          <xsd:maxLength value="255"/>
        </xsd:restriction>
      </xsd:simpleType>
    </xsd:element>
    <xsd:element name="Toolkit" ma:index="11" nillable="true" ma:displayName="Toolkit" ma:internalName="Toolkit">
      <xsd:simpleType>
        <xsd:restriction base="dms:Text">
          <xsd:maxLength value="255"/>
        </xsd:restriction>
      </xsd:simpleType>
    </xsd:element>
    <xsd:element name="Services" ma:index="12" nillable="true" ma:displayName="Services" ma:internalName="Services">
      <xsd:simpleType>
        <xsd:restriction base="dms:Text">
          <xsd:maxLength value="255"/>
        </xsd:restriction>
      </xsd:simpleType>
    </xsd:element>
    <xsd:element name="Secondary_x0020_Service_x0020_Group_x002f_Service_x0020_Line_x002f_Service_x0020_Network" ma:index="13" nillable="true" ma:displayName="Secondary Service Group/Service Line/Service Network" ma:internalName="Secondary_x0020_Service_x0020_Group_x002f_Service_x0020_Line_x002f_Service_x0020_Network">
      <xsd:simpleType>
        <xsd:restriction base="dms:Note"/>
      </xsd:simpleType>
    </xsd:element>
    <xsd:element name="Keyword" ma:index="14" nillable="true" ma:displayName="Keyword" ma:internalName="Keyword">
      <xsd:simpleType>
        <xsd:restriction base="dms:Text">
          <xsd:maxLength value="255"/>
        </xsd:restriction>
      </xsd:simpleType>
    </xsd:element>
    <xsd:element name="Risk_x0020_Management_x0020_Level" ma:index="15" nillable="true" ma:displayName="Risk Management Level" ma:internalName="Risk_x0020_Management_x0020_Level">
      <xsd:simpleType>
        <xsd:restriction base="dms:Text">
          <xsd:maxLength value="255"/>
        </xsd:restriction>
      </xsd:simpleType>
    </xsd:element>
    <xsd:element name="Publication_x0020_Date" ma:index="16" nillable="true" ma:displayName="Publication Date" ma:format="DateOnly" ma:internalName="Publication_x0020_Date">
      <xsd:simpleType>
        <xsd:restriction base="dms:DateTime"/>
      </xsd:simpleType>
    </xsd:element>
    <xsd:element name="Expiry_x0020_Date" ma:index="17" nillable="true" ma:displayName="Expiry Date" ma:format="DateOnly" ma:internalName="Expiry_x0020_Date">
      <xsd:simpleType>
        <xsd:restriction base="dms:DateTime"/>
      </xsd:simpleType>
    </xsd:element>
    <xsd:element name="Country_x0020_Name" ma:index="18" nillable="true" ma:displayName="Country Name" ma:internalName="Country_x0020_Name">
      <xsd:simpleType>
        <xsd:restriction base="dms:Text">
          <xsd:maxLength value="255"/>
        </xsd:restriction>
      </xsd:simpleType>
    </xsd:element>
    <xsd:element name="KPMG_x0020_Function" ma:index="19" nillable="true" ma:displayName="KPMG Function" ma:internalName="KPMG_x0020_Function">
      <xsd:simpleType>
        <xsd:restriction base="dms:Text">
          <xsd:maxLength value="255"/>
        </xsd:restriction>
      </xsd:simpleType>
    </xsd:element>
    <xsd:element name="Media_x0020_Type" ma:index="20" nillable="true" ma:displayName="Media Type" ma:format="Dropdown" ma:internalName="Media_x0020_Type">
      <xsd:simpleType>
        <xsd:restriction base="dms:Choice">
          <xsd:enumeration value="AUD"/>
          <xsd:enumeration value="BMP"/>
          <xsd:enumeration value="CSV"/>
          <xsd:enumeration value="DAT"/>
          <xsd:enumeration value="DOC"/>
          <xsd:enumeration value="External Link"/>
          <xsd:enumeration value="External Quick Link"/>
          <xsd:enumeration value="FLV"/>
          <xsd:enumeration value="GIF"/>
          <xsd:enumeration value="HTM"/>
          <xsd:enumeration value="Internal Link"/>
          <xsd:enumeration value="Internal Quick Link"/>
          <xsd:enumeration value="JPG"/>
          <xsd:enumeration value="MHT"/>
          <xsd:enumeration value="MP3"/>
          <xsd:enumeration value="MPP"/>
          <xsd:enumeration value="MSG"/>
          <xsd:enumeration value="MSI"/>
          <xsd:enumeration value="OBD"/>
          <xsd:enumeration value="PDF"/>
          <xsd:enumeration value="PNG"/>
          <xsd:enumeration value="PPT"/>
          <xsd:enumeration value="RTF"/>
          <xsd:enumeration value="SWF"/>
          <xsd:enumeration value="TXT"/>
          <xsd:enumeration value="VID"/>
          <xsd:enumeration value="VSD"/>
          <xsd:enumeration value="WMF"/>
          <xsd:enumeration value="XLA"/>
          <xsd:enumeration value="XLS"/>
          <xsd:enumeration value="ZIP"/>
        </xsd:restriction>
      </xsd:simpleType>
    </xsd:element>
    <xsd:element name="Primary_x0020_Language" ma:index="21" nillable="true" ma:displayName="Primary Language" ma:default="English" ma:internalName="Primary_x0020_Language">
      <xsd:simpleType>
        <xsd:restriction base="dms:Text">
          <xsd:maxLength value="255"/>
        </xsd:restriction>
      </xsd:simpleType>
    </xsd:element>
    <xsd:element name="Primary_x0020_Owner" ma:index="22" nillable="true" ma:displayName="Primary Owner" ma:default="Global Advisory Development" ma:internalName="Primary_x0020_Owner">
      <xsd:simpleType>
        <xsd:restriction base="dms:Text">
          <xsd:maxLength value="255"/>
        </xsd:restriction>
      </xsd:simpleType>
    </xsd:element>
    <xsd:element name="Contact_x0020_Person" ma:index="23" nillable="true" ma:displayName="Contact Person" ma:default="KPMG" ma:internalName="Contact_x0020_Person">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p:properties xmlns:p="http://schemas.microsoft.com/office/2006/metadata/properties" xmlns:xsi="http://www.w3.org/2001/XMLSchema-instance">
  <documentManagement>
    <Media_x0020_Type xmlns="be912a0f-871e-4bc8-abfc-ad9b3a1cba72">PPT</Media_x0020_Type>
    <KPMG_x0020_Function xmlns="be912a0f-871e-4bc8-abfc-ad9b3a1cba72">Advisory</KPMG_x0020_Function>
    <Primary_x0020_Owner xmlns="be912a0f-871e-4bc8-abfc-ad9b3a1cba72">Global Advisory Development</Primary_x0020_Owner>
    <Abstract xmlns="be912a0f-871e-4bc8-abfc-ad9b3a1cba72">The purpose of this document is to provide a list of areas to be covered during the first call between the onshore and offshore team. This is not an exhaustive list and should be customized as per the requirements of each project.</Abstract>
    <Category_x002f_DocumentType xmlns="be912a0f-871e-4bc8-abfc-ad9b3a1cba72">Methodology &amp; Tools | Technique Paper</Category_x002f_DocumentType>
    <Toolkit xmlns="be912a0f-871e-4bc8-abfc-ad9b3a1cba72">Financial Due Diligence</Toolkit>
    <Expiry_x0020_Date xmlns="be912a0f-871e-4bc8-abfc-ad9b3a1cba72">2013-10-25T04:00:00+00:00</Expiry_x0020_Date>
    <Contact_x0020_Person xmlns="be912a0f-871e-4bc8-abfc-ad9b3a1cba72">Global Advisory Development</Contact_x0020_Person>
    <Secondary_x0020_Service_x0020_Group_x002f_Service_x0020_Line_x002f_Service_x0020_Network xmlns="be912a0f-871e-4bc8-abfc-ad9b3a1cba72">DA | TS | Buy Side - Corporate and Private Equity; DA | TS | Sell Side - Corporate and Private Equity</Secondary_x0020_Service_x0020_Group_x002f_Service_x0020_Line_x002f_Service_x0020_Network>
    <Country_x0020_Name xmlns="be912a0f-871e-4bc8-abfc-ad9b3a1cba72">Global | GO</Country_x0020_Name>
    <Keyword xmlns="be912a0f-871e-4bc8-abfc-ad9b3a1cba72">FDD_OS_DataRoom</Keyword>
    <Risk_x0020_Management_x0020_Level xmlns="be912a0f-871e-4bc8-abfc-ad9b3a1cba72">1. Risk Reviewed</Risk_x0020_Management_x0020_Level>
    <Primary_x0020_Service_x0020_Group_x002f_Service_x0020_Line_x002f_Service_x0020_Network xmlns="be912a0f-871e-4bc8-abfc-ad9b3a1cba72">DA | TS</Primary_x0020_Service_x0020_Group_x002f_Service_x0020_Line_x002f_Service_x0020_Network>
    <Services xmlns="be912a0f-871e-4bc8-abfc-ad9b3a1cba72">Financial Due Diligence</Services>
    <Publication_x0020_Date xmlns="be912a0f-871e-4bc8-abfc-ad9b3a1cba72">2012-01-24T05:00:00+00:00</Publication_x0020_Date>
    <Primary_x0020_Language xmlns="be912a0f-871e-4bc8-abfc-ad9b3a1cba72">English</Primary_x0020_Language>
  </documentManagement>
</p:properties>
</file>

<file path=customXml/itemProps1.xml><?xml version="1.0" encoding="utf-8"?>
<ds:datastoreItem xmlns:ds="http://schemas.openxmlformats.org/officeDocument/2006/customXml" ds:itemID="{97265728-1FDC-4E70-B5DB-093132A53651}"/>
</file>

<file path=customXml/itemProps2.xml><?xml version="1.0" encoding="utf-8"?>
<ds:datastoreItem xmlns:ds="http://schemas.openxmlformats.org/officeDocument/2006/customXml" ds:itemID="{64913DA6-F6AB-4A5A-AF16-212024208C33}"/>
</file>

<file path=customXml/itemProps3.xml><?xml version="1.0" encoding="utf-8"?>
<ds:datastoreItem xmlns:ds="http://schemas.openxmlformats.org/officeDocument/2006/customXml" ds:itemID="{B55CEAD0-F2ED-4AD4-B4DC-C671CD85C0E2}"/>
</file>

<file path=customXml/itemProps4.xml><?xml version="1.0" encoding="utf-8"?>
<ds:datastoreItem xmlns:ds="http://schemas.openxmlformats.org/officeDocument/2006/customXml" ds:itemID="{3083F624-61AF-42C4-B2AB-9ED312009010}"/>
</file>

<file path=docProps/app.xml><?xml version="1.0" encoding="utf-8"?>
<Properties xmlns="http://schemas.openxmlformats.org/officeDocument/2006/extended-properties" xmlns:vt="http://schemas.openxmlformats.org/officeDocument/2006/docPropsVTypes">
  <Template>KPMG Template 2007</Template>
  <TotalTime>0</TotalTime>
  <Words>808</Words>
  <Application>Microsoft Office PowerPoint</Application>
  <PresentationFormat>On-screen Show (4:3)</PresentationFormat>
  <Paragraphs>77</Paragraphs>
  <Slides>5</Slides>
  <Notes>5</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KPMG Template 2007</vt:lpstr>
      <vt:lpstr>Slide 0</vt:lpstr>
      <vt:lpstr>Slide 1</vt:lpstr>
      <vt:lpstr>Dataroom assistance  Briefing agenda</vt:lpstr>
      <vt:lpstr>Dataroom assistance  Briefing agenda (cont.)</vt:lpstr>
      <vt:lpstr>Slide 4</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Dataroom assistance briefing agenda</dc:title>
  <dc:creator>Ramaswarmy, K.</dc:creator>
  <cp:keywords/>
  <dc:description/>
  <cp:lastModifiedBy/>
  <cp:revision>1</cp:revision>
  <dcterms:created xsi:type="dcterms:W3CDTF">2012-10-11T03:34:06Z</dcterms:created>
  <dcterms:modified xsi:type="dcterms:W3CDTF">2012-10-11T03:34:08Z</dcterms:modified>
  <cp:contentType>Document</cp:contentTyp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0x01010047BF17E03D014643865FF6E2D5F2D209</vt:lpwstr>
  </property>
  <property fmtid="{D5CDD505-2E9C-101B-9397-08002B2CF9AE}" pid="3" name="Order">
    <vt:r8>711500</vt:r8>
  </property>
  <property fmtid="{D5CDD505-2E9C-101B-9397-08002B2CF9AE}" pid="4" name="Post Confirm - AKM ONLY">
    <vt:bool>true</vt:bool>
  </property>
  <property fmtid="{D5CDD505-2E9C-101B-9397-08002B2CF9AE}" pid="5" name="WorkflowCreationPath">
    <vt:lpwstr>d20ad7bd-9864-410f-acc4-3f37b71799fb,4;</vt:lpwstr>
  </property>
  <property fmtid="{D5CDD505-2E9C-101B-9397-08002B2CF9AE}" pid="6" name="Abstract">
    <vt:lpwstr>The purpose of this document is to provide a list of areas to be covered during the first call between the onshore and offshore team. This is not an exhaustive list and should be customized as per the requirements of each project.</vt:lpwstr>
  </property>
  <property fmtid="{D5CDD505-2E9C-101B-9397-08002B2CF9AE}" pid="7" name="Keyword">
    <vt:lpwstr>FDD_OS_DataRoom</vt:lpwstr>
  </property>
  <property fmtid="{D5CDD505-2E9C-101B-9397-08002B2CF9AE}" pid="8" name="Expiry Date">
    <vt:lpwstr>2013-10-25T04:00:00+00:00</vt:lpwstr>
  </property>
  <property fmtid="{D5CDD505-2E9C-101B-9397-08002B2CF9AE}" pid="9" name="Copied">
    <vt:lpwstr>false</vt:lpwstr>
  </property>
  <property fmtid="{D5CDD505-2E9C-101B-9397-08002B2CF9AE}" pid="11" name="Primary Owner0">
    <vt:lpwstr>4</vt:lpwstr>
  </property>
  <property fmtid="{D5CDD505-2E9C-101B-9397-08002B2CF9AE}" pid="13" name="Contact Person">
    <vt:lpwstr>Global Advisory Development</vt:lpwstr>
  </property>
  <property fmtid="{D5CDD505-2E9C-101B-9397-08002B2CF9AE}" pid="15" name="Priority">
    <vt:lpwstr>(2) Normal</vt:lpwstr>
  </property>
  <property fmtid="{D5CDD505-2E9C-101B-9397-08002B2CF9AE}" pid="16" name="Toolkit0">
    <vt:lpwstr>134</vt:lpwstr>
  </property>
  <property fmtid="{D5CDD505-2E9C-101B-9397-08002B2CF9AE}" pid="18" name="Internal Use Only">
    <vt:lpwstr>false</vt:lpwstr>
  </property>
  <property fmtid="{D5CDD505-2E9C-101B-9397-08002B2CF9AE}" pid="20" name="# of Pages">
    <vt:lpwstr>5</vt:lpwstr>
  </property>
  <property fmtid="{D5CDD505-2E9C-101B-9397-08002B2CF9AE}" pid="22" name="Primary Language">
    <vt:lpwstr>19</vt:lpwstr>
  </property>
  <property fmtid="{D5CDD505-2E9C-101B-9397-08002B2CF9AE}" pid="26" name="Category/DocumentType">
    <vt:lpwstr>28</vt:lpwstr>
  </property>
  <property fmtid="{D5CDD505-2E9C-101B-9397-08002B2CF9AE}" pid="27" name="PrimarySGSLSN0">
    <vt:lpwstr>76</vt:lpwstr>
  </property>
  <property fmtid="{D5CDD505-2E9C-101B-9397-08002B2CF9AE}" pid="28" name="Global Coverage">
    <vt:lpwstr>true</vt:lpwstr>
  </property>
  <property fmtid="{D5CDD505-2E9C-101B-9397-08002B2CF9AE}" pid="29" name="Country Name">
    <vt:lpwstr>1</vt:lpwstr>
  </property>
  <property fmtid="{D5CDD505-2E9C-101B-9397-08002B2CF9AE}" pid="30" name="PublicationDate">
    <vt:lpwstr>2012-01-24T05:00:00+00:00</vt:lpwstr>
  </property>
  <property fmtid="{D5CDD505-2E9C-101B-9397-08002B2CF9AE}" pid="31" name="Sanitization Stage">
    <vt:lpwstr>10-Post</vt:lpwstr>
  </property>
  <property fmtid="{D5CDD505-2E9C-101B-9397-08002B2CF9AE}" pid="33" name="Active Status">
    <vt:lpwstr>Active</vt:lpwstr>
  </property>
  <property fmtid="{D5CDD505-2E9C-101B-9397-08002B2CF9AE}" pid="34" name="PostJobsID">
    <vt:lpwstr>120</vt:lpwstr>
  </property>
  <property fmtid="{D5CDD505-2E9C-101B-9397-08002B2CF9AE}" pid="35" name="SecondarySGSLSN">
    <vt:lpwstr>7778</vt:lpwstr>
  </property>
  <property fmtid="{D5CDD505-2E9C-101B-9397-08002B2CF9AE}" pid="36" name="KPMG Function">
    <vt:lpwstr>Advisory</vt:lpwstr>
  </property>
  <property fmtid="{D5CDD505-2E9C-101B-9397-08002B2CF9AE}" pid="37" name="Media Type">
    <vt:lpwstr>22</vt:lpwstr>
  </property>
  <property fmtid="{D5CDD505-2E9C-101B-9397-08002B2CF9AE}" pid="38" name="Risk Management Level">
    <vt:lpwstr>2</vt:lpwstr>
  </property>
  <property fmtid="{D5CDD505-2E9C-101B-9397-08002B2CF9AE}" pid="40" name="Services">
    <vt:lpwstr>87</vt:lpwstr>
  </property>
  <property fmtid="{D5CDD505-2E9C-101B-9397-08002B2CF9AE}" pid="43" name="AdvRiskMgmtLevel">
    <vt:lpwstr>2</vt:lpwstr>
  </property>
  <property fmtid="{D5CDD505-2E9C-101B-9397-08002B2CF9AE}" pid="44" name="AdvMediaType">
    <vt:lpwstr>24</vt:lpwstr>
  </property>
  <property fmtid="{D5CDD505-2E9C-101B-9397-08002B2CF9AE}" pid="45" name="AdvConfidential">
    <vt:lpwstr>false</vt:lpwstr>
  </property>
  <property fmtid="{D5CDD505-2E9C-101B-9397-08002B2CF9AE}" pid="46" name="AdvKPMGFunction">
    <vt:lpwstr>1</vt:lpwstr>
  </property>
  <property fmtid="{D5CDD505-2E9C-101B-9397-08002B2CF9AE}" pid="47" name="AdvToolkit">
    <vt:lpwstr>132</vt:lpwstr>
  </property>
  <property fmtid="{D5CDD505-2E9C-101B-9397-08002B2CF9AE}" pid="51" name="AdvSecContentURL">
    <vt:lpwstr/>
  </property>
  <property fmtid="{D5CDD505-2E9C-101B-9397-08002B2CF9AE}" pid="54" name="AdvPriOwner">
    <vt:lpwstr>4</vt:lpwstr>
  </property>
  <property fmtid="{D5CDD505-2E9C-101B-9397-08002B2CF9AE}" pid="58" name="AdvImageURL">
    <vt:lpwstr/>
  </property>
  <property fmtid="{D5CDD505-2E9C-101B-9397-08002B2CF9AE}" pid="61" name="AdvAbstract">
    <vt:lpwstr>The purpose of this document is to provide a list of areas to be covered during the first call between the onshore and offshore team. This is not an exhaustive list and should be customized as per the requirements of each project.</vt:lpwstr>
  </property>
  <property fmtid="{D5CDD505-2E9C-101B-9397-08002B2CF9AE}" pid="63" name="AdvFeatured">
    <vt:lpwstr>false</vt:lpwstr>
  </property>
  <property fmtid="{D5CDD505-2E9C-101B-9397-08002B2CF9AE}" pid="64" name="AdvPriLanguage">
    <vt:lpwstr>19</vt:lpwstr>
  </property>
  <property fmtid="{D5CDD505-2E9C-101B-9397-08002B2CF9AE}" pid="68" name="AdvCountryName">
    <vt:lpwstr>1</vt:lpwstr>
  </property>
  <property fmtid="{D5CDD505-2E9C-101B-9397-08002B2CF9AE}" pid="74" name="AdvPriSGSLSN">
    <vt:lpwstr>76</vt:lpwstr>
  </property>
  <property fmtid="{D5CDD505-2E9C-101B-9397-08002B2CF9AE}" pid="76" name="AdvPublicationDate">
    <vt:lpwstr>2012-01-24T05:00:00+00:00</vt:lpwstr>
  </property>
  <property fmtid="{D5CDD505-2E9C-101B-9397-08002B2CF9AE}" pid="78" name="AdvExpiryDate">
    <vt:lpwstr>2013-10-25T04:00:00+00:00</vt:lpwstr>
  </property>
  <property fmtid="{D5CDD505-2E9C-101B-9397-08002B2CF9AE}" pid="79" name="AdvSecSGSLSN">
    <vt:lpwstr>7778</vt:lpwstr>
  </property>
  <property fmtid="{D5CDD505-2E9C-101B-9397-08002B2CF9AE}" pid="84" name="AdvNativeURL">
    <vt:lpwstr/>
  </property>
  <property fmtid="{D5CDD505-2E9C-101B-9397-08002B2CF9AE}" pid="85" name="AdvServices">
    <vt:lpwstr>89</vt:lpwstr>
  </property>
  <property fmtid="{D5CDD505-2E9C-101B-9397-08002B2CF9AE}" pid="93" name="AdvCatDocType">
    <vt:lpwstr>28</vt:lpwstr>
  </property>
  <property fmtid="{D5CDD505-2E9C-101B-9397-08002B2CF9AE}" pid="95" name="AdvActiveStatus">
    <vt:lpwstr>Active</vt:lpwstr>
  </property>
  <property fmtid="{D5CDD505-2E9C-101B-9397-08002B2CF9AE}" pid="96" name="AdvGlobalCoverage">
    <vt:lpwstr>true</vt:lpwstr>
  </property>
  <property fmtid="{D5CDD505-2E9C-101B-9397-08002B2CF9AE}" pid="100" name="AdvContactPerson">
    <vt:lpwstr>Global Advisory Development</vt:lpwstr>
  </property>
  <property fmtid="{D5CDD505-2E9C-101B-9397-08002B2CF9AE}" pid="101" name="AdvKeyword">
    <vt:lpwstr>FDD_OS_DataRoom</vt:lpwstr>
  </property>
  <property fmtid="{D5CDD505-2E9C-101B-9397-08002B2CF9AE}" pid="102" name="AdvRiskReviewer">
    <vt:lpwstr/>
  </property>
</Properties>
</file>