
<file path=[Content_Types].xml><?xml version="1.0" encoding="utf-8"?>
<Types xmlns="http://schemas.openxmlformats.org/package/2006/content-types">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customXml/itemProps1.xml" ContentType="application/vnd.openxmlformats-officedocument.customXmlProperties+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diagrams/colors1.xml" ContentType="application/vnd.openxmlformats-officedocument.drawingml.diagramColors+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4.xml" ContentType="application/vnd.openxmlformats-officedocument.customXmlProperties+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739" r:id="rId1"/>
  </p:sldMasterIdLst>
  <p:notesMasterIdLst>
    <p:notesMasterId r:id="rId14"/>
  </p:notesMasterIdLst>
  <p:sldIdLst>
    <p:sldId id="418" r:id="rId2"/>
    <p:sldId id="426" r:id="rId3"/>
    <p:sldId id="400" r:id="rId4"/>
    <p:sldId id="405" r:id="rId5"/>
    <p:sldId id="406" r:id="rId6"/>
    <p:sldId id="409" r:id="rId7"/>
    <p:sldId id="420" r:id="rId8"/>
    <p:sldId id="421" r:id="rId9"/>
    <p:sldId id="422" r:id="rId10"/>
    <p:sldId id="423" r:id="rId11"/>
    <p:sldId id="424" r:id="rId12"/>
    <p:sldId id="425" r:id="rId13"/>
  </p:sldIdLst>
  <p:sldSz cx="9144000" cy="6858000" type="letter"/>
  <p:notesSz cx="6669088" cy="9928225"/>
  <p:custDataLst>
    <p:tags r:id="rId15"/>
  </p:custDataLst>
  <p:defaultTextStyle>
    <a:defPPr>
      <a:defRPr lang="en-GB"/>
    </a:defPPr>
    <a:lvl1pPr algn="l" rtl="0" fontAlgn="base">
      <a:spcBef>
        <a:spcPct val="0"/>
      </a:spcBef>
      <a:spcAft>
        <a:spcPct val="0"/>
      </a:spcAft>
      <a:defRPr sz="1000" kern="1200">
        <a:solidFill>
          <a:schemeClr val="tx1"/>
        </a:solidFill>
        <a:latin typeface="Univers 45 Light" pitchFamily="2" charset="0"/>
        <a:ea typeface="+mn-ea"/>
        <a:cs typeface="+mn-cs"/>
      </a:defRPr>
    </a:lvl1pPr>
    <a:lvl2pPr marL="457200" algn="l" rtl="0" fontAlgn="base">
      <a:spcBef>
        <a:spcPct val="0"/>
      </a:spcBef>
      <a:spcAft>
        <a:spcPct val="0"/>
      </a:spcAft>
      <a:defRPr sz="1000" kern="1200">
        <a:solidFill>
          <a:schemeClr val="tx1"/>
        </a:solidFill>
        <a:latin typeface="Univers 45 Light" pitchFamily="2" charset="0"/>
        <a:ea typeface="+mn-ea"/>
        <a:cs typeface="+mn-cs"/>
      </a:defRPr>
    </a:lvl2pPr>
    <a:lvl3pPr marL="914400" algn="l" rtl="0" fontAlgn="base">
      <a:spcBef>
        <a:spcPct val="0"/>
      </a:spcBef>
      <a:spcAft>
        <a:spcPct val="0"/>
      </a:spcAft>
      <a:defRPr sz="1000" kern="1200">
        <a:solidFill>
          <a:schemeClr val="tx1"/>
        </a:solidFill>
        <a:latin typeface="Univers 45 Light" pitchFamily="2" charset="0"/>
        <a:ea typeface="+mn-ea"/>
        <a:cs typeface="+mn-cs"/>
      </a:defRPr>
    </a:lvl3pPr>
    <a:lvl4pPr marL="1371600" algn="l" rtl="0" fontAlgn="base">
      <a:spcBef>
        <a:spcPct val="0"/>
      </a:spcBef>
      <a:spcAft>
        <a:spcPct val="0"/>
      </a:spcAft>
      <a:defRPr sz="1000" kern="1200">
        <a:solidFill>
          <a:schemeClr val="tx1"/>
        </a:solidFill>
        <a:latin typeface="Univers 45 Light" pitchFamily="2" charset="0"/>
        <a:ea typeface="+mn-ea"/>
        <a:cs typeface="+mn-cs"/>
      </a:defRPr>
    </a:lvl4pPr>
    <a:lvl5pPr marL="1828800" algn="l" rtl="0" fontAlgn="base">
      <a:spcBef>
        <a:spcPct val="0"/>
      </a:spcBef>
      <a:spcAft>
        <a:spcPct val="0"/>
      </a:spcAft>
      <a:defRPr sz="1000" kern="1200">
        <a:solidFill>
          <a:schemeClr val="tx1"/>
        </a:solidFill>
        <a:latin typeface="Univers 45 Light" pitchFamily="2" charset="0"/>
        <a:ea typeface="+mn-ea"/>
        <a:cs typeface="+mn-cs"/>
      </a:defRPr>
    </a:lvl5pPr>
    <a:lvl6pPr marL="2286000" algn="l" defTabSz="914400" rtl="0" eaLnBrk="1" latinLnBrk="0" hangingPunct="1">
      <a:defRPr sz="1000" kern="1200">
        <a:solidFill>
          <a:schemeClr val="tx1"/>
        </a:solidFill>
        <a:latin typeface="Univers 45 Light" pitchFamily="2" charset="0"/>
        <a:ea typeface="+mn-ea"/>
        <a:cs typeface="+mn-cs"/>
      </a:defRPr>
    </a:lvl6pPr>
    <a:lvl7pPr marL="2743200" algn="l" defTabSz="914400" rtl="0" eaLnBrk="1" latinLnBrk="0" hangingPunct="1">
      <a:defRPr sz="1000" kern="1200">
        <a:solidFill>
          <a:schemeClr val="tx1"/>
        </a:solidFill>
        <a:latin typeface="Univers 45 Light" pitchFamily="2" charset="0"/>
        <a:ea typeface="+mn-ea"/>
        <a:cs typeface="+mn-cs"/>
      </a:defRPr>
    </a:lvl7pPr>
    <a:lvl8pPr marL="3200400" algn="l" defTabSz="914400" rtl="0" eaLnBrk="1" latinLnBrk="0" hangingPunct="1">
      <a:defRPr sz="1000" kern="1200">
        <a:solidFill>
          <a:schemeClr val="tx1"/>
        </a:solidFill>
        <a:latin typeface="Univers 45 Light" pitchFamily="2" charset="0"/>
        <a:ea typeface="+mn-ea"/>
        <a:cs typeface="+mn-cs"/>
      </a:defRPr>
    </a:lvl8pPr>
    <a:lvl9pPr marL="3657600" algn="l" defTabSz="914400" rtl="0" eaLnBrk="1" latinLnBrk="0" hangingPunct="1">
      <a:defRPr sz="1000" kern="1200">
        <a:solidFill>
          <a:schemeClr val="tx1"/>
        </a:solidFill>
        <a:latin typeface="Univers 45 Light" pitchFamily="2"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AA5CB"/>
    <a:srgbClr val="F7C587"/>
    <a:srgbClr val="D7DFB4"/>
    <a:srgbClr val="ACACAC"/>
    <a:srgbClr val="B21107"/>
    <a:srgbClr val="68820B"/>
    <a:srgbClr val="F38E31"/>
    <a:srgbClr val="F06A00"/>
    <a:srgbClr val="C5DEE1"/>
    <a:srgbClr val="87BDC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73" autoAdjust="0"/>
    <p:restoredTop sz="97409" autoAdjust="0"/>
  </p:normalViewPr>
  <p:slideViewPr>
    <p:cSldViewPr snapToGrid="0">
      <p:cViewPr varScale="1">
        <p:scale>
          <a:sx n="69" d="100"/>
          <a:sy n="69" d="100"/>
        </p:scale>
        <p:origin x="-1740" y="-90"/>
      </p:cViewPr>
      <p:guideLst>
        <p:guide orient="horz" pos="799"/>
        <p:guide orient="horz" pos="2678"/>
        <p:guide orient="horz" pos="1486"/>
        <p:guide pos="159"/>
        <p:guide pos="5607"/>
        <p:guide pos="2840"/>
        <p:guide pos="2922"/>
        <p:guide pos="705"/>
        <p:guide pos="3158"/>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4.xml"/><Relationship Id="rId5" Type="http://schemas.openxmlformats.org/officeDocument/2006/relationships/slide" Target="slides/slide4.xml"/><Relationship Id="rId15" Type="http://schemas.openxmlformats.org/officeDocument/2006/relationships/tags" Target="tags/tag1.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854C97-6F54-464A-A603-9B6E2C20CE2E}" type="doc">
      <dgm:prSet loTypeId="urn:microsoft.com/office/officeart/2005/8/layout/venn1" loCatId="relationship" qsTypeId="urn:microsoft.com/office/officeart/2005/8/quickstyle/simple1#1" qsCatId="simple" csTypeId="urn:microsoft.com/office/officeart/2005/8/colors/accent1_2#1" csCatId="accent1" phldr="1"/>
      <dgm:spPr/>
    </dgm:pt>
    <dgm:pt modelId="{DB683029-3801-401A-A337-0B316CEEEF95}">
      <dgm:prSet phldrT="[Text]" custT="1"/>
      <dgm:spPr>
        <a:xfrm>
          <a:off x="1535429" y="63023"/>
          <a:ext cx="3025140" cy="3025140"/>
        </a:xfrm>
        <a:prstGeom prst="ellipse">
          <a:avLst/>
        </a:prstGeom>
        <a:solidFill>
          <a:srgbClr val="8AA5CB">
            <a:alpha val="5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GB" sz="1800" cap="all" baseline="0" dirty="0" smtClean="0">
              <a:solidFill>
                <a:srgbClr val="0C2D83"/>
              </a:solidFill>
              <a:latin typeface="+mn-lt"/>
              <a:ea typeface="+mn-ea"/>
              <a:cs typeface="+mn-cs"/>
            </a:rPr>
            <a:t>Brief</a:t>
          </a:r>
          <a:endParaRPr lang="en-GB" sz="1800" cap="all" baseline="0" dirty="0">
            <a:solidFill>
              <a:srgbClr val="0C2D83"/>
            </a:solidFill>
            <a:latin typeface="+mn-lt"/>
            <a:ea typeface="+mn-ea"/>
            <a:cs typeface="+mn-cs"/>
          </a:endParaRPr>
        </a:p>
      </dgm:t>
    </dgm:pt>
    <dgm:pt modelId="{41D7BFD7-6773-4B8D-B488-B3C911869A2C}" type="parTrans" cxnId="{7F4CA68F-50A7-4442-8B9A-B681C49F0C39}">
      <dgm:prSet/>
      <dgm:spPr/>
      <dgm:t>
        <a:bodyPr/>
        <a:lstStyle/>
        <a:p>
          <a:endParaRPr lang="en-GB"/>
        </a:p>
      </dgm:t>
    </dgm:pt>
    <dgm:pt modelId="{64688D10-0CE5-4AC8-BDC7-4757BD69A89F}" type="sibTrans" cxnId="{7F4CA68F-50A7-4442-8B9A-B681C49F0C39}">
      <dgm:prSet/>
      <dgm:spPr/>
      <dgm:t>
        <a:bodyPr/>
        <a:lstStyle/>
        <a:p>
          <a:endParaRPr lang="en-GB"/>
        </a:p>
      </dgm:t>
    </dgm:pt>
    <dgm:pt modelId="{7F555ECD-8514-42C8-A1FB-1A5577EC790C}">
      <dgm:prSet phldrT="[Text]" custT="1"/>
      <dgm:spPr>
        <a:xfrm>
          <a:off x="2627001" y="1953736"/>
          <a:ext cx="3025140" cy="3025140"/>
        </a:xfrm>
        <a:prstGeom prst="ellipse">
          <a:avLst/>
        </a:prstGeom>
        <a:solidFill>
          <a:srgbClr val="8AA5CB">
            <a:alpha val="5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GB" sz="1800" cap="all" baseline="0" dirty="0" smtClean="0">
              <a:solidFill>
                <a:srgbClr val="0C2D83"/>
              </a:solidFill>
              <a:latin typeface="+mn-lt"/>
              <a:ea typeface="+mn-ea"/>
              <a:cs typeface="+mn-cs"/>
            </a:rPr>
            <a:t>deliver</a:t>
          </a:r>
          <a:endParaRPr lang="en-GB" sz="1800" cap="all" baseline="0" dirty="0">
            <a:solidFill>
              <a:srgbClr val="0C2D83"/>
            </a:solidFill>
            <a:latin typeface="+mn-lt"/>
            <a:ea typeface="+mn-ea"/>
            <a:cs typeface="+mn-cs"/>
          </a:endParaRPr>
        </a:p>
      </dgm:t>
    </dgm:pt>
    <dgm:pt modelId="{B9F3A02A-3301-4312-9636-87DB2C07BB7D}" type="parTrans" cxnId="{040AB6E4-E93F-418E-BF23-C9AD6A29515D}">
      <dgm:prSet/>
      <dgm:spPr/>
      <dgm:t>
        <a:bodyPr/>
        <a:lstStyle/>
        <a:p>
          <a:endParaRPr lang="en-GB"/>
        </a:p>
      </dgm:t>
    </dgm:pt>
    <dgm:pt modelId="{96A94540-0DC5-41E1-902A-0C2AC1E67ECC}" type="sibTrans" cxnId="{040AB6E4-E93F-418E-BF23-C9AD6A29515D}">
      <dgm:prSet/>
      <dgm:spPr/>
      <dgm:t>
        <a:bodyPr/>
        <a:lstStyle/>
        <a:p>
          <a:endParaRPr lang="en-GB"/>
        </a:p>
      </dgm:t>
    </dgm:pt>
    <dgm:pt modelId="{CD828A72-B53C-47F1-AC99-326691022FAE}">
      <dgm:prSet phldrT="[Text]" custT="1"/>
      <dgm:spPr>
        <a:xfrm>
          <a:off x="416813" y="1940213"/>
          <a:ext cx="3025140" cy="3025140"/>
        </a:xfrm>
        <a:prstGeom prst="ellipse">
          <a:avLst/>
        </a:prstGeom>
        <a:solidFill>
          <a:srgbClr val="8AA5CB">
            <a:alpha val="5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GB" sz="1800" cap="all" baseline="0" dirty="0" smtClean="0">
              <a:solidFill>
                <a:srgbClr val="0C2D83"/>
              </a:solidFill>
              <a:latin typeface="+mn-lt"/>
              <a:ea typeface="+mn-ea"/>
              <a:cs typeface="+mn-cs"/>
            </a:rPr>
            <a:t>Debrief</a:t>
          </a:r>
          <a:endParaRPr lang="en-GB" sz="1800" cap="all" baseline="0" dirty="0">
            <a:solidFill>
              <a:srgbClr val="0C2D83"/>
            </a:solidFill>
            <a:latin typeface="+mn-lt"/>
            <a:ea typeface="+mn-ea"/>
            <a:cs typeface="+mn-cs"/>
          </a:endParaRPr>
        </a:p>
      </dgm:t>
    </dgm:pt>
    <dgm:pt modelId="{08307024-7AE7-45A9-A579-6C79F47A87CB}" type="parTrans" cxnId="{D97BF2B4-8C3F-4984-88A4-14707CF65EAD}">
      <dgm:prSet/>
      <dgm:spPr/>
      <dgm:t>
        <a:bodyPr/>
        <a:lstStyle/>
        <a:p>
          <a:endParaRPr lang="en-GB"/>
        </a:p>
      </dgm:t>
    </dgm:pt>
    <dgm:pt modelId="{58D5A5CC-A24A-432A-A669-82389F9F754A}" type="sibTrans" cxnId="{D97BF2B4-8C3F-4984-88A4-14707CF65EAD}">
      <dgm:prSet/>
      <dgm:spPr/>
      <dgm:t>
        <a:bodyPr/>
        <a:lstStyle/>
        <a:p>
          <a:endParaRPr lang="en-GB"/>
        </a:p>
      </dgm:t>
    </dgm:pt>
    <dgm:pt modelId="{D3FDB041-E86B-4F91-94E2-6CA8292548F1}" type="pres">
      <dgm:prSet presAssocID="{19854C97-6F54-464A-A603-9B6E2C20CE2E}" presName="compositeShape" presStyleCnt="0">
        <dgm:presLayoutVars>
          <dgm:chMax val="7"/>
          <dgm:dir/>
          <dgm:resizeHandles val="exact"/>
        </dgm:presLayoutVars>
      </dgm:prSet>
      <dgm:spPr/>
    </dgm:pt>
    <dgm:pt modelId="{325819D0-EE63-4378-994C-526A2D80A743}" type="pres">
      <dgm:prSet presAssocID="{DB683029-3801-401A-A337-0B316CEEEF95}" presName="circ1" presStyleLbl="vennNode1" presStyleIdx="0" presStyleCnt="3"/>
      <dgm:spPr/>
      <dgm:t>
        <a:bodyPr/>
        <a:lstStyle/>
        <a:p>
          <a:endParaRPr lang="en-GB"/>
        </a:p>
      </dgm:t>
    </dgm:pt>
    <dgm:pt modelId="{C60A951E-E04F-4943-AF79-94F7D37EF475}" type="pres">
      <dgm:prSet presAssocID="{DB683029-3801-401A-A337-0B316CEEEF95}" presName="circ1Tx" presStyleLbl="revTx" presStyleIdx="0" presStyleCnt="0">
        <dgm:presLayoutVars>
          <dgm:chMax val="0"/>
          <dgm:chPref val="0"/>
          <dgm:bulletEnabled val="1"/>
        </dgm:presLayoutVars>
      </dgm:prSet>
      <dgm:spPr/>
      <dgm:t>
        <a:bodyPr/>
        <a:lstStyle/>
        <a:p>
          <a:endParaRPr lang="en-GB"/>
        </a:p>
      </dgm:t>
    </dgm:pt>
    <dgm:pt modelId="{C51CBB94-35C1-4DE4-8113-8DFDBE39324B}" type="pres">
      <dgm:prSet presAssocID="{7F555ECD-8514-42C8-A1FB-1A5577EC790C}" presName="circ2" presStyleLbl="vennNode1" presStyleIdx="1" presStyleCnt="3" custLinFactNeighborX="1295"/>
      <dgm:spPr/>
      <dgm:t>
        <a:bodyPr/>
        <a:lstStyle/>
        <a:p>
          <a:endParaRPr lang="en-GB"/>
        </a:p>
      </dgm:t>
    </dgm:pt>
    <dgm:pt modelId="{3B7AE0FC-47DB-4A84-9A75-F088F35042FF}" type="pres">
      <dgm:prSet presAssocID="{7F555ECD-8514-42C8-A1FB-1A5577EC790C}" presName="circ2Tx" presStyleLbl="revTx" presStyleIdx="0" presStyleCnt="0">
        <dgm:presLayoutVars>
          <dgm:chMax val="0"/>
          <dgm:chPref val="0"/>
          <dgm:bulletEnabled val="1"/>
        </dgm:presLayoutVars>
      </dgm:prSet>
      <dgm:spPr/>
      <dgm:t>
        <a:bodyPr/>
        <a:lstStyle/>
        <a:p>
          <a:endParaRPr lang="en-GB"/>
        </a:p>
      </dgm:t>
    </dgm:pt>
    <dgm:pt modelId="{A355D73F-1F3C-4F03-BE93-21B5E4FF4A1E}" type="pres">
      <dgm:prSet presAssocID="{CD828A72-B53C-47F1-AC99-326691022FAE}" presName="circ3" presStyleLbl="vennNode1" presStyleIdx="2" presStyleCnt="3" custLinFactNeighborX="-371" custLinFactNeighborY="-447"/>
      <dgm:spPr/>
      <dgm:t>
        <a:bodyPr/>
        <a:lstStyle/>
        <a:p>
          <a:endParaRPr lang="en-GB"/>
        </a:p>
      </dgm:t>
    </dgm:pt>
    <dgm:pt modelId="{5CBD7426-ADC3-4218-9794-D122CB851095}" type="pres">
      <dgm:prSet presAssocID="{CD828A72-B53C-47F1-AC99-326691022FAE}" presName="circ3Tx" presStyleLbl="revTx" presStyleIdx="0" presStyleCnt="0">
        <dgm:presLayoutVars>
          <dgm:chMax val="0"/>
          <dgm:chPref val="0"/>
          <dgm:bulletEnabled val="1"/>
        </dgm:presLayoutVars>
      </dgm:prSet>
      <dgm:spPr/>
      <dgm:t>
        <a:bodyPr/>
        <a:lstStyle/>
        <a:p>
          <a:endParaRPr lang="en-GB"/>
        </a:p>
      </dgm:t>
    </dgm:pt>
  </dgm:ptLst>
  <dgm:cxnLst>
    <dgm:cxn modelId="{D0F88EF1-E8CA-4FC0-83C0-F1DF5D41F786}" type="presOf" srcId="{CD828A72-B53C-47F1-AC99-326691022FAE}" destId="{5CBD7426-ADC3-4218-9794-D122CB851095}" srcOrd="1" destOrd="0" presId="urn:microsoft.com/office/officeart/2005/8/layout/venn1"/>
    <dgm:cxn modelId="{040AB6E4-E93F-418E-BF23-C9AD6A29515D}" srcId="{19854C97-6F54-464A-A603-9B6E2C20CE2E}" destId="{7F555ECD-8514-42C8-A1FB-1A5577EC790C}" srcOrd="1" destOrd="0" parTransId="{B9F3A02A-3301-4312-9636-87DB2C07BB7D}" sibTransId="{96A94540-0DC5-41E1-902A-0C2AC1E67ECC}"/>
    <dgm:cxn modelId="{D97BF2B4-8C3F-4984-88A4-14707CF65EAD}" srcId="{19854C97-6F54-464A-A603-9B6E2C20CE2E}" destId="{CD828A72-B53C-47F1-AC99-326691022FAE}" srcOrd="2" destOrd="0" parTransId="{08307024-7AE7-45A9-A579-6C79F47A87CB}" sibTransId="{58D5A5CC-A24A-432A-A669-82389F9F754A}"/>
    <dgm:cxn modelId="{77EA2675-6468-4887-A517-7466965BC473}" type="presOf" srcId="{DB683029-3801-401A-A337-0B316CEEEF95}" destId="{325819D0-EE63-4378-994C-526A2D80A743}" srcOrd="0" destOrd="0" presId="urn:microsoft.com/office/officeart/2005/8/layout/venn1"/>
    <dgm:cxn modelId="{264B7560-8ED4-4236-A009-F23F779C85DE}" type="presOf" srcId="{7F555ECD-8514-42C8-A1FB-1A5577EC790C}" destId="{C51CBB94-35C1-4DE4-8113-8DFDBE39324B}" srcOrd="0" destOrd="0" presId="urn:microsoft.com/office/officeart/2005/8/layout/venn1"/>
    <dgm:cxn modelId="{CBD8EC6F-0349-4646-A76A-9C13CF4EA978}" type="presOf" srcId="{7F555ECD-8514-42C8-A1FB-1A5577EC790C}" destId="{3B7AE0FC-47DB-4A84-9A75-F088F35042FF}" srcOrd="1" destOrd="0" presId="urn:microsoft.com/office/officeart/2005/8/layout/venn1"/>
    <dgm:cxn modelId="{5A9F968D-15F7-43E5-964E-5D492772789F}" type="presOf" srcId="{19854C97-6F54-464A-A603-9B6E2C20CE2E}" destId="{D3FDB041-E86B-4F91-94E2-6CA8292548F1}" srcOrd="0" destOrd="0" presId="urn:microsoft.com/office/officeart/2005/8/layout/venn1"/>
    <dgm:cxn modelId="{2CF4979C-25C3-4C7B-BFEB-4D96F0EE8DFF}" type="presOf" srcId="{DB683029-3801-401A-A337-0B316CEEEF95}" destId="{C60A951E-E04F-4943-AF79-94F7D37EF475}" srcOrd="1" destOrd="0" presId="urn:microsoft.com/office/officeart/2005/8/layout/venn1"/>
    <dgm:cxn modelId="{7F4CA68F-50A7-4442-8B9A-B681C49F0C39}" srcId="{19854C97-6F54-464A-A603-9B6E2C20CE2E}" destId="{DB683029-3801-401A-A337-0B316CEEEF95}" srcOrd="0" destOrd="0" parTransId="{41D7BFD7-6773-4B8D-B488-B3C911869A2C}" sibTransId="{64688D10-0CE5-4AC8-BDC7-4757BD69A89F}"/>
    <dgm:cxn modelId="{F4F35C38-40BF-4D48-B1EE-3F8A27526CC3}" type="presOf" srcId="{CD828A72-B53C-47F1-AC99-326691022FAE}" destId="{A355D73F-1F3C-4F03-BE93-21B5E4FF4A1E}" srcOrd="0" destOrd="0" presId="urn:microsoft.com/office/officeart/2005/8/layout/venn1"/>
    <dgm:cxn modelId="{31FD0BA4-D5CA-4CAA-8B45-8F2BB17A75AB}" type="presParOf" srcId="{D3FDB041-E86B-4F91-94E2-6CA8292548F1}" destId="{325819D0-EE63-4378-994C-526A2D80A743}" srcOrd="0" destOrd="0" presId="urn:microsoft.com/office/officeart/2005/8/layout/venn1"/>
    <dgm:cxn modelId="{B4A96850-C44F-48CE-BB22-70C10620E2D5}" type="presParOf" srcId="{D3FDB041-E86B-4F91-94E2-6CA8292548F1}" destId="{C60A951E-E04F-4943-AF79-94F7D37EF475}" srcOrd="1" destOrd="0" presId="urn:microsoft.com/office/officeart/2005/8/layout/venn1"/>
    <dgm:cxn modelId="{5AD60798-BC4C-4D7A-83D7-F3721953EAC1}" type="presParOf" srcId="{D3FDB041-E86B-4F91-94E2-6CA8292548F1}" destId="{C51CBB94-35C1-4DE4-8113-8DFDBE39324B}" srcOrd="2" destOrd="0" presId="urn:microsoft.com/office/officeart/2005/8/layout/venn1"/>
    <dgm:cxn modelId="{851807EF-9CA1-4362-BCE5-57997F46C9FA}" type="presParOf" srcId="{D3FDB041-E86B-4F91-94E2-6CA8292548F1}" destId="{3B7AE0FC-47DB-4A84-9A75-F088F35042FF}" srcOrd="3" destOrd="0" presId="urn:microsoft.com/office/officeart/2005/8/layout/venn1"/>
    <dgm:cxn modelId="{7E9CA8F2-8A1D-416E-AEC6-00B0F851656B}" type="presParOf" srcId="{D3FDB041-E86B-4F91-94E2-6CA8292548F1}" destId="{A355D73F-1F3C-4F03-BE93-21B5E4FF4A1E}" srcOrd="4" destOrd="0" presId="urn:microsoft.com/office/officeart/2005/8/layout/venn1"/>
    <dgm:cxn modelId="{EB50486C-372A-4325-BCBE-68C26CF4285C}" type="presParOf" srcId="{D3FDB041-E86B-4F91-94E2-6CA8292548F1}" destId="{5CBD7426-ADC3-4218-9794-D122CB851095}" srcOrd="5"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25819D0-EE63-4378-994C-526A2D80A743}">
      <dsp:nvSpPr>
        <dsp:cNvPr id="0" name=""/>
        <dsp:cNvSpPr/>
      </dsp:nvSpPr>
      <dsp:spPr>
        <a:xfrm>
          <a:off x="1348754" y="51989"/>
          <a:ext cx="2495478" cy="2495478"/>
        </a:xfrm>
        <a:prstGeom prst="ellipse">
          <a:avLst/>
        </a:prstGeom>
        <a:solidFill>
          <a:srgbClr val="8AA5CB">
            <a:alpha val="50000"/>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GB" sz="1800" kern="1200" cap="all" baseline="0" dirty="0" smtClean="0">
              <a:solidFill>
                <a:srgbClr val="0C2D83"/>
              </a:solidFill>
              <a:latin typeface="+mn-lt"/>
              <a:ea typeface="+mn-ea"/>
              <a:cs typeface="+mn-cs"/>
            </a:rPr>
            <a:t>Brief</a:t>
          </a:r>
          <a:endParaRPr lang="en-GB" sz="1800" kern="1200" cap="all" baseline="0" dirty="0">
            <a:solidFill>
              <a:srgbClr val="0C2D83"/>
            </a:solidFill>
            <a:latin typeface="+mn-lt"/>
            <a:ea typeface="+mn-ea"/>
            <a:cs typeface="+mn-cs"/>
          </a:endParaRPr>
        </a:p>
      </dsp:txBody>
      <dsp:txXfrm>
        <a:off x="1681485" y="488697"/>
        <a:ext cx="1830017" cy="1122965"/>
      </dsp:txXfrm>
    </dsp:sp>
    <dsp:sp modelId="{C51CBB94-35C1-4DE4-8113-8DFDBE39324B}">
      <dsp:nvSpPr>
        <dsp:cNvPr id="0" name=""/>
        <dsp:cNvSpPr/>
      </dsp:nvSpPr>
      <dsp:spPr>
        <a:xfrm>
          <a:off x="2281523" y="1611663"/>
          <a:ext cx="2495478" cy="2495478"/>
        </a:xfrm>
        <a:prstGeom prst="ellipse">
          <a:avLst/>
        </a:prstGeom>
        <a:solidFill>
          <a:srgbClr val="8AA5CB">
            <a:alpha val="50000"/>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GB" sz="1800" kern="1200" cap="all" baseline="0" dirty="0" smtClean="0">
              <a:solidFill>
                <a:srgbClr val="0C2D83"/>
              </a:solidFill>
              <a:latin typeface="+mn-lt"/>
              <a:ea typeface="+mn-ea"/>
              <a:cs typeface="+mn-cs"/>
            </a:rPr>
            <a:t>deliver</a:t>
          </a:r>
          <a:endParaRPr lang="en-GB" sz="1800" kern="1200" cap="all" baseline="0" dirty="0">
            <a:solidFill>
              <a:srgbClr val="0C2D83"/>
            </a:solidFill>
            <a:latin typeface="+mn-lt"/>
            <a:ea typeface="+mn-ea"/>
            <a:cs typeface="+mn-cs"/>
          </a:endParaRPr>
        </a:p>
      </dsp:txBody>
      <dsp:txXfrm>
        <a:off x="3044723" y="2256328"/>
        <a:ext cx="1497287" cy="1372513"/>
      </dsp:txXfrm>
    </dsp:sp>
    <dsp:sp modelId="{A355D73F-1F3C-4F03-BE93-21B5E4FF4A1E}">
      <dsp:nvSpPr>
        <dsp:cNvPr id="0" name=""/>
        <dsp:cNvSpPr/>
      </dsp:nvSpPr>
      <dsp:spPr>
        <a:xfrm>
          <a:off x="439044" y="1600508"/>
          <a:ext cx="2495478" cy="2495478"/>
        </a:xfrm>
        <a:prstGeom prst="ellipse">
          <a:avLst/>
        </a:prstGeom>
        <a:solidFill>
          <a:srgbClr val="8AA5CB">
            <a:alpha val="50000"/>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GB" sz="1800" kern="1200" cap="all" baseline="0" dirty="0" smtClean="0">
              <a:solidFill>
                <a:srgbClr val="0C2D83"/>
              </a:solidFill>
              <a:latin typeface="+mn-lt"/>
              <a:ea typeface="+mn-ea"/>
              <a:cs typeface="+mn-cs"/>
            </a:rPr>
            <a:t>Debrief</a:t>
          </a:r>
          <a:endParaRPr lang="en-GB" sz="1800" kern="1200" cap="all" baseline="0" dirty="0">
            <a:solidFill>
              <a:srgbClr val="0C2D83"/>
            </a:solidFill>
            <a:latin typeface="+mn-lt"/>
            <a:ea typeface="+mn-ea"/>
            <a:cs typeface="+mn-cs"/>
          </a:endParaRPr>
        </a:p>
      </dsp:txBody>
      <dsp:txXfrm>
        <a:off x="674035" y="2245173"/>
        <a:ext cx="1497287" cy="137251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GB" dirty="0"/>
          </a:p>
        </p:txBody>
      </p:sp>
      <p:sp>
        <p:nvSpPr>
          <p:cNvPr id="37891" name="Rectangle 3"/>
          <p:cNvSpPr>
            <a:spLocks noGrp="1" noChangeArrowheads="1"/>
          </p:cNvSpPr>
          <p:nvPr>
            <p:ph type="dt"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GB" dirty="0"/>
          </a:p>
        </p:txBody>
      </p:sp>
      <p:sp>
        <p:nvSpPr>
          <p:cNvPr id="51204"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66750" y="4716464"/>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7894"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GB" dirty="0"/>
          </a:p>
        </p:txBody>
      </p:sp>
      <p:sp>
        <p:nvSpPr>
          <p:cNvPr id="37895" name="Rectangle 7"/>
          <p:cNvSpPr>
            <a:spLocks noGrp="1" noChangeArrowheads="1"/>
          </p:cNvSpPr>
          <p:nvPr>
            <p:ph type="sldNum" sz="quarter" idx="5"/>
          </p:nvPr>
        </p:nvSpPr>
        <p:spPr bwMode="auto">
          <a:xfrm>
            <a:off x="377825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69AF785-29AA-41AE-944E-94BD256AF91D}" type="slidenum">
              <a:rPr lang="en-GB"/>
              <a:pPr>
                <a:defRPr/>
              </a:pPr>
              <a:t>‹#›</a:t>
            </a:fld>
            <a:endParaRPr lang="en-GB"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0</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9</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10</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11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1</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2</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64C7A1C4-D39D-4B90-8495-6A7F79EC7BC9}" type="slidenum">
              <a:rPr lang="en-GB" smtClean="0"/>
              <a:pPr/>
              <a:t>3</a:t>
            </a:fld>
            <a:endParaRPr lang="en-GB" dirty="0" smtClean="0"/>
          </a:p>
        </p:txBody>
      </p:sp>
      <p:sp>
        <p:nvSpPr>
          <p:cNvPr id="55298" name="Rectangle 2"/>
          <p:cNvSpPr>
            <a:spLocks noGrp="1" noRot="1" noChangeAspect="1" noChangeArrowheads="1" noTextEdit="1"/>
          </p:cNvSpPr>
          <p:nvPr>
            <p:ph type="sldImg"/>
          </p:nvPr>
        </p:nvSpPr>
        <p:spPr>
          <a:xfrm>
            <a:off x="852488" y="744538"/>
            <a:ext cx="4964112" cy="3722687"/>
          </a:xfrm>
          <a:ln/>
        </p:spPr>
      </p:sp>
      <p:sp>
        <p:nvSpPr>
          <p:cNvPr id="55299"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4</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5</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6</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7</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8</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9" name="Picture 8" descr="OFFICE LADY compressed.jpg"/>
          <p:cNvPicPr>
            <a:picLocks/>
          </p:cNvPicPr>
          <p:nvPr userDrawn="1"/>
        </p:nvPicPr>
        <p:blipFill>
          <a:blip r:embed="rId2" cstate="screen"/>
          <a:stretch>
            <a:fillRect/>
          </a:stretch>
        </p:blipFill>
        <p:spPr bwMode="gray">
          <a:xfrm>
            <a:off x="0" y="0"/>
            <a:ext cx="9144000" cy="6858000"/>
          </a:xfrm>
          <a:prstGeom prst="rect">
            <a:avLst/>
          </a:prstGeom>
        </p:spPr>
      </p:pic>
      <p:pic>
        <p:nvPicPr>
          <p:cNvPr id="11" name="Picture 10" descr="Wedge1.png"/>
          <p:cNvPicPr>
            <a:picLocks noChangeAspect="1"/>
          </p:cNvPicPr>
          <p:nvPr userDrawn="1"/>
        </p:nvPicPr>
        <p:blipFill>
          <a:blip r:embed="rId3" cstate="screen"/>
          <a:stretch>
            <a:fillRect/>
          </a:stretch>
        </p:blipFill>
        <p:spPr>
          <a:xfrm>
            <a:off x="-7257" y="-7257"/>
            <a:ext cx="4809347" cy="5601761"/>
          </a:xfrm>
          <a:prstGeom prst="rect">
            <a:avLst/>
          </a:prstGeom>
        </p:spPr>
      </p:pic>
      <p:sp>
        <p:nvSpPr>
          <p:cNvPr id="10" name="Title 9"/>
          <p:cNvSpPr>
            <a:spLocks noGrp="1"/>
          </p:cNvSpPr>
          <p:nvPr>
            <p:ph type="title"/>
          </p:nvPr>
        </p:nvSpPr>
        <p:spPr bwMode="gray">
          <a:xfrm>
            <a:off x="317989" y="1412776"/>
            <a:ext cx="3522853" cy="2160240"/>
          </a:xfr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smtClean="0"/>
              <a:t>Click to edit Master title style</a:t>
            </a:r>
            <a:endParaRPr lang="en-GB" dirty="0"/>
          </a:p>
        </p:txBody>
      </p:sp>
      <p:sp>
        <p:nvSpPr>
          <p:cNvPr id="17" name="Text Placeholder 16"/>
          <p:cNvSpPr>
            <a:spLocks noGrp="1"/>
          </p:cNvSpPr>
          <p:nvPr>
            <p:ph type="body" sz="quarter" idx="10"/>
          </p:nvPr>
        </p:nvSpPr>
        <p:spPr bwMode="gray">
          <a:xfrm>
            <a:off x="317989" y="3789363"/>
            <a:ext cx="3124200"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12" name="Picture 11" descr="KPMG_Plus_Strapline_White no tm.emf"/>
          <p:cNvPicPr>
            <a:picLocks noChangeAspect="1"/>
          </p:cNvPicPr>
          <p:nvPr userDrawn="1"/>
        </p:nvPicPr>
        <p:blipFill>
          <a:blip r:embed="rId4"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Rows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8" y="1268760"/>
            <a:ext cx="849694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6"/>
          <p:cNvSpPr>
            <a:spLocks noGrp="1"/>
          </p:cNvSpPr>
          <p:nvPr>
            <p:ph type="body" sz="quarter" idx="11"/>
          </p:nvPr>
        </p:nvSpPr>
        <p:spPr bwMode="gray">
          <a:xfrm>
            <a:off x="323528" y="3789710"/>
            <a:ext cx="849694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One Chart One Row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6" name="Text Placeholder 6"/>
          <p:cNvSpPr>
            <a:spLocks noGrp="1"/>
          </p:cNvSpPr>
          <p:nvPr>
            <p:ph type="body" sz="quarter" idx="11"/>
          </p:nvPr>
        </p:nvSpPr>
        <p:spPr bwMode="gray">
          <a:xfrm>
            <a:off x="323528" y="3789710"/>
            <a:ext cx="8497988"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Chart Placeholder 7"/>
          <p:cNvSpPr>
            <a:spLocks noGrp="1"/>
          </p:cNvSpPr>
          <p:nvPr>
            <p:ph type="chart" sz="quarter" idx="12"/>
          </p:nvPr>
        </p:nvSpPr>
        <p:spPr bwMode="gray">
          <a:xfrm>
            <a:off x="323519" y="1268414"/>
            <a:ext cx="8496954" cy="2376487"/>
          </a:xfrm>
        </p:spPr>
        <p:txBody>
          <a:bodyPr anchor="ctr"/>
          <a:lstStyle>
            <a:lvl1pPr algn="ctr">
              <a:defRPr/>
            </a:lvl1pPr>
          </a:lstStyle>
          <a:p>
            <a:r>
              <a:rPr lang="en-US" dirty="0" smtClean="0"/>
              <a:t>Click icon to add chart</a:t>
            </a:r>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bwMode="gray"/>
        <p:txBody>
          <a:bodyPr/>
          <a:lstStyle/>
          <a:p>
            <a:r>
              <a:rPr lang="en-US" smtClean="0"/>
              <a:t>Click to edit Master title style</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Four Chevrons">
    <p:spTree>
      <p:nvGrpSpPr>
        <p:cNvPr id="1" name=""/>
        <p:cNvGrpSpPr/>
        <p:nvPr/>
      </p:nvGrpSpPr>
      <p:grpSpPr>
        <a:xfrm>
          <a:off x="0" y="0"/>
          <a:ext cx="0" cy="0"/>
          <a:chOff x="0" y="0"/>
          <a:chExt cx="0" cy="0"/>
        </a:xfrm>
      </p:grpSpPr>
      <p:sp>
        <p:nvSpPr>
          <p:cNvPr id="12" name="Text Placeholder 20"/>
          <p:cNvSpPr>
            <a:spLocks noGrp="1"/>
          </p:cNvSpPr>
          <p:nvPr>
            <p:ph type="body" sz="quarter" idx="27"/>
          </p:nvPr>
        </p:nvSpPr>
        <p:spPr bwMode="gray">
          <a:xfrm>
            <a:off x="2483768" y="1268414"/>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1" name="Text Placeholder 20"/>
          <p:cNvSpPr>
            <a:spLocks noGrp="1"/>
          </p:cNvSpPr>
          <p:nvPr>
            <p:ph type="body" sz="quarter" idx="26"/>
          </p:nvPr>
        </p:nvSpPr>
        <p:spPr bwMode="gray">
          <a:xfrm>
            <a:off x="323528" y="1268414"/>
            <a:ext cx="219456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6" name="Title 5"/>
          <p:cNvSpPr>
            <a:spLocks noGrp="1"/>
          </p:cNvSpPr>
          <p:nvPr>
            <p:ph type="title"/>
          </p:nvPr>
        </p:nvSpPr>
        <p:spPr bwMode="gray"/>
        <p:txBody>
          <a:bodyPr/>
          <a:lstStyle/>
          <a:p>
            <a:r>
              <a:rPr lang="en-US" smtClean="0"/>
              <a:t>Click to edit Master title style</a:t>
            </a:r>
            <a:endParaRPr lang="en-GB"/>
          </a:p>
        </p:txBody>
      </p:sp>
      <p:sp>
        <p:nvSpPr>
          <p:cNvPr id="30" name="Text Placeholder 29"/>
          <p:cNvSpPr>
            <a:spLocks noGrp="1"/>
          </p:cNvSpPr>
          <p:nvPr>
            <p:ph type="body" sz="quarter" idx="13"/>
          </p:nvPr>
        </p:nvSpPr>
        <p:spPr bwMode="gray">
          <a:xfrm>
            <a:off x="323528" y="1988840"/>
            <a:ext cx="2016224" cy="417701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1" name="Text Placeholder 29"/>
          <p:cNvSpPr>
            <a:spLocks noGrp="1"/>
          </p:cNvSpPr>
          <p:nvPr>
            <p:ph type="body" sz="quarter" idx="14"/>
          </p:nvPr>
        </p:nvSpPr>
        <p:spPr bwMode="gray">
          <a:xfrm>
            <a:off x="2483768" y="1988840"/>
            <a:ext cx="2016223"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2" name="Text Placeholder 29"/>
          <p:cNvSpPr>
            <a:spLocks noGrp="1"/>
          </p:cNvSpPr>
          <p:nvPr>
            <p:ph type="body" sz="quarter" idx="15"/>
          </p:nvPr>
        </p:nvSpPr>
        <p:spPr bwMode="gray">
          <a:xfrm>
            <a:off x="4644008" y="1988840"/>
            <a:ext cx="2016224"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3" name="Text Placeholder 29"/>
          <p:cNvSpPr>
            <a:spLocks noGrp="1"/>
          </p:cNvSpPr>
          <p:nvPr>
            <p:ph type="body" sz="quarter" idx="16"/>
          </p:nvPr>
        </p:nvSpPr>
        <p:spPr bwMode="gray">
          <a:xfrm>
            <a:off x="6804248" y="1988840"/>
            <a:ext cx="2016224"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ext Placeholder 20"/>
          <p:cNvSpPr>
            <a:spLocks noGrp="1"/>
          </p:cNvSpPr>
          <p:nvPr>
            <p:ph type="body" sz="quarter" idx="28"/>
          </p:nvPr>
        </p:nvSpPr>
        <p:spPr bwMode="gray">
          <a:xfrm>
            <a:off x="4644008" y="1268414"/>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7" name="Text Placeholder 20"/>
          <p:cNvSpPr>
            <a:spLocks noGrp="1"/>
          </p:cNvSpPr>
          <p:nvPr>
            <p:ph type="body" sz="quarter" idx="29"/>
          </p:nvPr>
        </p:nvSpPr>
        <p:spPr bwMode="gray">
          <a:xfrm>
            <a:off x="6804248" y="1268414"/>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Five Chevrons">
    <p:spTree>
      <p:nvGrpSpPr>
        <p:cNvPr id="1" name=""/>
        <p:cNvGrpSpPr/>
        <p:nvPr/>
      </p:nvGrpSpPr>
      <p:grpSpPr>
        <a:xfrm>
          <a:off x="0" y="0"/>
          <a:ext cx="0" cy="0"/>
          <a:chOff x="0" y="0"/>
          <a:chExt cx="0" cy="0"/>
        </a:xfrm>
      </p:grpSpPr>
      <p:sp>
        <p:nvSpPr>
          <p:cNvPr id="14" name="Text Placeholder 20"/>
          <p:cNvSpPr>
            <a:spLocks noGrp="1"/>
          </p:cNvSpPr>
          <p:nvPr>
            <p:ph type="body" sz="quarter" idx="27"/>
          </p:nvPr>
        </p:nvSpPr>
        <p:spPr bwMode="gray">
          <a:xfrm>
            <a:off x="2051720"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5" name="Text Placeholder 20"/>
          <p:cNvSpPr>
            <a:spLocks noGrp="1"/>
          </p:cNvSpPr>
          <p:nvPr>
            <p:ph type="body" sz="quarter" idx="26"/>
          </p:nvPr>
        </p:nvSpPr>
        <p:spPr bwMode="gray">
          <a:xfrm>
            <a:off x="323528" y="1268414"/>
            <a:ext cx="173736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rm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6" name="Text Placeholder 20"/>
          <p:cNvSpPr>
            <a:spLocks noGrp="1"/>
          </p:cNvSpPr>
          <p:nvPr>
            <p:ph type="body" sz="quarter" idx="28"/>
          </p:nvPr>
        </p:nvSpPr>
        <p:spPr bwMode="gray">
          <a:xfrm>
            <a:off x="3779912"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7" name="Text Placeholder 20"/>
          <p:cNvSpPr>
            <a:spLocks noGrp="1"/>
          </p:cNvSpPr>
          <p:nvPr>
            <p:ph type="body" sz="quarter" idx="29"/>
          </p:nvPr>
        </p:nvSpPr>
        <p:spPr bwMode="gray">
          <a:xfrm>
            <a:off x="5508104"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9" name="Text Placeholder 20"/>
          <p:cNvSpPr>
            <a:spLocks noGrp="1"/>
          </p:cNvSpPr>
          <p:nvPr>
            <p:ph type="body" sz="quarter" idx="30"/>
          </p:nvPr>
        </p:nvSpPr>
        <p:spPr bwMode="gray">
          <a:xfrm>
            <a:off x="7236297"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6" name="Title 5"/>
          <p:cNvSpPr>
            <a:spLocks noGrp="1"/>
          </p:cNvSpPr>
          <p:nvPr>
            <p:ph type="title"/>
          </p:nvPr>
        </p:nvSpPr>
        <p:spPr bwMode="gray"/>
        <p:txBody>
          <a:bodyPr/>
          <a:lstStyle/>
          <a:p>
            <a:r>
              <a:rPr lang="en-US" smtClean="0"/>
              <a:t>Click to edit Master title style</a:t>
            </a:r>
            <a:endParaRPr lang="en-GB" dirty="0"/>
          </a:p>
        </p:txBody>
      </p:sp>
      <p:sp>
        <p:nvSpPr>
          <p:cNvPr id="26" name="Text Placeholder 29"/>
          <p:cNvSpPr>
            <a:spLocks noGrp="1"/>
          </p:cNvSpPr>
          <p:nvPr>
            <p:ph type="body" sz="quarter" idx="13"/>
          </p:nvPr>
        </p:nvSpPr>
        <p:spPr bwMode="gray">
          <a:xfrm>
            <a:off x="323529" y="1989138"/>
            <a:ext cx="1584176"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4" name="Text Placeholder 29"/>
          <p:cNvSpPr>
            <a:spLocks noGrp="1"/>
          </p:cNvSpPr>
          <p:nvPr>
            <p:ph type="body" sz="quarter" idx="31"/>
          </p:nvPr>
        </p:nvSpPr>
        <p:spPr bwMode="gray">
          <a:xfrm>
            <a:off x="2051720"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Text Placeholder 29"/>
          <p:cNvSpPr>
            <a:spLocks noGrp="1"/>
          </p:cNvSpPr>
          <p:nvPr>
            <p:ph type="body" sz="quarter" idx="32"/>
          </p:nvPr>
        </p:nvSpPr>
        <p:spPr bwMode="gray">
          <a:xfrm>
            <a:off x="3779912"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9" name="Text Placeholder 29"/>
          <p:cNvSpPr>
            <a:spLocks noGrp="1"/>
          </p:cNvSpPr>
          <p:nvPr>
            <p:ph type="body" sz="quarter" idx="33"/>
          </p:nvPr>
        </p:nvSpPr>
        <p:spPr bwMode="gray">
          <a:xfrm>
            <a:off x="5508104"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1" name="Text Placeholder 29"/>
          <p:cNvSpPr>
            <a:spLocks noGrp="1"/>
          </p:cNvSpPr>
          <p:nvPr>
            <p:ph type="body" sz="quarter" idx="34"/>
          </p:nvPr>
        </p:nvSpPr>
        <p:spPr bwMode="gray">
          <a:xfrm>
            <a:off x="7236296"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ands and drivers">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grpSp>
        <p:nvGrpSpPr>
          <p:cNvPr id="2" name="Group 15"/>
          <p:cNvGrpSpPr/>
          <p:nvPr userDrawn="1"/>
        </p:nvGrpSpPr>
        <p:grpSpPr bwMode="gray">
          <a:xfrm>
            <a:off x="2907738" y="2497138"/>
            <a:ext cx="3339178" cy="2448457"/>
            <a:chOff x="2902075" y="2497138"/>
            <a:chExt cx="3339178" cy="2448457"/>
          </a:xfrm>
        </p:grpSpPr>
        <p:sp>
          <p:nvSpPr>
            <p:cNvPr id="33" name="AutoShape 20"/>
            <p:cNvSpPr>
              <a:spLocks noChangeArrowheads="1"/>
            </p:cNvSpPr>
            <p:nvPr userDrawn="1"/>
          </p:nvSpPr>
          <p:spPr bwMode="gray">
            <a:xfrm rot="19080000" flipH="1">
              <a:off x="4743630" y="2497138"/>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p>
          </p:txBody>
        </p:sp>
        <p:sp>
          <p:nvSpPr>
            <p:cNvPr id="34" name="AutoShape 17"/>
            <p:cNvSpPr>
              <a:spLocks noChangeArrowheads="1"/>
            </p:cNvSpPr>
            <p:nvPr userDrawn="1"/>
          </p:nvSpPr>
          <p:spPr bwMode="gray">
            <a:xfrm rot="2520000" flipH="1">
              <a:off x="4743630" y="4564595"/>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marL="0" algn="l" defTabSz="914400" rtl="0" eaLnBrk="1" latinLnBrk="0" hangingPunct="1"/>
              <a:endParaRPr lang="en-CA" sz="1800" kern="1200" dirty="0">
                <a:solidFill>
                  <a:schemeClr val="tx1"/>
                </a:solidFill>
                <a:latin typeface="+mn-lt"/>
                <a:ea typeface="+mn-ea"/>
                <a:cs typeface="+mn-cs"/>
              </a:endParaRPr>
            </a:p>
          </p:txBody>
        </p:sp>
        <p:sp>
          <p:nvSpPr>
            <p:cNvPr id="22" name="AutoShape 20"/>
            <p:cNvSpPr>
              <a:spLocks noChangeArrowheads="1"/>
            </p:cNvSpPr>
            <p:nvPr userDrawn="1"/>
          </p:nvSpPr>
          <p:spPr bwMode="gray">
            <a:xfrm rot="2520000">
              <a:off x="2902075" y="2497138"/>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p>
          </p:txBody>
        </p:sp>
        <p:sp>
          <p:nvSpPr>
            <p:cNvPr id="23" name="AutoShape 17"/>
            <p:cNvSpPr>
              <a:spLocks noChangeArrowheads="1"/>
            </p:cNvSpPr>
            <p:nvPr userDrawn="1"/>
          </p:nvSpPr>
          <p:spPr bwMode="gray">
            <a:xfrm rot="19080000">
              <a:off x="2902075" y="4564595"/>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marL="0" algn="l" defTabSz="914400" rtl="0" eaLnBrk="1" latinLnBrk="0" hangingPunct="1"/>
              <a:endParaRPr lang="en-CA" sz="1800" kern="1200" dirty="0">
                <a:solidFill>
                  <a:schemeClr val="tx1"/>
                </a:solidFill>
                <a:latin typeface="+mn-lt"/>
                <a:ea typeface="+mn-ea"/>
                <a:cs typeface="+mn-cs"/>
              </a:endParaRPr>
            </a:p>
          </p:txBody>
        </p:sp>
      </p:grpSp>
      <p:sp>
        <p:nvSpPr>
          <p:cNvPr id="25" name="Text Placeholder 10"/>
          <p:cNvSpPr>
            <a:spLocks noGrp="1"/>
          </p:cNvSpPr>
          <p:nvPr userDrawn="1">
            <p:ph type="body" sz="quarter" idx="21"/>
          </p:nvPr>
        </p:nvSpPr>
        <p:spPr bwMode="gray">
          <a:xfrm>
            <a:off x="4030681" y="3395663"/>
            <a:ext cx="1093292" cy="622800"/>
          </a:xfrm>
          <a:prstGeom prst="ellipse">
            <a:avLst/>
          </a:prstGeom>
          <a:solidFill>
            <a:srgbClr val="AA5CAA"/>
          </a:solidFill>
          <a:ln>
            <a:noFill/>
          </a:ln>
        </p:spPr>
        <p:txBody>
          <a:bodyPr lIns="54000" tIns="54000" rIns="54000" bIns="54000" anchor="ctr" anchorCtr="1"/>
          <a:lstStyle>
            <a:lvl1pPr algn="ctr">
              <a:defRPr>
                <a:solidFill>
                  <a:schemeClr val="bg1"/>
                </a:solidFill>
              </a:defRPr>
            </a:lvl1pPr>
          </a:lstStyle>
          <a:p>
            <a:pPr lvl="0"/>
            <a:r>
              <a:rPr lang="en-US" smtClean="0"/>
              <a:t>Click to edit Master text styles</a:t>
            </a:r>
          </a:p>
        </p:txBody>
      </p:sp>
      <p:sp>
        <p:nvSpPr>
          <p:cNvPr id="29" name="Text Placeholder 20"/>
          <p:cNvSpPr>
            <a:spLocks noGrp="1"/>
          </p:cNvSpPr>
          <p:nvPr>
            <p:ph type="body" sz="quarter" idx="22"/>
          </p:nvPr>
        </p:nvSpPr>
        <p:spPr bwMode="gray">
          <a:xfrm>
            <a:off x="323528" y="1700213"/>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0" name="Text Placeholder 20"/>
          <p:cNvSpPr>
            <a:spLocks noGrp="1"/>
          </p:cNvSpPr>
          <p:nvPr>
            <p:ph type="body" sz="quarter" idx="23"/>
          </p:nvPr>
        </p:nvSpPr>
        <p:spPr bwMode="gray">
          <a:xfrm>
            <a:off x="323528" y="4219575"/>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1" name="Text Placeholder 20"/>
          <p:cNvSpPr>
            <a:spLocks noGrp="1"/>
          </p:cNvSpPr>
          <p:nvPr>
            <p:ph type="body" sz="quarter" idx="24"/>
          </p:nvPr>
        </p:nvSpPr>
        <p:spPr bwMode="gray">
          <a:xfrm>
            <a:off x="5508104" y="1700213"/>
            <a:ext cx="3312368"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2" name="Text Placeholder 20"/>
          <p:cNvSpPr>
            <a:spLocks noGrp="1"/>
          </p:cNvSpPr>
          <p:nvPr>
            <p:ph type="body" sz="quarter" idx="25"/>
          </p:nvPr>
        </p:nvSpPr>
        <p:spPr bwMode="gray">
          <a:xfrm>
            <a:off x="5508104" y="4219575"/>
            <a:ext cx="3312368"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5" name="Text Placeholder 20"/>
          <p:cNvSpPr>
            <a:spLocks noGrp="1"/>
          </p:cNvSpPr>
          <p:nvPr>
            <p:ph type="body" sz="quarter" idx="26"/>
          </p:nvPr>
        </p:nvSpPr>
        <p:spPr bwMode="gray">
          <a:xfrm>
            <a:off x="323528" y="1268414"/>
            <a:ext cx="3323022"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6" name="Text Placeholder 20"/>
          <p:cNvSpPr>
            <a:spLocks noGrp="1"/>
          </p:cNvSpPr>
          <p:nvPr>
            <p:ph type="body" sz="quarter" idx="27"/>
          </p:nvPr>
        </p:nvSpPr>
        <p:spPr bwMode="gray">
          <a:xfrm>
            <a:off x="5508104" y="1268414"/>
            <a:ext cx="3312368"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7" name="Text Placeholder 20"/>
          <p:cNvSpPr>
            <a:spLocks noGrp="1"/>
          </p:cNvSpPr>
          <p:nvPr>
            <p:ph type="body" sz="quarter" idx="28"/>
          </p:nvPr>
        </p:nvSpPr>
        <p:spPr bwMode="gray">
          <a:xfrm>
            <a:off x="323528" y="3787777"/>
            <a:ext cx="3323022"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8" name="Text Placeholder 20"/>
          <p:cNvSpPr>
            <a:spLocks noGrp="1"/>
          </p:cNvSpPr>
          <p:nvPr>
            <p:ph type="body" sz="quarter" idx="29"/>
          </p:nvPr>
        </p:nvSpPr>
        <p:spPr bwMode="gray">
          <a:xfrm>
            <a:off x="5508104" y="3787777"/>
            <a:ext cx="3312368"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21" name="Text Placeholder 20"/>
          <p:cNvSpPr>
            <a:spLocks noGrp="1"/>
          </p:cNvSpPr>
          <p:nvPr>
            <p:ph type="body" sz="quarter" idx="21"/>
          </p:nvPr>
        </p:nvSpPr>
        <p:spPr bwMode="gray">
          <a:xfrm>
            <a:off x="323528" y="1701800"/>
            <a:ext cx="4176464"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3" name="Text Placeholder 20"/>
          <p:cNvSpPr>
            <a:spLocks noGrp="1"/>
          </p:cNvSpPr>
          <p:nvPr>
            <p:ph type="body" sz="quarter" idx="22"/>
          </p:nvPr>
        </p:nvSpPr>
        <p:spPr bwMode="gray">
          <a:xfrm>
            <a:off x="4644008" y="1701800"/>
            <a:ext cx="4176464"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Text Placeholder 20"/>
          <p:cNvSpPr>
            <a:spLocks noGrp="1"/>
          </p:cNvSpPr>
          <p:nvPr>
            <p:ph type="body" sz="quarter" idx="23"/>
          </p:nvPr>
        </p:nvSpPr>
        <p:spPr bwMode="gray">
          <a:xfrm>
            <a:off x="323528" y="4221162"/>
            <a:ext cx="4176464"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6" name="Text Placeholder 20"/>
          <p:cNvSpPr>
            <a:spLocks noGrp="1"/>
          </p:cNvSpPr>
          <p:nvPr>
            <p:ph type="body" sz="quarter" idx="24"/>
          </p:nvPr>
        </p:nvSpPr>
        <p:spPr bwMode="gray">
          <a:xfrm>
            <a:off x="4644008" y="4221162"/>
            <a:ext cx="4176464"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9" name="Text Placeholder 20"/>
          <p:cNvSpPr>
            <a:spLocks noGrp="1"/>
          </p:cNvSpPr>
          <p:nvPr>
            <p:ph type="body" sz="quarter" idx="26"/>
          </p:nvPr>
        </p:nvSpPr>
        <p:spPr bwMode="gray">
          <a:xfrm>
            <a:off x="323528" y="1270001"/>
            <a:ext cx="4176464"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0" name="Text Placeholder 20"/>
          <p:cNvSpPr>
            <a:spLocks noGrp="1"/>
          </p:cNvSpPr>
          <p:nvPr>
            <p:ph type="body" sz="quarter" idx="27"/>
          </p:nvPr>
        </p:nvSpPr>
        <p:spPr bwMode="gray">
          <a:xfrm>
            <a:off x="4644009" y="1270001"/>
            <a:ext cx="4176464"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1" name="Text Placeholder 20"/>
          <p:cNvSpPr>
            <a:spLocks noGrp="1"/>
          </p:cNvSpPr>
          <p:nvPr>
            <p:ph type="body" sz="quarter" idx="28"/>
          </p:nvPr>
        </p:nvSpPr>
        <p:spPr bwMode="gray">
          <a:xfrm>
            <a:off x="323528" y="3789364"/>
            <a:ext cx="4176464"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2" name="Text Placeholder 20"/>
          <p:cNvSpPr>
            <a:spLocks noGrp="1"/>
          </p:cNvSpPr>
          <p:nvPr>
            <p:ph type="body" sz="quarter" idx="29"/>
          </p:nvPr>
        </p:nvSpPr>
        <p:spPr bwMode="gray">
          <a:xfrm>
            <a:off x="4644009" y="3789364"/>
            <a:ext cx="4176464"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13" name="Table Placeholder 12"/>
          <p:cNvSpPr>
            <a:spLocks noGrp="1"/>
          </p:cNvSpPr>
          <p:nvPr>
            <p:ph type="tbl" sz="quarter" idx="14"/>
          </p:nvPr>
        </p:nvSpPr>
        <p:spPr bwMode="gray">
          <a:xfrm>
            <a:off x="323528" y="1270000"/>
            <a:ext cx="2736304" cy="2375024"/>
          </a:xfrm>
        </p:spPr>
        <p:txBody>
          <a:bodyPr/>
          <a:lstStyle/>
          <a:p>
            <a:r>
              <a:rPr lang="en-US" dirty="0" smtClean="0"/>
              <a:t>Click icon to add table</a:t>
            </a:r>
            <a:endParaRPr lang="en-GB" dirty="0"/>
          </a:p>
        </p:txBody>
      </p:sp>
      <p:sp>
        <p:nvSpPr>
          <p:cNvPr id="18" name="Text Placeholder 17"/>
          <p:cNvSpPr>
            <a:spLocks noGrp="1"/>
          </p:cNvSpPr>
          <p:nvPr>
            <p:ph type="body" sz="quarter" idx="16"/>
          </p:nvPr>
        </p:nvSpPr>
        <p:spPr bwMode="gray">
          <a:xfrm>
            <a:off x="323528" y="3789364"/>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able Placeholder 12"/>
          <p:cNvSpPr>
            <a:spLocks noGrp="1"/>
          </p:cNvSpPr>
          <p:nvPr>
            <p:ph type="tbl" sz="quarter" idx="21"/>
          </p:nvPr>
        </p:nvSpPr>
        <p:spPr bwMode="gray">
          <a:xfrm>
            <a:off x="3203848" y="1270000"/>
            <a:ext cx="2736304" cy="2375024"/>
          </a:xfrm>
        </p:spPr>
        <p:txBody>
          <a:bodyPr/>
          <a:lstStyle/>
          <a:p>
            <a:r>
              <a:rPr lang="en-US" dirty="0" smtClean="0"/>
              <a:t>Click icon to add table</a:t>
            </a:r>
            <a:endParaRPr lang="en-GB" dirty="0"/>
          </a:p>
        </p:txBody>
      </p:sp>
      <p:sp>
        <p:nvSpPr>
          <p:cNvPr id="11" name="Table Placeholder 12"/>
          <p:cNvSpPr>
            <a:spLocks noGrp="1"/>
          </p:cNvSpPr>
          <p:nvPr>
            <p:ph type="tbl" sz="quarter" idx="22"/>
          </p:nvPr>
        </p:nvSpPr>
        <p:spPr bwMode="gray">
          <a:xfrm>
            <a:off x="6084168" y="1270000"/>
            <a:ext cx="2736304" cy="2375024"/>
          </a:xfrm>
        </p:spPr>
        <p:txBody>
          <a:bodyPr/>
          <a:lstStyle/>
          <a:p>
            <a:r>
              <a:rPr lang="en-US" dirty="0" smtClean="0"/>
              <a:t>Click icon to add table</a:t>
            </a:r>
            <a:endParaRPr lang="en-GB" dirty="0"/>
          </a:p>
        </p:txBody>
      </p:sp>
      <p:sp>
        <p:nvSpPr>
          <p:cNvPr id="12" name="Text Placeholder 17"/>
          <p:cNvSpPr>
            <a:spLocks noGrp="1"/>
          </p:cNvSpPr>
          <p:nvPr>
            <p:ph type="body" sz="quarter" idx="23"/>
          </p:nvPr>
        </p:nvSpPr>
        <p:spPr bwMode="gray">
          <a:xfrm>
            <a:off x="3203848" y="3789364"/>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4" name="Text Placeholder 17"/>
          <p:cNvSpPr>
            <a:spLocks noGrp="1"/>
          </p:cNvSpPr>
          <p:nvPr>
            <p:ph type="body" sz="quarter" idx="24"/>
          </p:nvPr>
        </p:nvSpPr>
        <p:spPr bwMode="gray">
          <a:xfrm>
            <a:off x="6084168" y="3789364"/>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pic>
        <p:nvPicPr>
          <p:cNvPr id="6" name="Picture 5" descr="Wedge4.png"/>
          <p:cNvPicPr>
            <a:picLocks noChangeAspect="1"/>
          </p:cNvPicPr>
          <p:nvPr userDrawn="1"/>
        </p:nvPicPr>
        <p:blipFill>
          <a:blip r:embed="rId2" cstate="screen"/>
          <a:srcRect b="1485"/>
          <a:stretch>
            <a:fillRect/>
          </a:stretch>
        </p:blipFill>
        <p:spPr>
          <a:xfrm>
            <a:off x="-8626" y="-8627"/>
            <a:ext cx="6401151" cy="6866627"/>
          </a:xfrm>
          <a:prstGeom prst="rect">
            <a:avLst/>
          </a:prstGeom>
        </p:spPr>
      </p:pic>
      <p:sp>
        <p:nvSpPr>
          <p:cNvPr id="5" name="Title 4"/>
          <p:cNvSpPr>
            <a:spLocks noGrp="1"/>
          </p:cNvSpPr>
          <p:nvPr>
            <p:ph type="title"/>
          </p:nvPr>
        </p:nvSpPr>
        <p:spPr bwMode="gray">
          <a:xfrm>
            <a:off x="324000" y="889686"/>
            <a:ext cx="5384822" cy="840260"/>
          </a:xfrm>
          <a:noFill/>
          <a:ln w="9525">
            <a:noFill/>
            <a:miter lim="800000"/>
            <a:headEnd/>
            <a:tailEnd/>
          </a:ln>
        </p:spPr>
        <p:txBody>
          <a:bodyPr vert="horz" wrap="square" lIns="0" tIns="0" rIns="0" bIns="0" numCol="1" anchor="t" anchorCtr="0" compatLnSpc="1">
            <a:prstTxWarp prst="textNoShape">
              <a:avLst/>
            </a:prstTxWarp>
          </a:bodyPr>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lgn="l" rtl="0" eaLnBrk="1" fontAlgn="base" hangingPunct="1">
              <a:spcBef>
                <a:spcPct val="40000"/>
              </a:spcBef>
              <a:spcAft>
                <a:spcPct val="0"/>
              </a:spcAft>
            </a:pPr>
            <a:r>
              <a:rPr lang="en-US" dirty="0" smtClean="0"/>
              <a:t>Click to edit Master title style</a:t>
            </a:r>
            <a:endParaRPr lang="en-GB" dirty="0"/>
          </a:p>
        </p:txBody>
      </p:sp>
      <p:sp>
        <p:nvSpPr>
          <p:cNvPr id="7" name="Text Placeholder 6"/>
          <p:cNvSpPr>
            <a:spLocks noGrp="1"/>
          </p:cNvSpPr>
          <p:nvPr>
            <p:ph type="body" sz="quarter" idx="10"/>
          </p:nvPr>
        </p:nvSpPr>
        <p:spPr bwMode="gray">
          <a:xfrm>
            <a:off x="324000" y="1742303"/>
            <a:ext cx="4614051" cy="2707167"/>
          </a:xfrm>
          <a:noFill/>
          <a:ln w="9525">
            <a:noFill/>
            <a:miter lim="800000"/>
            <a:headEnd/>
            <a:tailEnd/>
          </a:ln>
        </p:spPr>
        <p:txBody>
          <a:bodyPr vert="horz" wrap="square" lIns="0" tIns="0" rIns="0" bIns="0" numCol="1" anchor="t" anchorCtr="0" compatLnSpc="1">
            <a:prstTxWarp prst="textNoShape">
              <a:avLst/>
            </a:prstTxWarp>
            <a:normAutofit/>
          </a:bodyPr>
          <a:lstStyle>
            <a:lvl1pPr>
              <a:defRPr lang="en-US" sz="16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marL="342900" lvl="0" indent="-342900" algn="l" rtl="0" eaLnBrk="1" fontAlgn="base" hangingPunct="1">
              <a:lnSpc>
                <a:spcPct val="110000"/>
              </a:lnSpc>
              <a:spcBef>
                <a:spcPts val="600"/>
              </a:spcBef>
              <a:spcAft>
                <a:spcPct val="0"/>
              </a:spcAft>
            </a:pPr>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8" name="Picture 7" descr="Wedge1.png"/>
          <p:cNvPicPr>
            <a:picLocks noChangeAspect="1"/>
          </p:cNvPicPr>
          <p:nvPr userDrawn="1"/>
        </p:nvPicPr>
        <p:blipFill>
          <a:blip r:embed="rId2" cstate="screen"/>
          <a:stretch>
            <a:fillRect/>
          </a:stretch>
        </p:blipFill>
        <p:spPr>
          <a:xfrm>
            <a:off x="-7257" y="-7257"/>
            <a:ext cx="4809347" cy="5601761"/>
          </a:xfrm>
          <a:prstGeom prst="rect">
            <a:avLst/>
          </a:prstGeom>
        </p:spPr>
      </p:pic>
      <p:sp>
        <p:nvSpPr>
          <p:cNvPr id="6" name="Title 9"/>
          <p:cNvSpPr>
            <a:spLocks noGrp="1"/>
          </p:cNvSpPr>
          <p:nvPr>
            <p:ph type="title"/>
          </p:nvPr>
        </p:nvSpPr>
        <p:spPr bwMode="gray">
          <a:xfrm>
            <a:off x="317989" y="1412776"/>
            <a:ext cx="3389915" cy="2160240"/>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smtClean="0"/>
              <a:t>Click to edit Master title style</a:t>
            </a:r>
            <a:endParaRPr lang="en-GB" dirty="0"/>
          </a:p>
        </p:txBody>
      </p:sp>
      <p:sp>
        <p:nvSpPr>
          <p:cNvPr id="7" name="Text Placeholder 16"/>
          <p:cNvSpPr>
            <a:spLocks noGrp="1"/>
          </p:cNvSpPr>
          <p:nvPr>
            <p:ph type="body" sz="quarter" idx="10"/>
          </p:nvPr>
        </p:nvSpPr>
        <p:spPr bwMode="gray">
          <a:xfrm>
            <a:off x="317989" y="3789363"/>
            <a:ext cx="3029875"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9" name="Picture 8"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pic>
        <p:nvPicPr>
          <p:cNvPr id="9" name="Picture 8" descr="Wedge3.png"/>
          <p:cNvPicPr>
            <a:picLocks noChangeAspect="1"/>
          </p:cNvPicPr>
          <p:nvPr userDrawn="1"/>
        </p:nvPicPr>
        <p:blipFill>
          <a:blip r:embed="rId2" cstate="screen"/>
          <a:srcRect r="1490" b="1485"/>
          <a:stretch>
            <a:fillRect/>
          </a:stretch>
        </p:blipFill>
        <p:spPr>
          <a:xfrm>
            <a:off x="-18877" y="-7257"/>
            <a:ext cx="9149229" cy="6865257"/>
          </a:xfrm>
          <a:prstGeom prst="rect">
            <a:avLst/>
          </a:prstGeom>
        </p:spPr>
      </p:pic>
      <p:sp>
        <p:nvSpPr>
          <p:cNvPr id="11" name="Title 10"/>
          <p:cNvSpPr>
            <a:spLocks noGrp="1"/>
          </p:cNvSpPr>
          <p:nvPr userDrawn="1">
            <p:ph type="title"/>
          </p:nvPr>
        </p:nvSpPr>
        <p:spPr bwMode="gray">
          <a:xfrm>
            <a:off x="4860032" y="2492896"/>
            <a:ext cx="3888432" cy="2232248"/>
          </a:xfrm>
          <a:noFill/>
          <a:ln w="9525">
            <a:noFill/>
            <a:miter lim="800000"/>
            <a:headEnd/>
            <a:tailEnd/>
          </a:ln>
        </p:spPr>
        <p:txBody>
          <a:bodyPr vert="horz" wrap="square" lIns="0" tIns="0" rIns="0" bIns="0" numCol="1" anchor="t" anchorCtr="0" compatLnSpc="1">
            <a:prstTxWarp prst="textNoShape">
              <a:avLst/>
            </a:prstTxWarp>
          </a:bodyPr>
          <a:lstStyle>
            <a:lvl1pPr algn="r">
              <a:defRPr lang="en-GB" sz="3000" b="1" dirty="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lgn="l" rtl="0" eaLnBrk="1" fontAlgn="base" hangingPunct="1">
              <a:spcBef>
                <a:spcPct val="40000"/>
              </a:spcBef>
              <a:spcAft>
                <a:spcPct val="0"/>
              </a:spcAft>
            </a:pPr>
            <a:r>
              <a:rPr lang="en-US" smtClean="0"/>
              <a:t>Click to edit Master title style</a:t>
            </a:r>
            <a:endParaRPr lang="en-GB" dirty="0"/>
          </a:p>
        </p:txBody>
      </p:sp>
      <p:sp>
        <p:nvSpPr>
          <p:cNvPr id="16" name="Text Placeholder 15"/>
          <p:cNvSpPr>
            <a:spLocks noGrp="1"/>
          </p:cNvSpPr>
          <p:nvPr userDrawn="1">
            <p:ph type="body" sz="quarter" idx="10"/>
          </p:nvPr>
        </p:nvSpPr>
        <p:spPr bwMode="gray">
          <a:xfrm>
            <a:off x="4859578" y="5013325"/>
            <a:ext cx="3889689" cy="1511300"/>
          </a:xfrm>
          <a:noFill/>
          <a:ln w="9525">
            <a:noFill/>
            <a:miter lim="800000"/>
            <a:headEnd/>
            <a:tailEnd/>
          </a:ln>
        </p:spPr>
        <p:txBody>
          <a:bodyPr vert="horz" wrap="square" lIns="0" tIns="0" rIns="0" bIns="0" numCol="1" anchor="t" anchorCtr="0" compatLnSpc="1">
            <a:prstTxWarp prst="textNoShape">
              <a:avLst/>
            </a:prstTxWarp>
            <a:normAutofit/>
          </a:bodyPr>
          <a:lstStyle>
            <a:lvl1pPr algn="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marL="342900" lvl="0" indent="-342900" algn="l" rtl="0" eaLnBrk="1" fontAlgn="base" hangingPunct="1">
              <a:lnSpc>
                <a:spcPct val="110000"/>
              </a:lnSpc>
              <a:spcBef>
                <a:spcPts val="600"/>
              </a:spcBef>
              <a:spcAft>
                <a:spcPct val="0"/>
              </a:spcAft>
            </a:pPr>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descr="Wedge1.png"/>
          <p:cNvPicPr>
            <a:picLocks noChangeAspect="1"/>
          </p:cNvPicPr>
          <p:nvPr userDrawn="1"/>
        </p:nvPicPr>
        <p:blipFill>
          <a:blip r:embed="rId2" cstate="screen"/>
          <a:stretch>
            <a:fillRect/>
          </a:stretch>
        </p:blipFill>
        <p:spPr>
          <a:xfrm>
            <a:off x="-8626" y="-8626"/>
            <a:ext cx="4809347" cy="5601761"/>
          </a:xfrm>
          <a:prstGeom prst="rect">
            <a:avLst/>
          </a:prstGeom>
        </p:spPr>
      </p:pic>
      <p:sp>
        <p:nvSpPr>
          <p:cNvPr id="5" name="Title 2"/>
          <p:cNvSpPr>
            <a:spLocks noGrp="1"/>
          </p:cNvSpPr>
          <p:nvPr>
            <p:ph type="title"/>
          </p:nvPr>
        </p:nvSpPr>
        <p:spPr bwMode="gray">
          <a:xfrm>
            <a:off x="323528" y="1412776"/>
            <a:ext cx="3384376" cy="2160240"/>
          </a:xfrm>
          <a:noFill/>
          <a:ln w="9525">
            <a:noFill/>
            <a:miter lim="800000"/>
            <a:headEnd/>
            <a:tailEnd/>
          </a:ln>
        </p:spPr>
        <p:txBody>
          <a:bodyPr anchor="t"/>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smtClean="0"/>
              <a:t>Click to edit Master title style</a:t>
            </a:r>
            <a:endParaRPr lang="en-GB" dirty="0"/>
          </a:p>
        </p:txBody>
      </p:sp>
      <p:sp>
        <p:nvSpPr>
          <p:cNvPr id="6" name="Text Placeholder 4"/>
          <p:cNvSpPr>
            <a:spLocks noGrp="1"/>
          </p:cNvSpPr>
          <p:nvPr>
            <p:ph type="body" sz="quarter" idx="10"/>
          </p:nvPr>
        </p:nvSpPr>
        <p:spPr bwMode="gray">
          <a:xfrm>
            <a:off x="323528" y="3789040"/>
            <a:ext cx="3024336" cy="1080120"/>
          </a:xfrm>
          <a:prstGeom prst="rect">
            <a:avLst/>
          </a:prstGeom>
          <a:noFill/>
          <a:ln w="9525">
            <a:noFill/>
            <a:miter lim="800000"/>
            <a:headEnd/>
            <a:tailEnd/>
          </a:ln>
        </p:spPr>
        <p:txBody>
          <a:bodyPr>
            <a:normAutofit/>
          </a:bodyPr>
          <a:lstStyle>
            <a:lvl1pP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pic>
        <p:nvPicPr>
          <p:cNvPr id="7" name="Picture 6" descr="Wedge5.png"/>
          <p:cNvPicPr>
            <a:picLocks noChangeAspect="1"/>
          </p:cNvPicPr>
          <p:nvPr userDrawn="1"/>
        </p:nvPicPr>
        <p:blipFill>
          <a:blip r:embed="rId2" cstate="screen"/>
          <a:stretch>
            <a:fillRect/>
          </a:stretch>
        </p:blipFill>
        <p:spPr>
          <a:xfrm>
            <a:off x="-8626" y="-8626"/>
            <a:ext cx="4809347" cy="3218422"/>
          </a:xfrm>
          <a:prstGeom prst="rect">
            <a:avLst/>
          </a:prstGeom>
        </p:spPr>
      </p:pic>
      <p:sp>
        <p:nvSpPr>
          <p:cNvPr id="4" name="Text Placeholder 4"/>
          <p:cNvSpPr>
            <a:spLocks noGrp="1"/>
          </p:cNvSpPr>
          <p:nvPr>
            <p:ph type="body" sz="quarter" idx="10"/>
          </p:nvPr>
        </p:nvSpPr>
        <p:spPr bwMode="gray">
          <a:xfrm>
            <a:off x="320400" y="3789363"/>
            <a:ext cx="3531520" cy="2623794"/>
          </a:xfrm>
          <a:prstGeom prst="rect">
            <a:avLst/>
          </a:prstGeom>
          <a:noFill/>
          <a:ln w="9525">
            <a:noFill/>
            <a:miter lim="800000"/>
            <a:headEnd/>
            <a:tailEnd/>
          </a:ln>
        </p:spPr>
        <p:txBody>
          <a:bodyPr anchor="b">
            <a:normAutofit/>
          </a:bodyPr>
          <a:lstStyle>
            <a:lvl1pPr>
              <a:defRPr lang="en-US" sz="1000" b="0" dirty="0" smtClean="0">
                <a:solidFill>
                  <a:schemeClr val="tx1"/>
                </a:solidFill>
                <a:latin typeface="+mn-lt"/>
                <a:ea typeface="+mn-ea"/>
                <a:cs typeface="+mn-cs"/>
              </a:defRPr>
            </a:lvl1pPr>
          </a:lstStyle>
          <a:p>
            <a:pPr lvl="0"/>
            <a:r>
              <a:rPr lang="en-US" smtClean="0"/>
              <a:t>Click to edit Master text styles</a:t>
            </a:r>
          </a:p>
        </p:txBody>
      </p:sp>
      <p:pic>
        <p:nvPicPr>
          <p:cNvPr id="8" name="Picture 7"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496944" cy="792088"/>
          </a:xfrm>
        </p:spPr>
        <p:txBody>
          <a:bodyPr/>
          <a:lstStyle>
            <a:lvl1pPr>
              <a:lnSpc>
                <a:spcPct val="100000"/>
              </a:lnSpc>
              <a:defRPr sz="1800"/>
            </a:lvl1pPr>
          </a:lstStyle>
          <a:p>
            <a:r>
              <a:rPr lang="en-US" dirty="0" smtClean="0"/>
              <a:t>Click to edit Master title style</a:t>
            </a:r>
            <a:endParaRPr lang="en-GB" dirty="0"/>
          </a:p>
        </p:txBody>
      </p:sp>
      <p:sp>
        <p:nvSpPr>
          <p:cNvPr id="3" name="Content Placeholder 2"/>
          <p:cNvSpPr>
            <a:spLocks noGrp="1"/>
          </p:cNvSpPr>
          <p:nvPr>
            <p:ph sz="half" idx="1"/>
          </p:nvPr>
        </p:nvSpPr>
        <p:spPr>
          <a:xfrm>
            <a:off x="333971" y="1284515"/>
            <a:ext cx="4114800" cy="4525962"/>
          </a:xfrm>
        </p:spPr>
        <p:txBody>
          <a:bodyPr bIns="0"/>
          <a:lstStyle>
            <a:lvl1pPr>
              <a:defRPr sz="1400">
                <a:solidFill>
                  <a:srgbClr val="00338D"/>
                </a:solidFill>
              </a:defRPr>
            </a:lvl1pPr>
            <a:lvl2pPr>
              <a:defRPr sz="1400"/>
            </a:lvl2pPr>
            <a:lvl3pPr marL="139700" indent="-139700">
              <a:buFont typeface="Arial" pitchFamily="34" charset="0"/>
              <a:buChar char="•"/>
              <a:defRPr sz="1400"/>
            </a:lvl3pPr>
            <a:lvl4pPr marL="349250" indent="-182563">
              <a:buFont typeface="Arial" pitchFamily="34" charset="0"/>
              <a:buChar char="–"/>
              <a:defRPr sz="1400"/>
            </a:lvl4pPr>
            <a:lvl5pPr marL="515938" indent="-166688">
              <a:buClr>
                <a:schemeClr val="accent1"/>
              </a:buClr>
              <a:buFont typeface="Arial" pitchFamily="34" charset="0"/>
              <a:buChar char="•"/>
              <a:defRPr sz="1400"/>
            </a:lvl5pPr>
            <a:lvl6pPr>
              <a:defRPr sz="1800"/>
            </a:lvl6pPr>
            <a:lvl7pPr>
              <a:defRPr sz="1800"/>
            </a:lvl7pPr>
            <a:lvl8pPr marL="687388" indent="-160338">
              <a:buFont typeface="Arial" pitchFamily="34" charset="0"/>
              <a:buChar char="–"/>
              <a:defRPr sz="14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709451" y="1284515"/>
            <a:ext cx="4114800" cy="4525962"/>
          </a:xfrm>
        </p:spPr>
        <p:txBody>
          <a:bodyPr bIns="0"/>
          <a:lstStyle>
            <a:lvl1pPr>
              <a:defRPr sz="1400">
                <a:solidFill>
                  <a:srgbClr val="00338D"/>
                </a:solidFill>
              </a:defRPr>
            </a:lvl1pPr>
            <a:lvl2pPr>
              <a:defRPr sz="1400"/>
            </a:lvl2pPr>
            <a:lvl3pPr marL="127000" indent="-127000">
              <a:buFont typeface="Arial" pitchFamily="34" charset="0"/>
              <a:buChar char="•"/>
              <a:defRPr sz="1400"/>
            </a:lvl3pPr>
            <a:lvl4pPr marL="349250" indent="-182563">
              <a:buFont typeface="Arial" pitchFamily="34" charset="0"/>
              <a:buChar char="–"/>
              <a:defRPr sz="1400"/>
            </a:lvl4pPr>
            <a:lvl5pPr marL="536575" indent="-187325">
              <a:buClr>
                <a:schemeClr val="accent1"/>
              </a:buClr>
              <a:buFont typeface="Arial" pitchFamily="34" charset="0"/>
              <a:buChar char="•"/>
              <a:defRPr sz="1400"/>
            </a:lvl5pPr>
            <a:lvl6pPr>
              <a:defRPr sz="1800"/>
            </a:lvl6pPr>
            <a:lvl7pPr>
              <a:defRPr sz="1800"/>
            </a:lvl7pPr>
            <a:lvl8pPr>
              <a:defRPr sz="1800"/>
            </a:lvl8pPr>
            <a:lvl9pPr marL="809625" indent="-241300">
              <a:buClr>
                <a:schemeClr val="accent1"/>
              </a:buClr>
              <a:buSzPct val="65000"/>
              <a:buFont typeface="Arial" pitchFamily="34" charset="0"/>
              <a:buChar char="–"/>
              <a:defRPr sz="14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2" name="Rectangle 6"/>
          <p:cNvSpPr>
            <a:spLocks noGrp="1" noChangeArrowheads="1"/>
          </p:cNvSpPr>
          <p:nvPr>
            <p:ph type="sldNum" sz="quarter" idx="4"/>
          </p:nvPr>
        </p:nvSpPr>
        <p:spPr bwMode="auto">
          <a:xfrm>
            <a:off x="8297863" y="6392890"/>
            <a:ext cx="658812"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50">
                <a:solidFill>
                  <a:schemeClr val="accent1"/>
                </a:solidFill>
              </a:defRPr>
            </a:lvl1pPr>
          </a:lstStyle>
          <a:p>
            <a:fld id="{11CFD04F-0977-47EC-874B-E62213FEFEDF}" type="slidenum">
              <a:rPr lang="en-GB" smtClean="0"/>
              <a:pPr/>
              <a:t>‹#›</a:t>
            </a:fld>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Slide 1">
    <p:spTree>
      <p:nvGrpSpPr>
        <p:cNvPr id="1" name=""/>
        <p:cNvGrpSpPr/>
        <p:nvPr/>
      </p:nvGrpSpPr>
      <p:grpSpPr>
        <a:xfrm>
          <a:off x="0" y="0"/>
          <a:ext cx="0" cy="0"/>
          <a:chOff x="0" y="0"/>
          <a:chExt cx="0" cy="0"/>
        </a:xfrm>
      </p:grpSpPr>
      <p:pic>
        <p:nvPicPr>
          <p:cNvPr id="13" name="Picture 12" descr="OFFICE LADY compressed.jpg"/>
          <p:cNvPicPr>
            <a:picLocks noChangeAspect="1"/>
          </p:cNvPicPr>
          <p:nvPr userDrawn="1"/>
        </p:nvPicPr>
        <p:blipFill>
          <a:blip r:embed="rId2" cstate="print"/>
          <a:srcRect l="1169" t="1199"/>
          <a:stretch>
            <a:fillRect/>
          </a:stretch>
        </p:blipFill>
        <p:spPr>
          <a:xfrm>
            <a:off x="0" y="0"/>
            <a:ext cx="9144000" cy="6858000"/>
          </a:xfrm>
          <a:prstGeom prst="rect">
            <a:avLst/>
          </a:prstGeom>
        </p:spPr>
      </p:pic>
      <p:sp>
        <p:nvSpPr>
          <p:cNvPr id="12" name="Freeform 9"/>
          <p:cNvSpPr>
            <a:spLocks noChangeAspect="1"/>
          </p:cNvSpPr>
          <p:nvPr userDrawn="1"/>
        </p:nvSpPr>
        <p:spPr bwMode="white">
          <a:xfrm>
            <a:off x="0" y="0"/>
            <a:ext cx="4816720" cy="5399088"/>
          </a:xfrm>
          <a:custGeom>
            <a:avLst/>
            <a:gdLst/>
            <a:ahLst/>
            <a:cxnLst>
              <a:cxn ang="0">
                <a:pos x="0" y="0"/>
              </a:cxn>
              <a:cxn ang="0">
                <a:pos x="0" y="5505"/>
              </a:cxn>
              <a:cxn ang="0">
                <a:pos x="3691" y="5505"/>
              </a:cxn>
              <a:cxn ang="0">
                <a:pos x="5321" y="0"/>
              </a:cxn>
              <a:cxn ang="0">
                <a:pos x="0" y="0"/>
              </a:cxn>
            </a:cxnLst>
            <a:rect l="0" t="0" r="r" b="b"/>
            <a:pathLst>
              <a:path w="5321" h="5505">
                <a:moveTo>
                  <a:pt x="0" y="0"/>
                </a:moveTo>
                <a:lnTo>
                  <a:pt x="0" y="5505"/>
                </a:lnTo>
                <a:lnTo>
                  <a:pt x="3691" y="5505"/>
                </a:lnTo>
                <a:lnTo>
                  <a:pt x="5321"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sp>
        <p:nvSpPr>
          <p:cNvPr id="10" name="Title 9"/>
          <p:cNvSpPr>
            <a:spLocks noGrp="1"/>
          </p:cNvSpPr>
          <p:nvPr>
            <p:ph type="title"/>
          </p:nvPr>
        </p:nvSpPr>
        <p:spPr>
          <a:xfrm>
            <a:off x="317989" y="1412776"/>
            <a:ext cx="3522853" cy="2160240"/>
          </a:xfr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dirty="0" smtClean="0"/>
              <a:t>Click to edit Master title style</a:t>
            </a:r>
            <a:endParaRPr lang="en-GB" dirty="0"/>
          </a:p>
        </p:txBody>
      </p:sp>
      <p:sp>
        <p:nvSpPr>
          <p:cNvPr id="17" name="Text Placeholder 16"/>
          <p:cNvSpPr>
            <a:spLocks noGrp="1"/>
          </p:cNvSpPr>
          <p:nvPr>
            <p:ph type="body" sz="quarter" idx="10"/>
          </p:nvPr>
        </p:nvSpPr>
        <p:spPr>
          <a:xfrm>
            <a:off x="317989" y="3789363"/>
            <a:ext cx="3124200"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smtClean="0"/>
              <a:t>Click to edit Master text styles</a:t>
            </a:r>
          </a:p>
        </p:txBody>
      </p:sp>
      <p:pic>
        <p:nvPicPr>
          <p:cNvPr id="11" name="Picture 10"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itle Slide 2">
    <p:spTree>
      <p:nvGrpSpPr>
        <p:cNvPr id="1" name=""/>
        <p:cNvGrpSpPr/>
        <p:nvPr/>
      </p:nvGrpSpPr>
      <p:grpSpPr>
        <a:xfrm>
          <a:off x="0" y="0"/>
          <a:ext cx="0" cy="0"/>
          <a:chOff x="0" y="0"/>
          <a:chExt cx="0" cy="0"/>
        </a:xfrm>
      </p:grpSpPr>
      <p:sp>
        <p:nvSpPr>
          <p:cNvPr id="12" name="Freeform 9"/>
          <p:cNvSpPr>
            <a:spLocks noChangeAspect="1"/>
          </p:cNvSpPr>
          <p:nvPr userDrawn="1"/>
        </p:nvSpPr>
        <p:spPr bwMode="gray">
          <a:xfrm>
            <a:off x="0" y="0"/>
            <a:ext cx="4816720" cy="5399088"/>
          </a:xfrm>
          <a:custGeom>
            <a:avLst/>
            <a:gdLst/>
            <a:ahLst/>
            <a:cxnLst>
              <a:cxn ang="0">
                <a:pos x="0" y="0"/>
              </a:cxn>
              <a:cxn ang="0">
                <a:pos x="0" y="5505"/>
              </a:cxn>
              <a:cxn ang="0">
                <a:pos x="3691" y="5505"/>
              </a:cxn>
              <a:cxn ang="0">
                <a:pos x="5321" y="0"/>
              </a:cxn>
              <a:cxn ang="0">
                <a:pos x="0" y="0"/>
              </a:cxn>
            </a:cxnLst>
            <a:rect l="0" t="0" r="r" b="b"/>
            <a:pathLst>
              <a:path w="5321" h="5505">
                <a:moveTo>
                  <a:pt x="0" y="0"/>
                </a:moveTo>
                <a:lnTo>
                  <a:pt x="0" y="5505"/>
                </a:lnTo>
                <a:lnTo>
                  <a:pt x="3691" y="5505"/>
                </a:lnTo>
                <a:lnTo>
                  <a:pt x="5321"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sp>
        <p:nvSpPr>
          <p:cNvPr id="6" name="Title 9"/>
          <p:cNvSpPr>
            <a:spLocks noGrp="1"/>
          </p:cNvSpPr>
          <p:nvPr>
            <p:ph type="title"/>
          </p:nvPr>
        </p:nvSpPr>
        <p:spPr bwMode="gray">
          <a:xfrm>
            <a:off x="317989" y="1412776"/>
            <a:ext cx="3522853" cy="2160240"/>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smtClean="0"/>
              <a:t>Click to edit Master title style</a:t>
            </a:r>
            <a:endParaRPr lang="en-GB" dirty="0"/>
          </a:p>
        </p:txBody>
      </p:sp>
      <p:sp>
        <p:nvSpPr>
          <p:cNvPr id="7" name="Text Placeholder 16"/>
          <p:cNvSpPr>
            <a:spLocks noGrp="1"/>
          </p:cNvSpPr>
          <p:nvPr>
            <p:ph type="body" sz="quarter" idx="10"/>
          </p:nvPr>
        </p:nvSpPr>
        <p:spPr bwMode="gray">
          <a:xfrm>
            <a:off x="317989" y="3789363"/>
            <a:ext cx="3124200"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smtClean="0"/>
              <a:t>Click to edit Master text styles</a:t>
            </a:r>
          </a:p>
        </p:txBody>
      </p:sp>
      <p:pic>
        <p:nvPicPr>
          <p:cNvPr id="8" name="Picture 7" descr="KPMG_Plus_Strapline_White no tm.emf"/>
          <p:cNvPicPr>
            <a:picLocks noChangeAspect="1"/>
          </p:cNvPicPr>
          <p:nvPr userDrawn="1"/>
        </p:nvPicPr>
        <p:blipFill>
          <a:blip r:embed="rId2" cstate="print"/>
          <a:stretch>
            <a:fillRect/>
          </a:stretch>
        </p:blipFill>
        <p:spPr>
          <a:xfrm>
            <a:off x="345141" y="407894"/>
            <a:ext cx="2120881" cy="775447"/>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1030" name="Freeform 6"/>
          <p:cNvSpPr>
            <a:spLocks noChangeAspect="1" noEditPoints="1"/>
          </p:cNvSpPr>
          <p:nvPr userDrawn="1"/>
        </p:nvSpPr>
        <p:spPr bwMode="gray">
          <a:xfrm>
            <a:off x="0" y="548680"/>
            <a:ext cx="4678494" cy="4850408"/>
          </a:xfrm>
          <a:custGeom>
            <a:avLst/>
            <a:gdLst/>
            <a:ahLst/>
            <a:cxnLst>
              <a:cxn ang="0">
                <a:pos x="1651" y="0"/>
              </a:cxn>
              <a:cxn ang="0">
                <a:pos x="255" y="0"/>
              </a:cxn>
              <a:cxn ang="0">
                <a:pos x="0" y="861"/>
              </a:cxn>
              <a:cxn ang="0">
                <a:pos x="0" y="1580"/>
              </a:cxn>
              <a:cxn ang="0">
                <a:pos x="1182" y="1580"/>
              </a:cxn>
              <a:cxn ang="0">
                <a:pos x="1651" y="0"/>
              </a:cxn>
              <a:cxn ang="0">
                <a:pos x="1651" y="0"/>
              </a:cxn>
              <a:cxn ang="0">
                <a:pos x="1651" y="0"/>
              </a:cxn>
            </a:cxnLst>
            <a:rect l="0" t="0" r="r" b="b"/>
            <a:pathLst>
              <a:path w="1651" h="1580">
                <a:moveTo>
                  <a:pt x="1651" y="0"/>
                </a:moveTo>
                <a:lnTo>
                  <a:pt x="255" y="0"/>
                </a:lnTo>
                <a:lnTo>
                  <a:pt x="0" y="861"/>
                </a:lnTo>
                <a:lnTo>
                  <a:pt x="0" y="1580"/>
                </a:lnTo>
                <a:lnTo>
                  <a:pt x="1182" y="1580"/>
                </a:lnTo>
                <a:lnTo>
                  <a:pt x="1651" y="0"/>
                </a:lnTo>
                <a:close/>
                <a:moveTo>
                  <a:pt x="1651" y="0"/>
                </a:moveTo>
                <a:lnTo>
                  <a:pt x="165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sp>
        <p:nvSpPr>
          <p:cNvPr id="15" name="Title 9"/>
          <p:cNvSpPr>
            <a:spLocks noGrp="1"/>
          </p:cNvSpPr>
          <p:nvPr>
            <p:ph type="title"/>
          </p:nvPr>
        </p:nvSpPr>
        <p:spPr bwMode="gray">
          <a:xfrm>
            <a:off x="716803" y="1844824"/>
            <a:ext cx="3057570" cy="1943892"/>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smtClean="0"/>
              <a:t>Click to edit Master title style</a:t>
            </a:r>
            <a:endParaRPr lang="en-GB" dirty="0"/>
          </a:p>
        </p:txBody>
      </p:sp>
      <p:sp>
        <p:nvSpPr>
          <p:cNvPr id="16" name="Text Placeholder 16"/>
          <p:cNvSpPr>
            <a:spLocks noGrp="1"/>
          </p:cNvSpPr>
          <p:nvPr>
            <p:ph type="body" sz="quarter" idx="10"/>
          </p:nvPr>
        </p:nvSpPr>
        <p:spPr bwMode="gray">
          <a:xfrm>
            <a:off x="716802" y="4005064"/>
            <a:ext cx="2725226"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smtClean="0"/>
              <a:t>Click to edit Master text styles</a:t>
            </a:r>
          </a:p>
        </p:txBody>
      </p:sp>
      <p:pic>
        <p:nvPicPr>
          <p:cNvPr id="8" name="Picture 7" descr="KPMG_Plus_Strapline_White no tm.emf"/>
          <p:cNvPicPr>
            <a:picLocks noChangeAspect="1"/>
          </p:cNvPicPr>
          <p:nvPr userDrawn="1"/>
        </p:nvPicPr>
        <p:blipFill>
          <a:blip r:embed="rId2" cstate="print"/>
          <a:stretch>
            <a:fillRect/>
          </a:stretch>
        </p:blipFill>
        <p:spPr>
          <a:xfrm>
            <a:off x="870438" y="730329"/>
            <a:ext cx="1551622" cy="567312"/>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Title Slide 4">
    <p:spTree>
      <p:nvGrpSpPr>
        <p:cNvPr id="1" name=""/>
        <p:cNvGrpSpPr/>
        <p:nvPr/>
      </p:nvGrpSpPr>
      <p:grpSpPr>
        <a:xfrm>
          <a:off x="0" y="0"/>
          <a:ext cx="0" cy="0"/>
          <a:chOff x="0" y="0"/>
          <a:chExt cx="0" cy="0"/>
        </a:xfrm>
      </p:grpSpPr>
      <p:grpSp>
        <p:nvGrpSpPr>
          <p:cNvPr id="2" name="Group 12"/>
          <p:cNvGrpSpPr/>
          <p:nvPr userDrawn="1"/>
        </p:nvGrpSpPr>
        <p:grpSpPr bwMode="gray">
          <a:xfrm>
            <a:off x="-10257" y="-1"/>
            <a:ext cx="9154257" cy="6858001"/>
            <a:chOff x="-11112" y="-1"/>
            <a:chExt cx="9917112" cy="6858001"/>
          </a:xfrm>
        </p:grpSpPr>
        <p:sp>
          <p:nvSpPr>
            <p:cNvPr id="16" name="Freeform 12"/>
            <p:cNvSpPr>
              <a:spLocks/>
            </p:cNvSpPr>
            <p:nvPr userDrawn="1"/>
          </p:nvSpPr>
          <p:spPr bwMode="gray">
            <a:xfrm>
              <a:off x="-11112" y="-1"/>
              <a:ext cx="5397500" cy="3236913"/>
            </a:xfrm>
            <a:custGeom>
              <a:avLst/>
              <a:gdLst/>
              <a:ahLst/>
              <a:cxnLst>
                <a:cxn ang="0">
                  <a:pos x="0" y="0"/>
                </a:cxn>
                <a:cxn ang="0">
                  <a:pos x="0" y="2039"/>
                </a:cxn>
                <a:cxn ang="0">
                  <a:pos x="2796" y="2039"/>
                </a:cxn>
                <a:cxn ang="0">
                  <a:pos x="3400" y="0"/>
                </a:cxn>
                <a:cxn ang="0">
                  <a:pos x="0" y="0"/>
                </a:cxn>
              </a:cxnLst>
              <a:rect l="0" t="0" r="r" b="b"/>
              <a:pathLst>
                <a:path w="3400" h="2039">
                  <a:moveTo>
                    <a:pt x="0" y="0"/>
                  </a:moveTo>
                  <a:lnTo>
                    <a:pt x="0" y="2039"/>
                  </a:lnTo>
                  <a:lnTo>
                    <a:pt x="2796" y="2039"/>
                  </a:lnTo>
                  <a:lnTo>
                    <a:pt x="3400"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sp>
          <p:nvSpPr>
            <p:cNvPr id="22" name="Freeform 10"/>
            <p:cNvSpPr>
              <a:spLocks/>
            </p:cNvSpPr>
            <p:nvPr userDrawn="1"/>
          </p:nvSpPr>
          <p:spPr bwMode="gray">
            <a:xfrm>
              <a:off x="2349500" y="1819274"/>
              <a:ext cx="7556500" cy="5038726"/>
            </a:xfrm>
            <a:custGeom>
              <a:avLst/>
              <a:gdLst/>
              <a:ahLst/>
              <a:cxnLst>
                <a:cxn ang="0">
                  <a:pos x="940" y="0"/>
                </a:cxn>
                <a:cxn ang="0">
                  <a:pos x="0" y="3174"/>
                </a:cxn>
                <a:cxn ang="0">
                  <a:pos x="4760" y="3174"/>
                </a:cxn>
                <a:cxn ang="0">
                  <a:pos x="4760" y="0"/>
                </a:cxn>
                <a:cxn ang="0">
                  <a:pos x="940" y="0"/>
                </a:cxn>
              </a:cxnLst>
              <a:rect l="0" t="0" r="r" b="b"/>
              <a:pathLst>
                <a:path w="4760" h="3174">
                  <a:moveTo>
                    <a:pt x="940" y="0"/>
                  </a:moveTo>
                  <a:lnTo>
                    <a:pt x="0" y="3174"/>
                  </a:lnTo>
                  <a:lnTo>
                    <a:pt x="4760" y="3174"/>
                  </a:lnTo>
                  <a:lnTo>
                    <a:pt x="4760" y="0"/>
                  </a:lnTo>
                  <a:lnTo>
                    <a:pt x="94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sp>
          <p:nvSpPr>
            <p:cNvPr id="23" name="Freeform 14"/>
            <p:cNvSpPr>
              <a:spLocks/>
            </p:cNvSpPr>
            <p:nvPr userDrawn="1"/>
          </p:nvSpPr>
          <p:spPr bwMode="gray">
            <a:xfrm>
              <a:off x="3421063" y="1819274"/>
              <a:ext cx="1425575" cy="1417638"/>
            </a:xfrm>
            <a:custGeom>
              <a:avLst/>
              <a:gdLst/>
              <a:ahLst/>
              <a:cxnLst>
                <a:cxn ang="0">
                  <a:pos x="898" y="0"/>
                </a:cxn>
                <a:cxn ang="0">
                  <a:pos x="265" y="0"/>
                </a:cxn>
                <a:cxn ang="0">
                  <a:pos x="0" y="893"/>
                </a:cxn>
                <a:cxn ang="0">
                  <a:pos x="633" y="893"/>
                </a:cxn>
                <a:cxn ang="0">
                  <a:pos x="898" y="0"/>
                </a:cxn>
              </a:cxnLst>
              <a:rect l="0" t="0" r="r" b="b"/>
              <a:pathLst>
                <a:path w="898" h="893">
                  <a:moveTo>
                    <a:pt x="898" y="0"/>
                  </a:moveTo>
                  <a:lnTo>
                    <a:pt x="265" y="0"/>
                  </a:lnTo>
                  <a:lnTo>
                    <a:pt x="0" y="893"/>
                  </a:lnTo>
                  <a:lnTo>
                    <a:pt x="633" y="893"/>
                  </a:lnTo>
                  <a:lnTo>
                    <a:pt x="898" y="0"/>
                  </a:lnTo>
                  <a:close/>
                </a:path>
              </a:pathLst>
            </a:custGeom>
            <a:solidFill>
              <a:srgbClr val="00257A"/>
            </a:soli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grpSp>
      <p:sp>
        <p:nvSpPr>
          <p:cNvPr id="10" name="Title 9"/>
          <p:cNvSpPr>
            <a:spLocks noGrp="1"/>
          </p:cNvSpPr>
          <p:nvPr userDrawn="1">
            <p:ph type="title"/>
          </p:nvPr>
        </p:nvSpPr>
        <p:spPr bwMode="gray">
          <a:xfrm>
            <a:off x="4638469" y="2492896"/>
            <a:ext cx="4187542" cy="2232248"/>
          </a:xfrm>
          <a:noFill/>
          <a:ln w="9525">
            <a:noFill/>
            <a:miter lim="800000"/>
            <a:headEnd/>
            <a:tailEnd/>
          </a:ln>
        </p:spPr>
        <p:txBody>
          <a:bodyPr vert="horz" wrap="square" lIns="0" tIns="0" rIns="0" bIns="0" numCol="1" anchor="t" anchorCtr="0" compatLnSpc="1">
            <a:prstTxWarp prst="textNoShape">
              <a:avLst/>
            </a:prstTxWarp>
            <a:normAutofit/>
          </a:bodyPr>
          <a:lstStyle>
            <a:lvl1pPr algn="r" rtl="0" eaLnBrk="1" fontAlgn="base" hangingPunct="1">
              <a:spcBef>
                <a:spcPct val="40000"/>
              </a:spcBef>
              <a:spcAft>
                <a:spcPct val="0"/>
              </a:spcAft>
              <a:defRPr lang="en-GB" sz="3000" b="1" dirty="0" smtClean="0">
                <a:solidFill>
                  <a:schemeClr val="bg1"/>
                </a:solidFill>
                <a:latin typeface="+mj-lt"/>
                <a:ea typeface="+mj-ea"/>
                <a:cs typeface="+mj-cs"/>
              </a:defRPr>
            </a:lvl1pPr>
          </a:lstStyle>
          <a:p>
            <a:r>
              <a:rPr lang="en-US" dirty="0" smtClean="0"/>
              <a:t>Click to edit Master title style</a:t>
            </a:r>
            <a:endParaRPr lang="en-GB" dirty="0"/>
          </a:p>
        </p:txBody>
      </p:sp>
      <p:sp>
        <p:nvSpPr>
          <p:cNvPr id="17" name="Text Placeholder 16"/>
          <p:cNvSpPr>
            <a:spLocks noGrp="1"/>
          </p:cNvSpPr>
          <p:nvPr userDrawn="1">
            <p:ph type="body" sz="quarter" idx="10"/>
          </p:nvPr>
        </p:nvSpPr>
        <p:spPr bwMode="gray">
          <a:xfrm>
            <a:off x="4638469" y="5013176"/>
            <a:ext cx="4187542" cy="1512168"/>
          </a:xfrm>
          <a:noFill/>
          <a:ln w="9525">
            <a:noFill/>
            <a:miter lim="800000"/>
            <a:headEnd/>
            <a:tailEnd/>
          </a:ln>
        </p:spPr>
        <p:txBody>
          <a:bodyPr vert="horz" wrap="square" lIns="0" tIns="0" rIns="0" bIns="0" numCol="1" anchor="t" anchorCtr="0" compatLnSpc="1">
            <a:prstTxWarp prst="textNoShape">
              <a:avLst/>
            </a:prstTxWarp>
          </a:bodyPr>
          <a:lstStyle>
            <a:lvl1pPr marL="342900" indent="-342900" algn="r"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stStyle>
          <a:p>
            <a:pPr lvl="0"/>
            <a:r>
              <a:rPr lang="en-US" dirty="0" smtClean="0"/>
              <a:t>Click to edit Master text styles</a:t>
            </a:r>
          </a:p>
        </p:txBody>
      </p:sp>
      <p:pic>
        <p:nvPicPr>
          <p:cNvPr id="11" name="Picture 10" descr="KPMG_Plus_Strapline_White no tm.emf"/>
          <p:cNvPicPr>
            <a:picLocks noChangeAspect="1"/>
          </p:cNvPicPr>
          <p:nvPr userDrawn="1"/>
        </p:nvPicPr>
        <p:blipFill>
          <a:blip r:embed="rId2" cstate="print"/>
          <a:stretch>
            <a:fillRect/>
          </a:stretch>
        </p:blipFill>
        <p:spPr>
          <a:xfrm>
            <a:off x="345141" y="407894"/>
            <a:ext cx="2120881" cy="775447"/>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etter 1">
    <p:spTree>
      <p:nvGrpSpPr>
        <p:cNvPr id="1" name=""/>
        <p:cNvGrpSpPr/>
        <p:nvPr/>
      </p:nvGrpSpPr>
      <p:grpSpPr>
        <a:xfrm>
          <a:off x="0" y="0"/>
          <a:ext cx="0" cy="0"/>
          <a:chOff x="0" y="0"/>
          <a:chExt cx="0" cy="0"/>
        </a:xfrm>
      </p:grpSpPr>
      <p:sp>
        <p:nvSpPr>
          <p:cNvPr id="22" name="Text Placeholder 4"/>
          <p:cNvSpPr>
            <a:spLocks noGrp="1"/>
          </p:cNvSpPr>
          <p:nvPr>
            <p:ph type="body" sz="quarter" idx="15" hasCustomPrompt="1"/>
          </p:nvPr>
        </p:nvSpPr>
        <p:spPr bwMode="gray">
          <a:xfrm>
            <a:off x="2445727" y="6421438"/>
            <a:ext cx="2060331" cy="175914"/>
          </a:xfrm>
        </p:spPr>
        <p:txBody>
          <a:bodyPr>
            <a:normAutofit/>
          </a:bodyPr>
          <a:lstStyle>
            <a:lvl1pPr>
              <a:lnSpc>
                <a:spcPct val="100000"/>
              </a:lnSpc>
              <a:spcBef>
                <a:spcPts val="0"/>
              </a:spcBef>
              <a:defRPr sz="400" b="0">
                <a:solidFill>
                  <a:schemeClr val="tx1"/>
                </a:solidFill>
                <a:latin typeface="+mn-lt"/>
                <a:cs typeface="Times New Roman" pitchFamily="18" charset="0"/>
              </a:defRPr>
            </a:lvl1pPr>
            <a:lvl2pPr>
              <a:lnSpc>
                <a:spcPct val="100000"/>
              </a:lnSpc>
              <a:spcBef>
                <a:spcPts val="0"/>
              </a:spcBef>
              <a:defRPr sz="700">
                <a:solidFill>
                  <a:schemeClr val="tx1"/>
                </a:solidFill>
                <a:latin typeface="+mn-lt"/>
                <a:cs typeface="Times New Roman" pitchFamily="18" charset="0"/>
              </a:defRPr>
            </a:lvl2pPr>
            <a:lvl3pPr>
              <a:lnSpc>
                <a:spcPct val="100000"/>
              </a:lnSpc>
              <a:spcBef>
                <a:spcPts val="0"/>
              </a:spcBef>
              <a:buClrTx/>
              <a:defRPr sz="700">
                <a:solidFill>
                  <a:schemeClr val="tx1"/>
                </a:solidFill>
                <a:latin typeface="+mn-lt"/>
                <a:cs typeface="Times New Roman" pitchFamily="18" charset="0"/>
              </a:defRPr>
            </a:lvl3pPr>
            <a:lvl4pPr>
              <a:lnSpc>
                <a:spcPct val="100000"/>
              </a:lnSpc>
              <a:spcBef>
                <a:spcPts val="0"/>
              </a:spcBef>
              <a:buClrTx/>
              <a:defRPr sz="700">
                <a:solidFill>
                  <a:schemeClr val="tx1"/>
                </a:solidFill>
                <a:latin typeface="+mn-lt"/>
                <a:cs typeface="Times New Roman" pitchFamily="18" charset="0"/>
              </a:defRPr>
            </a:lvl4pPr>
            <a:lvl5pPr>
              <a:lnSpc>
                <a:spcPct val="100000"/>
              </a:lnSpc>
              <a:spcBef>
                <a:spcPts val="0"/>
              </a:spcBef>
              <a:buClrTx/>
              <a:defRPr sz="700">
                <a:solidFill>
                  <a:schemeClr val="tx1"/>
                </a:solidFill>
                <a:latin typeface="+mn-lt"/>
                <a:cs typeface="Times New Roman" pitchFamily="18" charset="0"/>
              </a:defRPr>
            </a:lvl5pPr>
            <a:lvl6pPr>
              <a:lnSpc>
                <a:spcPct val="100000"/>
              </a:lnSpc>
              <a:spcBef>
                <a:spcPts val="0"/>
              </a:spcBef>
              <a:buClrTx/>
              <a:defRPr sz="700" baseline="0">
                <a:solidFill>
                  <a:schemeClr val="tx1"/>
                </a:solidFill>
                <a:latin typeface="+mn-lt"/>
                <a:cs typeface="Times New Roman" pitchFamily="18" charset="0"/>
              </a:defRPr>
            </a:lvl6pPr>
            <a:lvl7pPr>
              <a:lnSpc>
                <a:spcPct val="100000"/>
              </a:lnSpc>
              <a:spcBef>
                <a:spcPts val="0"/>
              </a:spcBef>
              <a:buClrTx/>
              <a:defRPr sz="700" baseline="0">
                <a:solidFill>
                  <a:schemeClr val="tx1"/>
                </a:solidFill>
                <a:latin typeface="+mn-lt"/>
                <a:cs typeface="Times New Roman" pitchFamily="18" charset="0"/>
              </a:defRPr>
            </a:lvl7pPr>
            <a:lvl8pPr>
              <a:lnSpc>
                <a:spcPct val="100000"/>
              </a:lnSpc>
              <a:spcBef>
                <a:spcPts val="0"/>
              </a:spcBef>
              <a:buClrTx/>
              <a:defRPr sz="700" baseline="0">
                <a:solidFill>
                  <a:schemeClr val="tx1"/>
                </a:solidFill>
                <a:latin typeface="+mn-lt"/>
                <a:cs typeface="Times New Roman" pitchFamily="18" charset="0"/>
              </a:defRPr>
            </a:lvl8pPr>
            <a:lvl9pPr>
              <a:lnSpc>
                <a:spcPct val="100000"/>
              </a:lnSpc>
              <a:spcBef>
                <a:spcPts val="0"/>
              </a:spcBef>
              <a:buClrTx/>
              <a:defRPr sz="700" baseline="0">
                <a:solidFill>
                  <a:schemeClr val="tx1"/>
                </a:solidFill>
                <a:latin typeface="+mn-lt"/>
                <a:cs typeface="Times New Roman" pitchFamily="18" charset="0"/>
              </a:defRPr>
            </a:lvl9pPr>
          </a:lstStyle>
          <a:p>
            <a:pPr lvl="0"/>
            <a:r>
              <a:rPr lang="en-US" dirty="0" smtClean="0"/>
              <a:t>Footer</a:t>
            </a:r>
            <a:endParaRPr lang="en-GB" dirty="0"/>
          </a:p>
        </p:txBody>
      </p:sp>
      <p:sp>
        <p:nvSpPr>
          <p:cNvPr id="21" name="Text Placeholder 4"/>
          <p:cNvSpPr>
            <a:spLocks noGrp="1"/>
          </p:cNvSpPr>
          <p:nvPr>
            <p:ph type="body" sz="quarter" idx="14" hasCustomPrompt="1"/>
          </p:nvPr>
        </p:nvSpPr>
        <p:spPr bwMode="gray">
          <a:xfrm>
            <a:off x="238857" y="6421438"/>
            <a:ext cx="2074321" cy="175914"/>
          </a:xfrm>
        </p:spPr>
        <p:txBody>
          <a:bodyPr>
            <a:normAutofit/>
          </a:bodyPr>
          <a:lstStyle>
            <a:lvl1pPr>
              <a:lnSpc>
                <a:spcPct val="100000"/>
              </a:lnSpc>
              <a:spcBef>
                <a:spcPts val="0"/>
              </a:spcBef>
              <a:defRPr sz="400" b="0">
                <a:solidFill>
                  <a:schemeClr val="tx1"/>
                </a:solidFill>
                <a:latin typeface="+mn-lt"/>
                <a:cs typeface="Times New Roman" pitchFamily="18" charset="0"/>
              </a:defRPr>
            </a:lvl1pPr>
            <a:lvl2pPr>
              <a:lnSpc>
                <a:spcPct val="100000"/>
              </a:lnSpc>
              <a:spcBef>
                <a:spcPts val="0"/>
              </a:spcBef>
              <a:defRPr sz="700">
                <a:solidFill>
                  <a:schemeClr val="tx1"/>
                </a:solidFill>
                <a:latin typeface="+mn-lt"/>
                <a:cs typeface="Times New Roman" pitchFamily="18" charset="0"/>
              </a:defRPr>
            </a:lvl2pPr>
            <a:lvl3pPr>
              <a:lnSpc>
                <a:spcPct val="100000"/>
              </a:lnSpc>
              <a:spcBef>
                <a:spcPts val="0"/>
              </a:spcBef>
              <a:buClrTx/>
              <a:defRPr sz="700">
                <a:solidFill>
                  <a:schemeClr val="tx1"/>
                </a:solidFill>
                <a:latin typeface="+mn-lt"/>
                <a:cs typeface="Times New Roman" pitchFamily="18" charset="0"/>
              </a:defRPr>
            </a:lvl3pPr>
            <a:lvl4pPr>
              <a:lnSpc>
                <a:spcPct val="100000"/>
              </a:lnSpc>
              <a:spcBef>
                <a:spcPts val="0"/>
              </a:spcBef>
              <a:buClrTx/>
              <a:defRPr sz="700">
                <a:solidFill>
                  <a:schemeClr val="tx1"/>
                </a:solidFill>
                <a:latin typeface="+mn-lt"/>
                <a:cs typeface="Times New Roman" pitchFamily="18" charset="0"/>
              </a:defRPr>
            </a:lvl4pPr>
            <a:lvl5pPr>
              <a:lnSpc>
                <a:spcPct val="100000"/>
              </a:lnSpc>
              <a:spcBef>
                <a:spcPts val="0"/>
              </a:spcBef>
              <a:buClrTx/>
              <a:defRPr sz="700">
                <a:solidFill>
                  <a:schemeClr val="tx1"/>
                </a:solidFill>
                <a:latin typeface="+mn-lt"/>
                <a:cs typeface="Times New Roman" pitchFamily="18" charset="0"/>
              </a:defRPr>
            </a:lvl5pPr>
            <a:lvl6pPr>
              <a:lnSpc>
                <a:spcPct val="100000"/>
              </a:lnSpc>
              <a:spcBef>
                <a:spcPts val="0"/>
              </a:spcBef>
              <a:buClrTx/>
              <a:defRPr sz="700" baseline="0">
                <a:solidFill>
                  <a:schemeClr val="tx1"/>
                </a:solidFill>
                <a:latin typeface="+mn-lt"/>
                <a:cs typeface="Times New Roman" pitchFamily="18" charset="0"/>
              </a:defRPr>
            </a:lvl6pPr>
            <a:lvl7pPr>
              <a:lnSpc>
                <a:spcPct val="100000"/>
              </a:lnSpc>
              <a:spcBef>
                <a:spcPts val="0"/>
              </a:spcBef>
              <a:buClrTx/>
              <a:defRPr sz="700" baseline="0">
                <a:solidFill>
                  <a:schemeClr val="tx1"/>
                </a:solidFill>
                <a:latin typeface="+mn-lt"/>
                <a:cs typeface="Times New Roman" pitchFamily="18" charset="0"/>
              </a:defRPr>
            </a:lvl7pPr>
            <a:lvl8pPr>
              <a:lnSpc>
                <a:spcPct val="100000"/>
              </a:lnSpc>
              <a:spcBef>
                <a:spcPts val="0"/>
              </a:spcBef>
              <a:buClrTx/>
              <a:defRPr sz="700" baseline="0">
                <a:solidFill>
                  <a:schemeClr val="tx1"/>
                </a:solidFill>
                <a:latin typeface="+mn-lt"/>
                <a:cs typeface="Times New Roman" pitchFamily="18" charset="0"/>
              </a:defRPr>
            </a:lvl8pPr>
            <a:lvl9pPr>
              <a:lnSpc>
                <a:spcPct val="100000"/>
              </a:lnSpc>
              <a:spcBef>
                <a:spcPts val="0"/>
              </a:spcBef>
              <a:buClrTx/>
              <a:defRPr sz="700" baseline="0">
                <a:solidFill>
                  <a:schemeClr val="tx1"/>
                </a:solidFill>
                <a:latin typeface="+mn-lt"/>
                <a:cs typeface="Times New Roman" pitchFamily="18" charset="0"/>
              </a:defRPr>
            </a:lvl9pPr>
          </a:lstStyle>
          <a:p>
            <a:pPr lvl="0"/>
            <a:r>
              <a:rPr lang="en-US" dirty="0" smtClean="0"/>
              <a:t>Footer</a:t>
            </a:r>
            <a:endParaRPr lang="en-GB" dirty="0"/>
          </a:p>
        </p:txBody>
      </p:sp>
      <p:sp>
        <p:nvSpPr>
          <p:cNvPr id="20" name="Text Placeholder 4"/>
          <p:cNvSpPr>
            <a:spLocks noGrp="1"/>
          </p:cNvSpPr>
          <p:nvPr>
            <p:ph type="body" sz="quarter" idx="13" hasCustomPrompt="1"/>
          </p:nvPr>
        </p:nvSpPr>
        <p:spPr bwMode="gray">
          <a:xfrm>
            <a:off x="2312056" y="548681"/>
            <a:ext cx="1262910" cy="504056"/>
          </a:xfrm>
        </p:spPr>
        <p:txBody>
          <a:bodyPr>
            <a:normAutofit/>
          </a:bodyPr>
          <a:lstStyle>
            <a:lvl1pPr>
              <a:lnSpc>
                <a:spcPct val="100000"/>
              </a:lnSpc>
              <a:spcBef>
                <a:spcPts val="0"/>
              </a:spcBef>
              <a:defRPr sz="700">
                <a:solidFill>
                  <a:schemeClr val="tx1"/>
                </a:solidFill>
                <a:latin typeface="+mn-lt"/>
                <a:cs typeface="Times New Roman" pitchFamily="18" charset="0"/>
              </a:defRPr>
            </a:lvl1pPr>
            <a:lvl2pPr>
              <a:lnSpc>
                <a:spcPct val="100000"/>
              </a:lnSpc>
              <a:spcBef>
                <a:spcPts val="0"/>
              </a:spcBef>
              <a:defRPr sz="700">
                <a:solidFill>
                  <a:schemeClr val="tx1"/>
                </a:solidFill>
                <a:latin typeface="+mn-lt"/>
                <a:cs typeface="Times New Roman" pitchFamily="18" charset="0"/>
              </a:defRPr>
            </a:lvl2pPr>
            <a:lvl3pPr>
              <a:lnSpc>
                <a:spcPct val="100000"/>
              </a:lnSpc>
              <a:spcBef>
                <a:spcPts val="0"/>
              </a:spcBef>
              <a:buClrTx/>
              <a:defRPr sz="700">
                <a:solidFill>
                  <a:schemeClr val="tx1"/>
                </a:solidFill>
                <a:latin typeface="+mn-lt"/>
                <a:cs typeface="Times New Roman" pitchFamily="18" charset="0"/>
              </a:defRPr>
            </a:lvl3pPr>
            <a:lvl4pPr>
              <a:lnSpc>
                <a:spcPct val="100000"/>
              </a:lnSpc>
              <a:spcBef>
                <a:spcPts val="0"/>
              </a:spcBef>
              <a:buClrTx/>
              <a:defRPr sz="700">
                <a:solidFill>
                  <a:schemeClr val="tx1"/>
                </a:solidFill>
                <a:latin typeface="+mn-lt"/>
                <a:cs typeface="Times New Roman" pitchFamily="18" charset="0"/>
              </a:defRPr>
            </a:lvl4pPr>
            <a:lvl5pPr>
              <a:lnSpc>
                <a:spcPct val="100000"/>
              </a:lnSpc>
              <a:spcBef>
                <a:spcPts val="0"/>
              </a:spcBef>
              <a:buClrTx/>
              <a:defRPr sz="700">
                <a:solidFill>
                  <a:schemeClr val="tx1"/>
                </a:solidFill>
                <a:latin typeface="+mn-lt"/>
                <a:cs typeface="Times New Roman" pitchFamily="18" charset="0"/>
              </a:defRPr>
            </a:lvl5pPr>
            <a:lvl6pPr>
              <a:lnSpc>
                <a:spcPct val="100000"/>
              </a:lnSpc>
              <a:spcBef>
                <a:spcPts val="0"/>
              </a:spcBef>
              <a:buClrTx/>
              <a:defRPr sz="700" baseline="0">
                <a:solidFill>
                  <a:schemeClr val="tx1"/>
                </a:solidFill>
                <a:latin typeface="+mn-lt"/>
                <a:cs typeface="Times New Roman" pitchFamily="18" charset="0"/>
              </a:defRPr>
            </a:lvl6pPr>
            <a:lvl7pPr>
              <a:lnSpc>
                <a:spcPct val="100000"/>
              </a:lnSpc>
              <a:spcBef>
                <a:spcPts val="0"/>
              </a:spcBef>
              <a:buClrTx/>
              <a:defRPr sz="700" baseline="0">
                <a:solidFill>
                  <a:schemeClr val="tx1"/>
                </a:solidFill>
                <a:latin typeface="+mn-lt"/>
                <a:cs typeface="Times New Roman" pitchFamily="18" charset="0"/>
              </a:defRPr>
            </a:lvl7pPr>
            <a:lvl8pPr>
              <a:lnSpc>
                <a:spcPct val="100000"/>
              </a:lnSpc>
              <a:spcBef>
                <a:spcPts val="0"/>
              </a:spcBef>
              <a:buClrTx/>
              <a:defRPr sz="700" baseline="0">
                <a:solidFill>
                  <a:schemeClr val="tx1"/>
                </a:solidFill>
                <a:latin typeface="+mn-lt"/>
                <a:cs typeface="Times New Roman" pitchFamily="18" charset="0"/>
              </a:defRPr>
            </a:lvl8pPr>
            <a:lvl9pPr>
              <a:lnSpc>
                <a:spcPct val="100000"/>
              </a:lnSpc>
              <a:spcBef>
                <a:spcPts val="0"/>
              </a:spcBef>
              <a:buClrTx/>
              <a:defRPr sz="700" baseline="0">
                <a:solidFill>
                  <a:schemeClr val="tx1"/>
                </a:solidFill>
                <a:latin typeface="+mn-lt"/>
                <a:cs typeface="Times New Roman" pitchFamily="18" charset="0"/>
              </a:defRPr>
            </a:lvl9pPr>
          </a:lstStyle>
          <a:p>
            <a:pPr lvl="0"/>
            <a:r>
              <a:rPr lang="en-US" dirty="0" smtClean="0"/>
              <a:t>KPMG Tel</a:t>
            </a:r>
            <a:endParaRPr lang="en-GB" dirty="0"/>
          </a:p>
        </p:txBody>
      </p:sp>
      <p:sp>
        <p:nvSpPr>
          <p:cNvPr id="19" name="Text Placeholder 4"/>
          <p:cNvSpPr>
            <a:spLocks noGrp="1"/>
          </p:cNvSpPr>
          <p:nvPr>
            <p:ph type="body" sz="quarter" idx="12" hasCustomPrompt="1"/>
          </p:nvPr>
        </p:nvSpPr>
        <p:spPr bwMode="gray">
          <a:xfrm>
            <a:off x="1049147" y="548681"/>
            <a:ext cx="1262910" cy="504056"/>
          </a:xfrm>
        </p:spPr>
        <p:txBody>
          <a:bodyPr>
            <a:normAutofit/>
          </a:bodyPr>
          <a:lstStyle>
            <a:lvl1pPr>
              <a:lnSpc>
                <a:spcPct val="100000"/>
              </a:lnSpc>
              <a:spcBef>
                <a:spcPts val="0"/>
              </a:spcBef>
              <a:defRPr sz="700">
                <a:solidFill>
                  <a:schemeClr val="tx1"/>
                </a:solidFill>
                <a:latin typeface="+mn-lt"/>
                <a:cs typeface="Times New Roman" pitchFamily="18" charset="0"/>
              </a:defRPr>
            </a:lvl1pPr>
            <a:lvl2pPr>
              <a:lnSpc>
                <a:spcPct val="100000"/>
              </a:lnSpc>
              <a:spcBef>
                <a:spcPts val="0"/>
              </a:spcBef>
              <a:defRPr sz="700">
                <a:solidFill>
                  <a:schemeClr val="tx1"/>
                </a:solidFill>
                <a:latin typeface="+mn-lt"/>
                <a:cs typeface="Times New Roman" pitchFamily="18" charset="0"/>
              </a:defRPr>
            </a:lvl2pPr>
            <a:lvl3pPr>
              <a:lnSpc>
                <a:spcPct val="100000"/>
              </a:lnSpc>
              <a:spcBef>
                <a:spcPts val="0"/>
              </a:spcBef>
              <a:buClrTx/>
              <a:defRPr sz="700">
                <a:solidFill>
                  <a:schemeClr val="tx1"/>
                </a:solidFill>
                <a:latin typeface="+mn-lt"/>
                <a:cs typeface="Times New Roman" pitchFamily="18" charset="0"/>
              </a:defRPr>
            </a:lvl3pPr>
            <a:lvl4pPr>
              <a:lnSpc>
                <a:spcPct val="100000"/>
              </a:lnSpc>
              <a:spcBef>
                <a:spcPts val="0"/>
              </a:spcBef>
              <a:buClrTx/>
              <a:defRPr sz="700">
                <a:solidFill>
                  <a:schemeClr val="tx1"/>
                </a:solidFill>
                <a:latin typeface="+mn-lt"/>
                <a:cs typeface="Times New Roman" pitchFamily="18" charset="0"/>
              </a:defRPr>
            </a:lvl4pPr>
            <a:lvl5pPr>
              <a:lnSpc>
                <a:spcPct val="100000"/>
              </a:lnSpc>
              <a:spcBef>
                <a:spcPts val="0"/>
              </a:spcBef>
              <a:buClrTx/>
              <a:defRPr sz="700">
                <a:solidFill>
                  <a:schemeClr val="tx1"/>
                </a:solidFill>
                <a:latin typeface="+mn-lt"/>
                <a:cs typeface="Times New Roman" pitchFamily="18" charset="0"/>
              </a:defRPr>
            </a:lvl5pPr>
            <a:lvl6pPr>
              <a:lnSpc>
                <a:spcPct val="100000"/>
              </a:lnSpc>
              <a:spcBef>
                <a:spcPts val="0"/>
              </a:spcBef>
              <a:buClrTx/>
              <a:defRPr sz="700" baseline="0">
                <a:solidFill>
                  <a:schemeClr val="tx1"/>
                </a:solidFill>
                <a:latin typeface="+mn-lt"/>
                <a:cs typeface="Times New Roman" pitchFamily="18" charset="0"/>
              </a:defRPr>
            </a:lvl6pPr>
            <a:lvl7pPr>
              <a:lnSpc>
                <a:spcPct val="100000"/>
              </a:lnSpc>
              <a:spcBef>
                <a:spcPts val="0"/>
              </a:spcBef>
              <a:buClrTx/>
              <a:defRPr sz="700" baseline="0">
                <a:solidFill>
                  <a:schemeClr val="tx1"/>
                </a:solidFill>
                <a:latin typeface="+mn-lt"/>
                <a:cs typeface="Times New Roman" pitchFamily="18" charset="0"/>
              </a:defRPr>
            </a:lvl7pPr>
            <a:lvl8pPr>
              <a:lnSpc>
                <a:spcPct val="100000"/>
              </a:lnSpc>
              <a:spcBef>
                <a:spcPts val="0"/>
              </a:spcBef>
              <a:buClrTx/>
              <a:defRPr sz="700" baseline="0">
                <a:solidFill>
                  <a:schemeClr val="tx1"/>
                </a:solidFill>
                <a:latin typeface="+mn-lt"/>
                <a:cs typeface="Times New Roman" pitchFamily="18" charset="0"/>
              </a:defRPr>
            </a:lvl8pPr>
            <a:lvl9pPr>
              <a:lnSpc>
                <a:spcPct val="100000"/>
              </a:lnSpc>
              <a:spcBef>
                <a:spcPts val="0"/>
              </a:spcBef>
              <a:buClrTx/>
              <a:defRPr sz="700" baseline="0">
                <a:solidFill>
                  <a:schemeClr val="tx1"/>
                </a:solidFill>
                <a:latin typeface="+mn-lt"/>
                <a:cs typeface="Times New Roman" pitchFamily="18" charset="0"/>
              </a:defRPr>
            </a:lvl9pPr>
          </a:lstStyle>
          <a:p>
            <a:pPr lvl="0"/>
            <a:r>
              <a:rPr lang="en-US" dirty="0" smtClean="0"/>
              <a:t>KPMG address</a:t>
            </a:r>
            <a:endParaRPr lang="en-GB" dirty="0"/>
          </a:p>
        </p:txBody>
      </p:sp>
      <p:sp>
        <p:nvSpPr>
          <p:cNvPr id="5" name="Text Placeholder 4"/>
          <p:cNvSpPr>
            <a:spLocks noGrp="1"/>
          </p:cNvSpPr>
          <p:nvPr>
            <p:ph type="body" sz="quarter" idx="10"/>
          </p:nvPr>
        </p:nvSpPr>
        <p:spPr bwMode="gray">
          <a:xfrm>
            <a:off x="252047" y="1269454"/>
            <a:ext cx="4250348" cy="4896396"/>
          </a:xfrm>
        </p:spPr>
        <p:txBody>
          <a:bodyPr/>
          <a:lstStyle>
            <a:lvl1pPr>
              <a:defRPr>
                <a:solidFill>
                  <a:schemeClr val="tx1"/>
                </a:solidFill>
                <a:latin typeface="Times New Roman" pitchFamily="18" charset="0"/>
                <a:cs typeface="Times New Roman" pitchFamily="18" charset="0"/>
              </a:defRPr>
            </a:lvl1pPr>
            <a:lvl2pPr>
              <a:defRPr>
                <a:solidFill>
                  <a:schemeClr val="tx1"/>
                </a:solidFill>
                <a:latin typeface="Times New Roman" pitchFamily="18" charset="0"/>
                <a:cs typeface="Times New Roman" pitchFamily="18" charset="0"/>
              </a:defRPr>
            </a:lvl2pPr>
            <a:lvl3pPr>
              <a:buClrTx/>
              <a:defRPr>
                <a:solidFill>
                  <a:schemeClr val="tx1"/>
                </a:solidFill>
                <a:latin typeface="Times New Roman" pitchFamily="18" charset="0"/>
                <a:cs typeface="Times New Roman" pitchFamily="18" charset="0"/>
              </a:defRPr>
            </a:lvl3pPr>
            <a:lvl4pPr>
              <a:buClrTx/>
              <a:defRPr>
                <a:solidFill>
                  <a:schemeClr val="tx1"/>
                </a:solidFill>
                <a:latin typeface="Times New Roman" pitchFamily="18" charset="0"/>
                <a:cs typeface="Times New Roman" pitchFamily="18" charset="0"/>
              </a:defRPr>
            </a:lvl4pPr>
            <a:lvl5pPr>
              <a:buClrTx/>
              <a:defRPr>
                <a:solidFill>
                  <a:schemeClr val="tx1"/>
                </a:solidFill>
                <a:latin typeface="Times New Roman" pitchFamily="18" charset="0"/>
                <a:cs typeface="Times New Roman" pitchFamily="18" charset="0"/>
              </a:defRPr>
            </a:lvl5pPr>
            <a:lvl6pPr>
              <a:buClrTx/>
              <a:defRPr baseline="0">
                <a:solidFill>
                  <a:schemeClr val="tx1"/>
                </a:solidFill>
                <a:latin typeface="Times New Roman" pitchFamily="18" charset="0"/>
                <a:cs typeface="Times New Roman" pitchFamily="18" charset="0"/>
              </a:defRPr>
            </a:lvl6pPr>
            <a:lvl7pPr>
              <a:buClrTx/>
              <a:defRPr baseline="0">
                <a:solidFill>
                  <a:schemeClr val="tx1"/>
                </a:solidFill>
                <a:latin typeface="Times New Roman" pitchFamily="18" charset="0"/>
                <a:cs typeface="Times New Roman" pitchFamily="18" charset="0"/>
              </a:defRPr>
            </a:lvl7pPr>
            <a:lvl8pPr>
              <a:buClrTx/>
              <a:defRPr baseline="0">
                <a:solidFill>
                  <a:schemeClr val="tx1"/>
                </a:solidFill>
                <a:latin typeface="Times New Roman" pitchFamily="18" charset="0"/>
                <a:cs typeface="Times New Roman" pitchFamily="18" charset="0"/>
              </a:defRPr>
            </a:lvl8pPr>
            <a:lvl9pPr>
              <a:buClrTx/>
              <a:defRPr baseline="0">
                <a:solidFill>
                  <a:schemeClr val="tx1"/>
                </a:solidFill>
                <a:latin typeface="Times New Roman" pitchFamily="18" charset="0"/>
                <a:cs typeface="Times New Roman" pitchFamily="18"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14" name="Text Placeholder 4"/>
          <p:cNvSpPr>
            <a:spLocks noGrp="1"/>
          </p:cNvSpPr>
          <p:nvPr>
            <p:ph type="body" sz="quarter" idx="11"/>
          </p:nvPr>
        </p:nvSpPr>
        <p:spPr bwMode="gray">
          <a:xfrm>
            <a:off x="4634279" y="1269454"/>
            <a:ext cx="4250348" cy="4896396"/>
          </a:xfrm>
          <a:ln w="6350">
            <a:solidFill>
              <a:srgbClr val="747678"/>
            </a:solidFill>
          </a:ln>
        </p:spPr>
        <p:txBody>
          <a:bodyPr lIns="72000" tIns="72000" rIns="72000" bIns="72000">
            <a:normAutofit/>
          </a:bodyPr>
          <a:lstStyle>
            <a:lvl1pPr>
              <a:lnSpc>
                <a:spcPct val="100000"/>
              </a:lnSpc>
              <a:spcBef>
                <a:spcPts val="336"/>
              </a:spcBef>
              <a:defRPr sz="700">
                <a:solidFill>
                  <a:schemeClr val="accent4"/>
                </a:solidFill>
                <a:latin typeface="+mn-lt"/>
                <a:cs typeface="Times New Roman" pitchFamily="18" charset="0"/>
              </a:defRPr>
            </a:lvl1pPr>
            <a:lvl2pPr>
              <a:lnSpc>
                <a:spcPct val="100000"/>
              </a:lnSpc>
              <a:spcBef>
                <a:spcPts val="336"/>
              </a:spcBef>
              <a:defRPr sz="700">
                <a:solidFill>
                  <a:schemeClr val="accent4"/>
                </a:solidFill>
                <a:latin typeface="+mn-lt"/>
                <a:cs typeface="Times New Roman" pitchFamily="18" charset="0"/>
              </a:defRPr>
            </a:lvl2pPr>
            <a:lvl3pPr>
              <a:lnSpc>
                <a:spcPct val="100000"/>
              </a:lnSpc>
              <a:spcBef>
                <a:spcPts val="336"/>
              </a:spcBef>
              <a:buClrTx/>
              <a:defRPr sz="700">
                <a:solidFill>
                  <a:schemeClr val="accent4"/>
                </a:solidFill>
                <a:latin typeface="+mn-lt"/>
                <a:cs typeface="Times New Roman" pitchFamily="18" charset="0"/>
              </a:defRPr>
            </a:lvl3pPr>
            <a:lvl4pPr>
              <a:lnSpc>
                <a:spcPct val="100000"/>
              </a:lnSpc>
              <a:spcBef>
                <a:spcPts val="336"/>
              </a:spcBef>
              <a:buClrTx/>
              <a:defRPr sz="700">
                <a:solidFill>
                  <a:schemeClr val="accent4"/>
                </a:solidFill>
                <a:latin typeface="+mn-lt"/>
                <a:cs typeface="Times New Roman" pitchFamily="18" charset="0"/>
              </a:defRPr>
            </a:lvl4pPr>
            <a:lvl5pPr>
              <a:lnSpc>
                <a:spcPct val="100000"/>
              </a:lnSpc>
              <a:spcBef>
                <a:spcPts val="336"/>
              </a:spcBef>
              <a:buClrTx/>
              <a:defRPr sz="700">
                <a:solidFill>
                  <a:schemeClr val="accent4"/>
                </a:solidFill>
                <a:latin typeface="+mn-lt"/>
                <a:cs typeface="Times New Roman" pitchFamily="18" charset="0"/>
              </a:defRPr>
            </a:lvl5pPr>
            <a:lvl6pPr>
              <a:lnSpc>
                <a:spcPct val="100000"/>
              </a:lnSpc>
              <a:spcBef>
                <a:spcPts val="336"/>
              </a:spcBef>
              <a:buClrTx/>
              <a:defRPr sz="700" baseline="0">
                <a:solidFill>
                  <a:schemeClr val="accent4"/>
                </a:solidFill>
                <a:latin typeface="+mn-lt"/>
                <a:cs typeface="Times New Roman" pitchFamily="18" charset="0"/>
              </a:defRPr>
            </a:lvl6pPr>
            <a:lvl7pPr>
              <a:lnSpc>
                <a:spcPct val="100000"/>
              </a:lnSpc>
              <a:spcBef>
                <a:spcPts val="336"/>
              </a:spcBef>
              <a:buClrTx/>
              <a:defRPr sz="700" baseline="0">
                <a:solidFill>
                  <a:schemeClr val="accent4"/>
                </a:solidFill>
                <a:latin typeface="+mn-lt"/>
                <a:cs typeface="Times New Roman" pitchFamily="18" charset="0"/>
              </a:defRPr>
            </a:lvl7pPr>
            <a:lvl8pPr>
              <a:lnSpc>
                <a:spcPct val="100000"/>
              </a:lnSpc>
              <a:spcBef>
                <a:spcPts val="336"/>
              </a:spcBef>
              <a:buClrTx/>
              <a:defRPr sz="700" baseline="0">
                <a:solidFill>
                  <a:schemeClr val="accent4"/>
                </a:solidFill>
                <a:latin typeface="+mn-lt"/>
                <a:cs typeface="Times New Roman" pitchFamily="18" charset="0"/>
              </a:defRPr>
            </a:lvl8pPr>
            <a:lvl9pPr>
              <a:lnSpc>
                <a:spcPct val="100000"/>
              </a:lnSpc>
              <a:spcBef>
                <a:spcPts val="336"/>
              </a:spcBef>
              <a:buClrTx/>
              <a:defRPr sz="700" baseline="0">
                <a:solidFill>
                  <a:schemeClr val="accent4"/>
                </a:solidFill>
                <a:latin typeface="+mn-lt"/>
                <a:cs typeface="Times New Roman" pitchFamily="18"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grpSp>
        <p:nvGrpSpPr>
          <p:cNvPr id="2" name="Group 10"/>
          <p:cNvGrpSpPr/>
          <p:nvPr userDrawn="1"/>
        </p:nvGrpSpPr>
        <p:grpSpPr bwMode="gray">
          <a:xfrm>
            <a:off x="162017" y="1"/>
            <a:ext cx="889489" cy="695325"/>
            <a:chOff x="175518" y="0"/>
            <a:chExt cx="963613" cy="695325"/>
          </a:xfrm>
        </p:grpSpPr>
        <p:sp>
          <p:nvSpPr>
            <p:cNvPr id="12" name="Freeform 6"/>
            <p:cNvSpPr>
              <a:spLocks noEditPoints="1"/>
            </p:cNvSpPr>
            <p:nvPr userDrawn="1"/>
          </p:nvSpPr>
          <p:spPr bwMode="gray">
            <a:xfrm>
              <a:off x="286643" y="215900"/>
              <a:ext cx="700088" cy="271463"/>
            </a:xfrm>
            <a:custGeom>
              <a:avLst/>
              <a:gdLst/>
              <a:ahLst/>
              <a:cxnLst>
                <a:cxn ang="0">
                  <a:pos x="6130" y="2584"/>
                </a:cxn>
                <a:cxn ang="0">
                  <a:pos x="6106" y="2594"/>
                </a:cxn>
                <a:cxn ang="0">
                  <a:pos x="5549" y="2661"/>
                </a:cxn>
                <a:cxn ang="0">
                  <a:pos x="5025" y="2423"/>
                </a:cxn>
                <a:cxn ang="0">
                  <a:pos x="4926" y="2101"/>
                </a:cxn>
                <a:cxn ang="0">
                  <a:pos x="4756" y="2101"/>
                </a:cxn>
                <a:cxn ang="0">
                  <a:pos x="4625" y="2625"/>
                </a:cxn>
                <a:cxn ang="0">
                  <a:pos x="4182" y="2625"/>
                </a:cxn>
                <a:cxn ang="0">
                  <a:pos x="4338" y="2101"/>
                </a:cxn>
                <a:cxn ang="0">
                  <a:pos x="4197" y="2101"/>
                </a:cxn>
                <a:cxn ang="0">
                  <a:pos x="3859" y="2625"/>
                </a:cxn>
                <a:cxn ang="0">
                  <a:pos x="3503" y="2625"/>
                </a:cxn>
                <a:cxn ang="0">
                  <a:pos x="3471" y="2101"/>
                </a:cxn>
                <a:cxn ang="0">
                  <a:pos x="3314" y="2101"/>
                </a:cxn>
                <a:cxn ang="0">
                  <a:pos x="3159" y="2625"/>
                </a:cxn>
                <a:cxn ang="0">
                  <a:pos x="2780" y="2625"/>
                </a:cxn>
                <a:cxn ang="0">
                  <a:pos x="2940" y="2101"/>
                </a:cxn>
                <a:cxn ang="0">
                  <a:pos x="2047" y="2101"/>
                </a:cxn>
                <a:cxn ang="0">
                  <a:pos x="2047" y="2093"/>
                </a:cxn>
                <a:cxn ang="0">
                  <a:pos x="1888" y="2626"/>
                </a:cxn>
                <a:cxn ang="0">
                  <a:pos x="1484" y="2626"/>
                </a:cxn>
                <a:cxn ang="0">
                  <a:pos x="1642" y="2101"/>
                </a:cxn>
                <a:cxn ang="0">
                  <a:pos x="1148" y="2101"/>
                </a:cxn>
                <a:cxn ang="0">
                  <a:pos x="1394" y="2626"/>
                </a:cxn>
                <a:cxn ang="0">
                  <a:pos x="927" y="2626"/>
                </a:cxn>
                <a:cxn ang="0">
                  <a:pos x="715" y="2101"/>
                </a:cxn>
                <a:cxn ang="0">
                  <a:pos x="588" y="2101"/>
                </a:cxn>
                <a:cxn ang="0">
                  <a:pos x="442" y="2583"/>
                </a:cxn>
                <a:cxn ang="0">
                  <a:pos x="434" y="2626"/>
                </a:cxn>
                <a:cxn ang="0">
                  <a:pos x="0" y="2626"/>
                </a:cxn>
                <a:cxn ang="0">
                  <a:pos x="397" y="1303"/>
                </a:cxn>
                <a:cxn ang="0">
                  <a:pos x="397" y="0"/>
                </a:cxn>
                <a:cxn ang="0">
                  <a:pos x="1888" y="0"/>
                </a:cxn>
                <a:cxn ang="0">
                  <a:pos x="1888" y="1287"/>
                </a:cxn>
                <a:cxn ang="0">
                  <a:pos x="1944" y="1098"/>
                </a:cxn>
                <a:cxn ang="0">
                  <a:pos x="2047" y="1098"/>
                </a:cxn>
                <a:cxn ang="0">
                  <a:pos x="2047" y="0"/>
                </a:cxn>
                <a:cxn ang="0">
                  <a:pos x="3534" y="0"/>
                </a:cxn>
                <a:cxn ang="0">
                  <a:pos x="3534" y="1098"/>
                </a:cxn>
                <a:cxn ang="0">
                  <a:pos x="3694" y="1098"/>
                </a:cxn>
                <a:cxn ang="0">
                  <a:pos x="3694" y="0"/>
                </a:cxn>
                <a:cxn ang="0">
                  <a:pos x="5180" y="0"/>
                </a:cxn>
                <a:cxn ang="0">
                  <a:pos x="5180" y="1388"/>
                </a:cxn>
                <a:cxn ang="0">
                  <a:pos x="5340" y="1222"/>
                </a:cxn>
                <a:cxn ang="0">
                  <a:pos x="5340" y="0"/>
                </a:cxn>
                <a:cxn ang="0">
                  <a:pos x="6827" y="0"/>
                </a:cxn>
                <a:cxn ang="0">
                  <a:pos x="6827" y="2101"/>
                </a:cxn>
                <a:cxn ang="0">
                  <a:pos x="6266" y="2101"/>
                </a:cxn>
                <a:cxn ang="0">
                  <a:pos x="6130" y="2584"/>
                </a:cxn>
                <a:cxn ang="0">
                  <a:pos x="5342" y="2101"/>
                </a:cxn>
                <a:cxn ang="0">
                  <a:pos x="5386" y="2264"/>
                </a:cxn>
                <a:cxn ang="0">
                  <a:pos x="5610" y="2349"/>
                </a:cxn>
                <a:cxn ang="0">
                  <a:pos x="5788" y="2330"/>
                </a:cxn>
                <a:cxn ang="0">
                  <a:pos x="5861" y="2101"/>
                </a:cxn>
                <a:cxn ang="0">
                  <a:pos x="5342" y="2101"/>
                </a:cxn>
              </a:cxnLst>
              <a:rect l="0" t="0" r="r" b="b"/>
              <a:pathLst>
                <a:path w="6827" h="2661">
                  <a:moveTo>
                    <a:pt x="6130" y="2584"/>
                  </a:moveTo>
                  <a:cubicBezTo>
                    <a:pt x="6106" y="2594"/>
                    <a:pt x="6106" y="2594"/>
                    <a:pt x="6106" y="2594"/>
                  </a:cubicBezTo>
                  <a:cubicBezTo>
                    <a:pt x="6010" y="2632"/>
                    <a:pt x="5728" y="2661"/>
                    <a:pt x="5549" y="2661"/>
                  </a:cubicBezTo>
                  <a:cubicBezTo>
                    <a:pt x="5381" y="2661"/>
                    <a:pt x="5156" y="2599"/>
                    <a:pt x="5025" y="2423"/>
                  </a:cubicBezTo>
                  <a:cubicBezTo>
                    <a:pt x="4975" y="2355"/>
                    <a:pt x="4927" y="2250"/>
                    <a:pt x="4926" y="2101"/>
                  </a:cubicBezTo>
                  <a:cubicBezTo>
                    <a:pt x="4756" y="2101"/>
                    <a:pt x="4756" y="2101"/>
                    <a:pt x="4756" y="2101"/>
                  </a:cubicBezTo>
                  <a:cubicBezTo>
                    <a:pt x="4625" y="2625"/>
                    <a:pt x="4625" y="2625"/>
                    <a:pt x="4625" y="2625"/>
                  </a:cubicBezTo>
                  <a:cubicBezTo>
                    <a:pt x="4182" y="2625"/>
                    <a:pt x="4182" y="2625"/>
                    <a:pt x="4182" y="2625"/>
                  </a:cubicBezTo>
                  <a:cubicBezTo>
                    <a:pt x="4338" y="2101"/>
                    <a:pt x="4338" y="2101"/>
                    <a:pt x="4338" y="2101"/>
                  </a:cubicBezTo>
                  <a:cubicBezTo>
                    <a:pt x="4197" y="2101"/>
                    <a:pt x="4197" y="2101"/>
                    <a:pt x="4197" y="2101"/>
                  </a:cubicBezTo>
                  <a:cubicBezTo>
                    <a:pt x="3859" y="2625"/>
                    <a:pt x="3859" y="2625"/>
                    <a:pt x="3859" y="2625"/>
                  </a:cubicBezTo>
                  <a:cubicBezTo>
                    <a:pt x="3503" y="2625"/>
                    <a:pt x="3503" y="2625"/>
                    <a:pt x="3503" y="2625"/>
                  </a:cubicBezTo>
                  <a:cubicBezTo>
                    <a:pt x="3471" y="2101"/>
                    <a:pt x="3471" y="2101"/>
                    <a:pt x="3471" y="2101"/>
                  </a:cubicBezTo>
                  <a:cubicBezTo>
                    <a:pt x="3314" y="2101"/>
                    <a:pt x="3314" y="2101"/>
                    <a:pt x="3314" y="2101"/>
                  </a:cubicBezTo>
                  <a:cubicBezTo>
                    <a:pt x="3159" y="2625"/>
                    <a:pt x="3159" y="2625"/>
                    <a:pt x="3159" y="2625"/>
                  </a:cubicBezTo>
                  <a:cubicBezTo>
                    <a:pt x="2780" y="2625"/>
                    <a:pt x="2780" y="2625"/>
                    <a:pt x="2780" y="2625"/>
                  </a:cubicBezTo>
                  <a:cubicBezTo>
                    <a:pt x="2940" y="2101"/>
                    <a:pt x="2940" y="2101"/>
                    <a:pt x="2940" y="2101"/>
                  </a:cubicBezTo>
                  <a:cubicBezTo>
                    <a:pt x="2047" y="2101"/>
                    <a:pt x="2047" y="2101"/>
                    <a:pt x="2047" y="2101"/>
                  </a:cubicBezTo>
                  <a:cubicBezTo>
                    <a:pt x="2047" y="2093"/>
                    <a:pt x="2047" y="2093"/>
                    <a:pt x="2047" y="2093"/>
                  </a:cubicBezTo>
                  <a:cubicBezTo>
                    <a:pt x="1888" y="2626"/>
                    <a:pt x="1888" y="2626"/>
                    <a:pt x="1888" y="2626"/>
                  </a:cubicBezTo>
                  <a:cubicBezTo>
                    <a:pt x="1484" y="2626"/>
                    <a:pt x="1484" y="2626"/>
                    <a:pt x="1484" y="2626"/>
                  </a:cubicBezTo>
                  <a:cubicBezTo>
                    <a:pt x="1642" y="2101"/>
                    <a:pt x="1642" y="2101"/>
                    <a:pt x="1642" y="2101"/>
                  </a:cubicBezTo>
                  <a:cubicBezTo>
                    <a:pt x="1148" y="2101"/>
                    <a:pt x="1148" y="2101"/>
                    <a:pt x="1148" y="2101"/>
                  </a:cubicBezTo>
                  <a:cubicBezTo>
                    <a:pt x="1394" y="2626"/>
                    <a:pt x="1394" y="2626"/>
                    <a:pt x="1394" y="2626"/>
                  </a:cubicBezTo>
                  <a:cubicBezTo>
                    <a:pt x="927" y="2626"/>
                    <a:pt x="927" y="2626"/>
                    <a:pt x="927" y="2626"/>
                  </a:cubicBezTo>
                  <a:cubicBezTo>
                    <a:pt x="715" y="2101"/>
                    <a:pt x="715" y="2101"/>
                    <a:pt x="715" y="2101"/>
                  </a:cubicBezTo>
                  <a:cubicBezTo>
                    <a:pt x="588" y="2101"/>
                    <a:pt x="588" y="2101"/>
                    <a:pt x="588" y="2101"/>
                  </a:cubicBezTo>
                  <a:cubicBezTo>
                    <a:pt x="509" y="2359"/>
                    <a:pt x="447" y="2567"/>
                    <a:pt x="442" y="2583"/>
                  </a:cubicBezTo>
                  <a:cubicBezTo>
                    <a:pt x="434" y="2626"/>
                    <a:pt x="434" y="2626"/>
                    <a:pt x="434" y="2626"/>
                  </a:cubicBezTo>
                  <a:cubicBezTo>
                    <a:pt x="0" y="2626"/>
                    <a:pt x="0" y="2626"/>
                    <a:pt x="0" y="2626"/>
                  </a:cubicBezTo>
                  <a:cubicBezTo>
                    <a:pt x="397" y="1303"/>
                    <a:pt x="397" y="1303"/>
                    <a:pt x="397" y="1303"/>
                  </a:cubicBezTo>
                  <a:cubicBezTo>
                    <a:pt x="397" y="0"/>
                    <a:pt x="397" y="0"/>
                    <a:pt x="397" y="0"/>
                  </a:cubicBezTo>
                  <a:cubicBezTo>
                    <a:pt x="1888" y="0"/>
                    <a:pt x="1888" y="0"/>
                    <a:pt x="1888" y="0"/>
                  </a:cubicBezTo>
                  <a:cubicBezTo>
                    <a:pt x="1888" y="1287"/>
                    <a:pt x="1888" y="1287"/>
                    <a:pt x="1888" y="1287"/>
                  </a:cubicBezTo>
                  <a:cubicBezTo>
                    <a:pt x="1944" y="1098"/>
                    <a:pt x="1944" y="1098"/>
                    <a:pt x="1944" y="1098"/>
                  </a:cubicBezTo>
                  <a:cubicBezTo>
                    <a:pt x="2047" y="1098"/>
                    <a:pt x="2047" y="1098"/>
                    <a:pt x="2047" y="1098"/>
                  </a:cubicBezTo>
                  <a:cubicBezTo>
                    <a:pt x="2047" y="0"/>
                    <a:pt x="2047" y="0"/>
                    <a:pt x="2047" y="0"/>
                  </a:cubicBezTo>
                  <a:cubicBezTo>
                    <a:pt x="3534" y="0"/>
                    <a:pt x="3534" y="0"/>
                    <a:pt x="3534" y="0"/>
                  </a:cubicBezTo>
                  <a:cubicBezTo>
                    <a:pt x="3534" y="1098"/>
                    <a:pt x="3534" y="1098"/>
                    <a:pt x="3534" y="1098"/>
                  </a:cubicBezTo>
                  <a:cubicBezTo>
                    <a:pt x="3694" y="1098"/>
                    <a:pt x="3694" y="1098"/>
                    <a:pt x="3694" y="1098"/>
                  </a:cubicBezTo>
                  <a:cubicBezTo>
                    <a:pt x="3694" y="0"/>
                    <a:pt x="3694" y="0"/>
                    <a:pt x="3694" y="0"/>
                  </a:cubicBezTo>
                  <a:cubicBezTo>
                    <a:pt x="5180" y="0"/>
                    <a:pt x="5180" y="0"/>
                    <a:pt x="5180" y="0"/>
                  </a:cubicBezTo>
                  <a:cubicBezTo>
                    <a:pt x="5180" y="1388"/>
                    <a:pt x="5180" y="1388"/>
                    <a:pt x="5180" y="1388"/>
                  </a:cubicBezTo>
                  <a:cubicBezTo>
                    <a:pt x="5231" y="1319"/>
                    <a:pt x="5285" y="1264"/>
                    <a:pt x="5340" y="1222"/>
                  </a:cubicBezTo>
                  <a:cubicBezTo>
                    <a:pt x="5340" y="0"/>
                    <a:pt x="5340" y="0"/>
                    <a:pt x="5340" y="0"/>
                  </a:cubicBezTo>
                  <a:cubicBezTo>
                    <a:pt x="6827" y="0"/>
                    <a:pt x="6827" y="0"/>
                    <a:pt x="6827" y="0"/>
                  </a:cubicBezTo>
                  <a:cubicBezTo>
                    <a:pt x="6827" y="2101"/>
                    <a:pt x="6827" y="2101"/>
                    <a:pt x="6827" y="2101"/>
                  </a:cubicBezTo>
                  <a:cubicBezTo>
                    <a:pt x="6266" y="2101"/>
                    <a:pt x="6266" y="2101"/>
                    <a:pt x="6266" y="2101"/>
                  </a:cubicBezTo>
                  <a:lnTo>
                    <a:pt x="6130" y="2584"/>
                  </a:lnTo>
                  <a:close/>
                  <a:moveTo>
                    <a:pt x="5342" y="2101"/>
                  </a:moveTo>
                  <a:cubicBezTo>
                    <a:pt x="5344" y="2169"/>
                    <a:pt x="5356" y="2226"/>
                    <a:pt x="5386" y="2264"/>
                  </a:cubicBezTo>
                  <a:cubicBezTo>
                    <a:pt x="5429" y="2321"/>
                    <a:pt x="5503" y="2349"/>
                    <a:pt x="5610" y="2349"/>
                  </a:cubicBezTo>
                  <a:cubicBezTo>
                    <a:pt x="5728" y="2349"/>
                    <a:pt x="5773" y="2336"/>
                    <a:pt x="5788" y="2330"/>
                  </a:cubicBezTo>
                  <a:cubicBezTo>
                    <a:pt x="5861" y="2101"/>
                    <a:pt x="5861" y="2101"/>
                    <a:pt x="5861" y="2101"/>
                  </a:cubicBezTo>
                  <a:lnTo>
                    <a:pt x="5342" y="2101"/>
                  </a:lnTo>
                  <a:close/>
                </a:path>
              </a:pathLst>
            </a:custGeom>
            <a:solidFill>
              <a:srgbClr val="00338D"/>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000000"/>
                </a:solidFill>
                <a:latin typeface="Arial"/>
              </a:endParaRPr>
            </a:p>
          </p:txBody>
        </p:sp>
        <p:sp>
          <p:nvSpPr>
            <p:cNvPr id="13" name="Freeform 7"/>
            <p:cNvSpPr>
              <a:spLocks noEditPoints="1"/>
            </p:cNvSpPr>
            <p:nvPr userDrawn="1"/>
          </p:nvSpPr>
          <p:spPr bwMode="gray">
            <a:xfrm>
              <a:off x="294581" y="330200"/>
              <a:ext cx="650875" cy="152400"/>
            </a:xfrm>
            <a:custGeom>
              <a:avLst/>
              <a:gdLst/>
              <a:ahLst/>
              <a:cxnLst>
                <a:cxn ang="0">
                  <a:pos x="2581" y="459"/>
                </a:cxn>
                <a:cxn ang="0">
                  <a:pos x="2254" y="682"/>
                </a:cxn>
                <a:cxn ang="0">
                  <a:pos x="2000" y="681"/>
                </a:cxn>
                <a:cxn ang="0">
                  <a:pos x="2130" y="234"/>
                </a:cxn>
                <a:cxn ang="0">
                  <a:pos x="2581" y="459"/>
                </a:cxn>
                <a:cxn ang="0">
                  <a:pos x="749" y="30"/>
                </a:cxn>
                <a:cxn ang="0">
                  <a:pos x="427" y="30"/>
                </a:cxn>
                <a:cxn ang="0">
                  <a:pos x="0" y="1452"/>
                </a:cxn>
                <a:cxn ang="0">
                  <a:pos x="319" y="1452"/>
                </a:cxn>
                <a:cxn ang="0">
                  <a:pos x="749" y="30"/>
                </a:cxn>
                <a:cxn ang="0">
                  <a:pos x="1585" y="30"/>
                </a:cxn>
                <a:cxn ang="0">
                  <a:pos x="1194" y="30"/>
                </a:cxn>
                <a:cxn ang="0">
                  <a:pos x="571" y="658"/>
                </a:cxn>
                <a:cxn ang="0">
                  <a:pos x="571" y="657"/>
                </a:cxn>
                <a:cxn ang="0">
                  <a:pos x="571" y="658"/>
                </a:cxn>
                <a:cxn ang="0">
                  <a:pos x="571" y="658"/>
                </a:cxn>
                <a:cxn ang="0">
                  <a:pos x="571" y="658"/>
                </a:cxn>
                <a:cxn ang="0">
                  <a:pos x="571" y="658"/>
                </a:cxn>
                <a:cxn ang="0">
                  <a:pos x="571" y="658"/>
                </a:cxn>
                <a:cxn ang="0">
                  <a:pos x="892" y="1452"/>
                </a:cxn>
                <a:cxn ang="0">
                  <a:pos x="1239" y="1452"/>
                </a:cxn>
                <a:cxn ang="0">
                  <a:pos x="881" y="688"/>
                </a:cxn>
                <a:cxn ang="0">
                  <a:pos x="1585" y="30"/>
                </a:cxn>
                <a:cxn ang="0">
                  <a:pos x="2875" y="459"/>
                </a:cxn>
                <a:cxn ang="0">
                  <a:pos x="2275" y="30"/>
                </a:cxn>
                <a:cxn ang="0">
                  <a:pos x="1913" y="30"/>
                </a:cxn>
                <a:cxn ang="0">
                  <a:pos x="1484" y="1452"/>
                </a:cxn>
                <a:cxn ang="0">
                  <a:pos x="1777" y="1452"/>
                </a:cxn>
                <a:cxn ang="0">
                  <a:pos x="1945" y="890"/>
                </a:cxn>
                <a:cxn ang="0">
                  <a:pos x="2179" y="890"/>
                </a:cxn>
                <a:cxn ang="0">
                  <a:pos x="2875" y="459"/>
                </a:cxn>
                <a:cxn ang="0">
                  <a:pos x="4866" y="30"/>
                </a:cxn>
                <a:cxn ang="0">
                  <a:pos x="4400" y="30"/>
                </a:cxn>
                <a:cxn ang="0">
                  <a:pos x="3694" y="1259"/>
                </a:cxn>
                <a:cxn ang="0">
                  <a:pos x="3678" y="30"/>
                </a:cxn>
                <a:cxn ang="0">
                  <a:pos x="3216" y="30"/>
                </a:cxn>
                <a:cxn ang="0">
                  <a:pos x="2781" y="1451"/>
                </a:cxn>
                <a:cxn ang="0">
                  <a:pos x="3048" y="1451"/>
                </a:cxn>
                <a:cxn ang="0">
                  <a:pos x="3408" y="234"/>
                </a:cxn>
                <a:cxn ang="0">
                  <a:pos x="3482" y="1451"/>
                </a:cxn>
                <a:cxn ang="0">
                  <a:pos x="3758" y="1451"/>
                </a:cxn>
                <a:cxn ang="0">
                  <a:pos x="4544" y="234"/>
                </a:cxn>
                <a:cxn ang="0">
                  <a:pos x="4183" y="1451"/>
                </a:cxn>
                <a:cxn ang="0">
                  <a:pos x="4512" y="1451"/>
                </a:cxn>
                <a:cxn ang="0">
                  <a:pos x="4866" y="30"/>
                </a:cxn>
                <a:cxn ang="0">
                  <a:pos x="5792" y="0"/>
                </a:cxn>
                <a:cxn ang="0">
                  <a:pos x="4947" y="735"/>
                </a:cxn>
                <a:cxn ang="0">
                  <a:pos x="5478" y="1487"/>
                </a:cxn>
                <a:cxn ang="0">
                  <a:pos x="6015" y="1424"/>
                </a:cxn>
                <a:cxn ang="0">
                  <a:pos x="6217" y="706"/>
                </a:cxn>
                <a:cxn ang="0">
                  <a:pos x="5614" y="706"/>
                </a:cxn>
                <a:cxn ang="0">
                  <a:pos x="5547" y="920"/>
                </a:cxn>
                <a:cxn ang="0">
                  <a:pos x="5865" y="920"/>
                </a:cxn>
                <a:cxn ang="0">
                  <a:pos x="5766" y="1232"/>
                </a:cxn>
                <a:cxn ang="0">
                  <a:pos x="5540" y="1282"/>
                </a:cxn>
                <a:cxn ang="0">
                  <a:pos x="5254" y="727"/>
                </a:cxn>
                <a:cxn ang="0">
                  <a:pos x="5764" y="205"/>
                </a:cxn>
                <a:cxn ang="0">
                  <a:pos x="6001" y="451"/>
                </a:cxn>
                <a:cxn ang="0">
                  <a:pos x="5991" y="487"/>
                </a:cxn>
                <a:cxn ang="0">
                  <a:pos x="6284" y="487"/>
                </a:cxn>
                <a:cxn ang="0">
                  <a:pos x="5792" y="0"/>
                </a:cxn>
              </a:cxnLst>
              <a:rect l="0" t="0" r="r" b="b"/>
              <a:pathLst>
                <a:path w="6358" h="1487">
                  <a:moveTo>
                    <a:pt x="2581" y="459"/>
                  </a:moveTo>
                  <a:cubicBezTo>
                    <a:pt x="2533" y="604"/>
                    <a:pt x="2468" y="678"/>
                    <a:pt x="2254" y="682"/>
                  </a:cubicBezTo>
                  <a:cubicBezTo>
                    <a:pt x="2183" y="683"/>
                    <a:pt x="2106" y="681"/>
                    <a:pt x="2000" y="681"/>
                  </a:cubicBezTo>
                  <a:cubicBezTo>
                    <a:pt x="2130" y="234"/>
                    <a:pt x="2130" y="234"/>
                    <a:pt x="2130" y="234"/>
                  </a:cubicBezTo>
                  <a:cubicBezTo>
                    <a:pt x="2451" y="234"/>
                    <a:pt x="2665" y="208"/>
                    <a:pt x="2581" y="459"/>
                  </a:cubicBezTo>
                  <a:moveTo>
                    <a:pt x="749" y="30"/>
                  </a:moveTo>
                  <a:cubicBezTo>
                    <a:pt x="427" y="30"/>
                    <a:pt x="427" y="30"/>
                    <a:pt x="427" y="30"/>
                  </a:cubicBezTo>
                  <a:cubicBezTo>
                    <a:pt x="0" y="1452"/>
                    <a:pt x="0" y="1452"/>
                    <a:pt x="0" y="1452"/>
                  </a:cubicBezTo>
                  <a:cubicBezTo>
                    <a:pt x="319" y="1452"/>
                    <a:pt x="319" y="1452"/>
                    <a:pt x="319" y="1452"/>
                  </a:cubicBezTo>
                  <a:cubicBezTo>
                    <a:pt x="325" y="1422"/>
                    <a:pt x="749" y="30"/>
                    <a:pt x="749" y="30"/>
                  </a:cubicBezTo>
                  <a:moveTo>
                    <a:pt x="1585" y="30"/>
                  </a:moveTo>
                  <a:cubicBezTo>
                    <a:pt x="1194" y="30"/>
                    <a:pt x="1194" y="30"/>
                    <a:pt x="1194" y="30"/>
                  </a:cubicBezTo>
                  <a:cubicBezTo>
                    <a:pt x="571" y="658"/>
                    <a:pt x="571" y="658"/>
                    <a:pt x="571" y="658"/>
                  </a:cubicBezTo>
                  <a:cubicBezTo>
                    <a:pt x="571" y="657"/>
                    <a:pt x="571" y="657"/>
                    <a:pt x="571" y="657"/>
                  </a:cubicBezTo>
                  <a:cubicBezTo>
                    <a:pt x="571" y="658"/>
                    <a:pt x="571" y="658"/>
                    <a:pt x="571" y="658"/>
                  </a:cubicBezTo>
                  <a:cubicBezTo>
                    <a:pt x="571" y="658"/>
                    <a:pt x="571" y="658"/>
                    <a:pt x="571" y="658"/>
                  </a:cubicBezTo>
                  <a:cubicBezTo>
                    <a:pt x="571" y="658"/>
                    <a:pt x="571" y="658"/>
                    <a:pt x="571" y="658"/>
                  </a:cubicBezTo>
                  <a:cubicBezTo>
                    <a:pt x="571" y="658"/>
                    <a:pt x="571" y="658"/>
                    <a:pt x="571" y="658"/>
                  </a:cubicBezTo>
                  <a:cubicBezTo>
                    <a:pt x="571" y="658"/>
                    <a:pt x="571" y="658"/>
                    <a:pt x="571" y="658"/>
                  </a:cubicBezTo>
                  <a:cubicBezTo>
                    <a:pt x="892" y="1452"/>
                    <a:pt x="892" y="1452"/>
                    <a:pt x="892" y="1452"/>
                  </a:cubicBezTo>
                  <a:cubicBezTo>
                    <a:pt x="1239" y="1452"/>
                    <a:pt x="1239" y="1452"/>
                    <a:pt x="1239" y="1452"/>
                  </a:cubicBezTo>
                  <a:cubicBezTo>
                    <a:pt x="881" y="688"/>
                    <a:pt x="881" y="688"/>
                    <a:pt x="881" y="688"/>
                  </a:cubicBezTo>
                  <a:lnTo>
                    <a:pt x="1585" y="30"/>
                  </a:lnTo>
                  <a:close/>
                  <a:moveTo>
                    <a:pt x="2875" y="459"/>
                  </a:moveTo>
                  <a:cubicBezTo>
                    <a:pt x="2956" y="21"/>
                    <a:pt x="2603" y="26"/>
                    <a:pt x="2275" y="30"/>
                  </a:cubicBezTo>
                  <a:cubicBezTo>
                    <a:pt x="1913" y="30"/>
                    <a:pt x="1913" y="30"/>
                    <a:pt x="1913" y="30"/>
                  </a:cubicBezTo>
                  <a:cubicBezTo>
                    <a:pt x="1484" y="1452"/>
                    <a:pt x="1484" y="1452"/>
                    <a:pt x="1484" y="1452"/>
                  </a:cubicBezTo>
                  <a:cubicBezTo>
                    <a:pt x="1777" y="1452"/>
                    <a:pt x="1777" y="1452"/>
                    <a:pt x="1777" y="1452"/>
                  </a:cubicBezTo>
                  <a:cubicBezTo>
                    <a:pt x="1945" y="890"/>
                    <a:pt x="1945" y="890"/>
                    <a:pt x="1945" y="890"/>
                  </a:cubicBezTo>
                  <a:cubicBezTo>
                    <a:pt x="2179" y="890"/>
                    <a:pt x="2179" y="890"/>
                    <a:pt x="2179" y="890"/>
                  </a:cubicBezTo>
                  <a:cubicBezTo>
                    <a:pt x="2633" y="890"/>
                    <a:pt x="2833" y="689"/>
                    <a:pt x="2875" y="459"/>
                  </a:cubicBezTo>
                  <a:moveTo>
                    <a:pt x="4866" y="30"/>
                  </a:moveTo>
                  <a:cubicBezTo>
                    <a:pt x="4400" y="30"/>
                    <a:pt x="4400" y="30"/>
                    <a:pt x="4400" y="30"/>
                  </a:cubicBezTo>
                  <a:cubicBezTo>
                    <a:pt x="3832" y="817"/>
                    <a:pt x="3694" y="1259"/>
                    <a:pt x="3694" y="1259"/>
                  </a:cubicBezTo>
                  <a:cubicBezTo>
                    <a:pt x="3749" y="759"/>
                    <a:pt x="3678" y="30"/>
                    <a:pt x="3678" y="30"/>
                  </a:cubicBezTo>
                  <a:cubicBezTo>
                    <a:pt x="3216" y="30"/>
                    <a:pt x="3216" y="30"/>
                    <a:pt x="3216" y="30"/>
                  </a:cubicBezTo>
                  <a:cubicBezTo>
                    <a:pt x="2781" y="1451"/>
                    <a:pt x="2781" y="1451"/>
                    <a:pt x="2781" y="1451"/>
                  </a:cubicBezTo>
                  <a:cubicBezTo>
                    <a:pt x="3048" y="1451"/>
                    <a:pt x="3048" y="1451"/>
                    <a:pt x="3048" y="1451"/>
                  </a:cubicBezTo>
                  <a:cubicBezTo>
                    <a:pt x="3408" y="234"/>
                    <a:pt x="3408" y="234"/>
                    <a:pt x="3408" y="234"/>
                  </a:cubicBezTo>
                  <a:cubicBezTo>
                    <a:pt x="3482" y="1451"/>
                    <a:pt x="3482" y="1451"/>
                    <a:pt x="3482" y="1451"/>
                  </a:cubicBezTo>
                  <a:cubicBezTo>
                    <a:pt x="3758" y="1451"/>
                    <a:pt x="3758" y="1451"/>
                    <a:pt x="3758" y="1451"/>
                  </a:cubicBezTo>
                  <a:cubicBezTo>
                    <a:pt x="4544" y="234"/>
                    <a:pt x="4544" y="234"/>
                    <a:pt x="4544" y="234"/>
                  </a:cubicBezTo>
                  <a:cubicBezTo>
                    <a:pt x="4183" y="1451"/>
                    <a:pt x="4183" y="1451"/>
                    <a:pt x="4183" y="1451"/>
                  </a:cubicBezTo>
                  <a:cubicBezTo>
                    <a:pt x="4512" y="1451"/>
                    <a:pt x="4512" y="1451"/>
                    <a:pt x="4512" y="1451"/>
                  </a:cubicBezTo>
                  <a:lnTo>
                    <a:pt x="4866" y="30"/>
                  </a:lnTo>
                  <a:close/>
                  <a:moveTo>
                    <a:pt x="5792" y="0"/>
                  </a:moveTo>
                  <a:cubicBezTo>
                    <a:pt x="5506" y="0"/>
                    <a:pt x="5151" y="64"/>
                    <a:pt x="4947" y="735"/>
                  </a:cubicBezTo>
                  <a:cubicBezTo>
                    <a:pt x="4777" y="1296"/>
                    <a:pt x="5191" y="1487"/>
                    <a:pt x="5478" y="1487"/>
                  </a:cubicBezTo>
                  <a:cubicBezTo>
                    <a:pt x="5667" y="1487"/>
                    <a:pt x="5935" y="1455"/>
                    <a:pt x="6015" y="1424"/>
                  </a:cubicBezTo>
                  <a:cubicBezTo>
                    <a:pt x="6217" y="706"/>
                    <a:pt x="6217" y="706"/>
                    <a:pt x="6217" y="706"/>
                  </a:cubicBezTo>
                  <a:cubicBezTo>
                    <a:pt x="5614" y="706"/>
                    <a:pt x="5614" y="706"/>
                    <a:pt x="5614" y="706"/>
                  </a:cubicBezTo>
                  <a:cubicBezTo>
                    <a:pt x="5547" y="920"/>
                    <a:pt x="5547" y="920"/>
                    <a:pt x="5547" y="920"/>
                  </a:cubicBezTo>
                  <a:cubicBezTo>
                    <a:pt x="5865" y="920"/>
                    <a:pt x="5865" y="920"/>
                    <a:pt x="5865" y="920"/>
                  </a:cubicBezTo>
                  <a:cubicBezTo>
                    <a:pt x="5766" y="1232"/>
                    <a:pt x="5766" y="1232"/>
                    <a:pt x="5766" y="1232"/>
                  </a:cubicBezTo>
                  <a:cubicBezTo>
                    <a:pt x="5766" y="1232"/>
                    <a:pt x="5779" y="1281"/>
                    <a:pt x="5540" y="1282"/>
                  </a:cubicBezTo>
                  <a:cubicBezTo>
                    <a:pt x="5238" y="1283"/>
                    <a:pt x="5155" y="1072"/>
                    <a:pt x="5254" y="727"/>
                  </a:cubicBezTo>
                  <a:cubicBezTo>
                    <a:pt x="5346" y="407"/>
                    <a:pt x="5493" y="192"/>
                    <a:pt x="5764" y="205"/>
                  </a:cubicBezTo>
                  <a:cubicBezTo>
                    <a:pt x="5947" y="214"/>
                    <a:pt x="6052" y="282"/>
                    <a:pt x="6001" y="451"/>
                  </a:cubicBezTo>
                  <a:cubicBezTo>
                    <a:pt x="5998" y="463"/>
                    <a:pt x="5996" y="477"/>
                    <a:pt x="5991" y="487"/>
                  </a:cubicBezTo>
                  <a:cubicBezTo>
                    <a:pt x="6284" y="487"/>
                    <a:pt x="6284" y="487"/>
                    <a:pt x="6284" y="487"/>
                  </a:cubicBezTo>
                  <a:cubicBezTo>
                    <a:pt x="6358" y="270"/>
                    <a:pt x="6210" y="0"/>
                    <a:pt x="5792"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000000"/>
                </a:solidFill>
                <a:latin typeface="Arial"/>
              </a:endParaRPr>
            </a:p>
          </p:txBody>
        </p:sp>
        <p:sp>
          <p:nvSpPr>
            <p:cNvPr id="15" name="Freeform 8"/>
            <p:cNvSpPr>
              <a:spLocks noEditPoints="1"/>
            </p:cNvSpPr>
            <p:nvPr userDrawn="1"/>
          </p:nvSpPr>
          <p:spPr bwMode="gray">
            <a:xfrm>
              <a:off x="175518" y="0"/>
              <a:ext cx="963613" cy="695325"/>
            </a:xfrm>
            <a:custGeom>
              <a:avLst/>
              <a:gdLst/>
              <a:ahLst/>
              <a:cxnLst>
                <a:cxn ang="0">
                  <a:pos x="607" y="136"/>
                </a:cxn>
                <a:cxn ang="0">
                  <a:pos x="511" y="136"/>
                </a:cxn>
                <a:cxn ang="0">
                  <a:pos x="511" y="0"/>
                </a:cxn>
                <a:cxn ang="0">
                  <a:pos x="607" y="0"/>
                </a:cxn>
                <a:cxn ang="0">
                  <a:pos x="607" y="136"/>
                </a:cxn>
                <a:cxn ang="0">
                  <a:pos x="607" y="302"/>
                </a:cxn>
                <a:cxn ang="0">
                  <a:pos x="511" y="302"/>
                </a:cxn>
                <a:cxn ang="0">
                  <a:pos x="511" y="438"/>
                </a:cxn>
                <a:cxn ang="0">
                  <a:pos x="607" y="438"/>
                </a:cxn>
                <a:cxn ang="0">
                  <a:pos x="607" y="302"/>
                </a:cxn>
                <a:cxn ang="0">
                  <a:pos x="96" y="0"/>
                </a:cxn>
                <a:cxn ang="0">
                  <a:pos x="0" y="0"/>
                </a:cxn>
                <a:cxn ang="0">
                  <a:pos x="0" y="136"/>
                </a:cxn>
                <a:cxn ang="0">
                  <a:pos x="96" y="136"/>
                </a:cxn>
                <a:cxn ang="0">
                  <a:pos x="96" y="0"/>
                </a:cxn>
                <a:cxn ang="0">
                  <a:pos x="96" y="302"/>
                </a:cxn>
                <a:cxn ang="0">
                  <a:pos x="0" y="302"/>
                </a:cxn>
                <a:cxn ang="0">
                  <a:pos x="0" y="438"/>
                </a:cxn>
                <a:cxn ang="0">
                  <a:pos x="96" y="438"/>
                </a:cxn>
                <a:cxn ang="0">
                  <a:pos x="96" y="302"/>
                </a:cxn>
              </a:cxnLst>
              <a:rect l="0" t="0" r="r" b="b"/>
              <a:pathLst>
                <a:path w="607" h="438">
                  <a:moveTo>
                    <a:pt x="607" y="136"/>
                  </a:moveTo>
                  <a:lnTo>
                    <a:pt x="511" y="136"/>
                  </a:lnTo>
                  <a:lnTo>
                    <a:pt x="511" y="0"/>
                  </a:lnTo>
                  <a:lnTo>
                    <a:pt x="607" y="0"/>
                  </a:lnTo>
                  <a:lnTo>
                    <a:pt x="607" y="136"/>
                  </a:lnTo>
                  <a:close/>
                  <a:moveTo>
                    <a:pt x="607" y="302"/>
                  </a:moveTo>
                  <a:lnTo>
                    <a:pt x="511" y="302"/>
                  </a:lnTo>
                  <a:lnTo>
                    <a:pt x="511" y="438"/>
                  </a:lnTo>
                  <a:lnTo>
                    <a:pt x="607" y="438"/>
                  </a:lnTo>
                  <a:lnTo>
                    <a:pt x="607" y="302"/>
                  </a:lnTo>
                  <a:close/>
                  <a:moveTo>
                    <a:pt x="96" y="0"/>
                  </a:moveTo>
                  <a:lnTo>
                    <a:pt x="0" y="0"/>
                  </a:lnTo>
                  <a:lnTo>
                    <a:pt x="0" y="136"/>
                  </a:lnTo>
                  <a:lnTo>
                    <a:pt x="96" y="136"/>
                  </a:lnTo>
                  <a:lnTo>
                    <a:pt x="96" y="0"/>
                  </a:lnTo>
                  <a:close/>
                  <a:moveTo>
                    <a:pt x="96" y="302"/>
                  </a:moveTo>
                  <a:lnTo>
                    <a:pt x="0" y="302"/>
                  </a:lnTo>
                  <a:lnTo>
                    <a:pt x="0" y="438"/>
                  </a:lnTo>
                  <a:lnTo>
                    <a:pt x="96" y="438"/>
                  </a:lnTo>
                  <a:lnTo>
                    <a:pt x="96" y="302"/>
                  </a:lnTo>
                  <a:close/>
                </a:path>
              </a:pathLst>
            </a:custGeom>
            <a:no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000000"/>
                </a:solidFill>
                <a:latin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Letter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bwMode="gray">
          <a:xfrm>
            <a:off x="252047" y="1269454"/>
            <a:ext cx="4250348" cy="4895850"/>
          </a:xfrm>
        </p:spPr>
        <p:txBody>
          <a:bodyPr/>
          <a:lstStyle>
            <a:lvl1pPr>
              <a:defRPr>
                <a:solidFill>
                  <a:schemeClr val="tx1"/>
                </a:solidFill>
                <a:latin typeface="Times New Roman" pitchFamily="18" charset="0"/>
                <a:cs typeface="Times New Roman" pitchFamily="18" charset="0"/>
              </a:defRPr>
            </a:lvl1pPr>
            <a:lvl2pPr>
              <a:defRPr>
                <a:solidFill>
                  <a:schemeClr val="tx1"/>
                </a:solidFill>
                <a:latin typeface="Times New Roman" pitchFamily="18" charset="0"/>
                <a:cs typeface="Times New Roman" pitchFamily="18" charset="0"/>
              </a:defRPr>
            </a:lvl2pPr>
            <a:lvl3pPr>
              <a:buClrTx/>
              <a:defRPr>
                <a:solidFill>
                  <a:schemeClr val="tx1"/>
                </a:solidFill>
                <a:latin typeface="Times New Roman" pitchFamily="18" charset="0"/>
                <a:cs typeface="Times New Roman" pitchFamily="18" charset="0"/>
              </a:defRPr>
            </a:lvl3pPr>
            <a:lvl4pPr>
              <a:buClrTx/>
              <a:defRPr>
                <a:solidFill>
                  <a:schemeClr val="tx1"/>
                </a:solidFill>
                <a:latin typeface="Times New Roman" pitchFamily="18" charset="0"/>
                <a:cs typeface="Times New Roman" pitchFamily="18" charset="0"/>
              </a:defRPr>
            </a:lvl4pPr>
            <a:lvl5pPr>
              <a:buClrTx/>
              <a:defRPr>
                <a:solidFill>
                  <a:schemeClr val="tx1"/>
                </a:solidFill>
                <a:latin typeface="Times New Roman" pitchFamily="18" charset="0"/>
                <a:cs typeface="Times New Roman" pitchFamily="18" charset="0"/>
              </a:defRPr>
            </a:lvl5pPr>
            <a:lvl6pPr>
              <a:buClrTx/>
              <a:defRPr baseline="0">
                <a:solidFill>
                  <a:schemeClr val="tx1"/>
                </a:solidFill>
                <a:latin typeface="Times New Roman" pitchFamily="18" charset="0"/>
                <a:cs typeface="Times New Roman" pitchFamily="18" charset="0"/>
              </a:defRPr>
            </a:lvl6pPr>
            <a:lvl7pPr>
              <a:buClrTx/>
              <a:defRPr baseline="0">
                <a:solidFill>
                  <a:schemeClr val="tx1"/>
                </a:solidFill>
                <a:latin typeface="Times New Roman" pitchFamily="18" charset="0"/>
                <a:cs typeface="Times New Roman" pitchFamily="18" charset="0"/>
              </a:defRPr>
            </a:lvl7pPr>
            <a:lvl8pPr>
              <a:buClrTx/>
              <a:defRPr baseline="0">
                <a:solidFill>
                  <a:schemeClr val="tx1"/>
                </a:solidFill>
                <a:latin typeface="Times New Roman" pitchFamily="18" charset="0"/>
                <a:cs typeface="Times New Roman" pitchFamily="18" charset="0"/>
              </a:defRPr>
            </a:lvl8pPr>
            <a:lvl9pPr>
              <a:buClrTx/>
              <a:defRPr baseline="0">
                <a:solidFill>
                  <a:schemeClr val="tx1"/>
                </a:solidFill>
                <a:latin typeface="Times New Roman" pitchFamily="18" charset="0"/>
                <a:cs typeface="Times New Roman" pitchFamily="18"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15" name="Text Placeholder 4"/>
          <p:cNvSpPr>
            <a:spLocks noGrp="1"/>
          </p:cNvSpPr>
          <p:nvPr>
            <p:ph type="body" sz="quarter" idx="11"/>
          </p:nvPr>
        </p:nvSpPr>
        <p:spPr bwMode="gray">
          <a:xfrm>
            <a:off x="4635744" y="1269454"/>
            <a:ext cx="4250348" cy="4895850"/>
          </a:xfrm>
        </p:spPr>
        <p:txBody>
          <a:bodyPr/>
          <a:lstStyle>
            <a:lvl1pPr>
              <a:defRPr>
                <a:solidFill>
                  <a:schemeClr val="tx1"/>
                </a:solidFill>
                <a:latin typeface="Times New Roman" pitchFamily="18" charset="0"/>
                <a:cs typeface="Times New Roman" pitchFamily="18" charset="0"/>
              </a:defRPr>
            </a:lvl1pPr>
            <a:lvl2pPr>
              <a:defRPr>
                <a:solidFill>
                  <a:schemeClr val="tx1"/>
                </a:solidFill>
                <a:latin typeface="Times New Roman" pitchFamily="18" charset="0"/>
                <a:cs typeface="Times New Roman" pitchFamily="18" charset="0"/>
              </a:defRPr>
            </a:lvl2pPr>
            <a:lvl3pPr>
              <a:buClrTx/>
              <a:defRPr>
                <a:solidFill>
                  <a:schemeClr val="tx1"/>
                </a:solidFill>
                <a:latin typeface="Times New Roman" pitchFamily="18" charset="0"/>
                <a:cs typeface="Times New Roman" pitchFamily="18" charset="0"/>
              </a:defRPr>
            </a:lvl3pPr>
            <a:lvl4pPr>
              <a:buClrTx/>
              <a:defRPr>
                <a:solidFill>
                  <a:schemeClr val="tx1"/>
                </a:solidFill>
                <a:latin typeface="Times New Roman" pitchFamily="18" charset="0"/>
                <a:cs typeface="Times New Roman" pitchFamily="18" charset="0"/>
              </a:defRPr>
            </a:lvl4pPr>
            <a:lvl5pPr>
              <a:buClrTx/>
              <a:defRPr>
                <a:solidFill>
                  <a:schemeClr val="tx1"/>
                </a:solidFill>
                <a:latin typeface="Times New Roman" pitchFamily="18" charset="0"/>
                <a:cs typeface="Times New Roman" pitchFamily="18" charset="0"/>
              </a:defRPr>
            </a:lvl5pPr>
            <a:lvl6pPr>
              <a:buClrTx/>
              <a:defRPr baseline="0">
                <a:solidFill>
                  <a:schemeClr val="tx1"/>
                </a:solidFill>
                <a:latin typeface="Times New Roman" pitchFamily="18" charset="0"/>
                <a:cs typeface="Times New Roman" pitchFamily="18" charset="0"/>
              </a:defRPr>
            </a:lvl6pPr>
            <a:lvl7pPr>
              <a:buClrTx/>
              <a:defRPr baseline="0">
                <a:solidFill>
                  <a:schemeClr val="tx1"/>
                </a:solidFill>
                <a:latin typeface="Times New Roman" pitchFamily="18" charset="0"/>
                <a:cs typeface="Times New Roman" pitchFamily="18" charset="0"/>
              </a:defRPr>
            </a:lvl7pPr>
            <a:lvl8pPr>
              <a:buClrTx/>
              <a:defRPr baseline="0">
                <a:solidFill>
                  <a:schemeClr val="tx1"/>
                </a:solidFill>
                <a:latin typeface="Times New Roman" pitchFamily="18" charset="0"/>
                <a:cs typeface="Times New Roman" pitchFamily="18" charset="0"/>
              </a:defRPr>
            </a:lvl8pPr>
            <a:lvl9pPr>
              <a:buClrTx/>
              <a:defRPr baseline="0">
                <a:solidFill>
                  <a:schemeClr val="tx1"/>
                </a:solidFill>
                <a:latin typeface="Times New Roman" pitchFamily="18" charset="0"/>
                <a:cs typeface="Times New Roman" pitchFamily="18"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18" name="Text Placeholder 4"/>
          <p:cNvSpPr>
            <a:spLocks noGrp="1"/>
          </p:cNvSpPr>
          <p:nvPr>
            <p:ph type="body" sz="quarter" idx="12"/>
          </p:nvPr>
        </p:nvSpPr>
        <p:spPr bwMode="gray">
          <a:xfrm>
            <a:off x="4638469" y="188640"/>
            <a:ext cx="4254010" cy="576262"/>
          </a:xfrm>
        </p:spPr>
        <p:txBody>
          <a:bodyPr/>
          <a:lstStyle>
            <a:lvl1pPr algn="r">
              <a:defRPr b="0" i="1">
                <a:solidFill>
                  <a:schemeClr val="tx1"/>
                </a:solidFill>
                <a:latin typeface="Times New Roman" pitchFamily="18" charset="0"/>
                <a:cs typeface="Times New Roman" pitchFamily="18" charset="0"/>
              </a:defRPr>
            </a:lvl1pPr>
            <a:lvl2pPr algn="r">
              <a:defRPr b="0" i="1">
                <a:solidFill>
                  <a:schemeClr val="tx1"/>
                </a:solidFill>
                <a:latin typeface="Times New Roman" pitchFamily="18" charset="0"/>
                <a:cs typeface="Times New Roman" pitchFamily="18" charset="0"/>
              </a:defRPr>
            </a:lvl2pPr>
            <a:lvl3pPr algn="r">
              <a:buClrTx/>
              <a:defRPr b="0" i="1">
                <a:solidFill>
                  <a:schemeClr val="tx1"/>
                </a:solidFill>
                <a:latin typeface="Times New Roman" pitchFamily="18" charset="0"/>
                <a:cs typeface="Times New Roman" pitchFamily="18" charset="0"/>
              </a:defRPr>
            </a:lvl3pPr>
            <a:lvl4pPr algn="r">
              <a:buClrTx/>
              <a:defRPr b="0" i="1">
                <a:solidFill>
                  <a:schemeClr val="tx1"/>
                </a:solidFill>
                <a:latin typeface="Times New Roman" pitchFamily="18" charset="0"/>
                <a:cs typeface="Times New Roman" pitchFamily="18" charset="0"/>
              </a:defRPr>
            </a:lvl4pPr>
            <a:lvl5pPr algn="r">
              <a:buClrTx/>
              <a:defRPr b="0" i="1">
                <a:solidFill>
                  <a:schemeClr val="tx1"/>
                </a:solidFill>
                <a:latin typeface="Times New Roman" pitchFamily="18" charset="0"/>
                <a:cs typeface="Times New Roman" pitchFamily="18" charset="0"/>
              </a:defRPr>
            </a:lvl5pPr>
            <a:lvl6pPr algn="r">
              <a:buClrTx/>
              <a:defRPr b="0" i="1" baseline="0">
                <a:solidFill>
                  <a:schemeClr val="tx1"/>
                </a:solidFill>
                <a:latin typeface="Times New Roman" pitchFamily="18" charset="0"/>
                <a:cs typeface="Times New Roman" pitchFamily="18" charset="0"/>
              </a:defRPr>
            </a:lvl6pPr>
            <a:lvl7pPr algn="r">
              <a:buClrTx/>
              <a:defRPr b="0" i="1" baseline="0">
                <a:solidFill>
                  <a:schemeClr val="tx1"/>
                </a:solidFill>
                <a:latin typeface="Times New Roman" pitchFamily="18" charset="0"/>
                <a:cs typeface="Times New Roman" pitchFamily="18" charset="0"/>
              </a:defRPr>
            </a:lvl7pPr>
            <a:lvl8pPr algn="r">
              <a:buClrTx/>
              <a:defRPr b="0" i="1" baseline="0">
                <a:solidFill>
                  <a:schemeClr val="tx1"/>
                </a:solidFill>
                <a:latin typeface="Times New Roman" pitchFamily="18" charset="0"/>
                <a:cs typeface="Times New Roman" pitchFamily="18" charset="0"/>
              </a:defRPr>
            </a:lvl8pPr>
            <a:lvl9pPr algn="r">
              <a:buClrTx/>
              <a:defRPr b="0" i="1" baseline="0">
                <a:solidFill>
                  <a:schemeClr val="tx1"/>
                </a:solidFill>
                <a:latin typeface="Times New Roman" pitchFamily="18" charset="0"/>
                <a:cs typeface="Times New Roman" pitchFamily="18" charset="0"/>
              </a:defRPr>
            </a:lvl9pPr>
          </a:lstStyle>
          <a:p>
            <a:pPr lvl="0"/>
            <a:r>
              <a:rPr lang="en-US" dirty="0" smtClean="0"/>
              <a:t>Click to edit Master text styles</a:t>
            </a:r>
          </a:p>
        </p:txBody>
      </p:sp>
      <p:grpSp>
        <p:nvGrpSpPr>
          <p:cNvPr id="2" name="Group 7"/>
          <p:cNvGrpSpPr/>
          <p:nvPr userDrawn="1"/>
        </p:nvGrpSpPr>
        <p:grpSpPr bwMode="gray">
          <a:xfrm>
            <a:off x="162017" y="1"/>
            <a:ext cx="889489" cy="695325"/>
            <a:chOff x="175518" y="0"/>
            <a:chExt cx="963613" cy="695325"/>
          </a:xfrm>
        </p:grpSpPr>
        <p:sp>
          <p:nvSpPr>
            <p:cNvPr id="9" name="Freeform 6"/>
            <p:cNvSpPr>
              <a:spLocks noEditPoints="1"/>
            </p:cNvSpPr>
            <p:nvPr userDrawn="1"/>
          </p:nvSpPr>
          <p:spPr bwMode="gray">
            <a:xfrm>
              <a:off x="286643" y="215900"/>
              <a:ext cx="700088" cy="271463"/>
            </a:xfrm>
            <a:custGeom>
              <a:avLst/>
              <a:gdLst/>
              <a:ahLst/>
              <a:cxnLst>
                <a:cxn ang="0">
                  <a:pos x="6130" y="2584"/>
                </a:cxn>
                <a:cxn ang="0">
                  <a:pos x="6106" y="2594"/>
                </a:cxn>
                <a:cxn ang="0">
                  <a:pos x="5549" y="2661"/>
                </a:cxn>
                <a:cxn ang="0">
                  <a:pos x="5025" y="2423"/>
                </a:cxn>
                <a:cxn ang="0">
                  <a:pos x="4926" y="2101"/>
                </a:cxn>
                <a:cxn ang="0">
                  <a:pos x="4756" y="2101"/>
                </a:cxn>
                <a:cxn ang="0">
                  <a:pos x="4625" y="2625"/>
                </a:cxn>
                <a:cxn ang="0">
                  <a:pos x="4182" y="2625"/>
                </a:cxn>
                <a:cxn ang="0">
                  <a:pos x="4338" y="2101"/>
                </a:cxn>
                <a:cxn ang="0">
                  <a:pos x="4197" y="2101"/>
                </a:cxn>
                <a:cxn ang="0">
                  <a:pos x="3859" y="2625"/>
                </a:cxn>
                <a:cxn ang="0">
                  <a:pos x="3503" y="2625"/>
                </a:cxn>
                <a:cxn ang="0">
                  <a:pos x="3471" y="2101"/>
                </a:cxn>
                <a:cxn ang="0">
                  <a:pos x="3314" y="2101"/>
                </a:cxn>
                <a:cxn ang="0">
                  <a:pos x="3159" y="2625"/>
                </a:cxn>
                <a:cxn ang="0">
                  <a:pos x="2780" y="2625"/>
                </a:cxn>
                <a:cxn ang="0">
                  <a:pos x="2940" y="2101"/>
                </a:cxn>
                <a:cxn ang="0">
                  <a:pos x="2047" y="2101"/>
                </a:cxn>
                <a:cxn ang="0">
                  <a:pos x="2047" y="2093"/>
                </a:cxn>
                <a:cxn ang="0">
                  <a:pos x="1888" y="2626"/>
                </a:cxn>
                <a:cxn ang="0">
                  <a:pos x="1484" y="2626"/>
                </a:cxn>
                <a:cxn ang="0">
                  <a:pos x="1642" y="2101"/>
                </a:cxn>
                <a:cxn ang="0">
                  <a:pos x="1148" y="2101"/>
                </a:cxn>
                <a:cxn ang="0">
                  <a:pos x="1394" y="2626"/>
                </a:cxn>
                <a:cxn ang="0">
                  <a:pos x="927" y="2626"/>
                </a:cxn>
                <a:cxn ang="0">
                  <a:pos x="715" y="2101"/>
                </a:cxn>
                <a:cxn ang="0">
                  <a:pos x="588" y="2101"/>
                </a:cxn>
                <a:cxn ang="0">
                  <a:pos x="442" y="2583"/>
                </a:cxn>
                <a:cxn ang="0">
                  <a:pos x="434" y="2626"/>
                </a:cxn>
                <a:cxn ang="0">
                  <a:pos x="0" y="2626"/>
                </a:cxn>
                <a:cxn ang="0">
                  <a:pos x="397" y="1303"/>
                </a:cxn>
                <a:cxn ang="0">
                  <a:pos x="397" y="0"/>
                </a:cxn>
                <a:cxn ang="0">
                  <a:pos x="1888" y="0"/>
                </a:cxn>
                <a:cxn ang="0">
                  <a:pos x="1888" y="1287"/>
                </a:cxn>
                <a:cxn ang="0">
                  <a:pos x="1944" y="1098"/>
                </a:cxn>
                <a:cxn ang="0">
                  <a:pos x="2047" y="1098"/>
                </a:cxn>
                <a:cxn ang="0">
                  <a:pos x="2047" y="0"/>
                </a:cxn>
                <a:cxn ang="0">
                  <a:pos x="3534" y="0"/>
                </a:cxn>
                <a:cxn ang="0">
                  <a:pos x="3534" y="1098"/>
                </a:cxn>
                <a:cxn ang="0">
                  <a:pos x="3694" y="1098"/>
                </a:cxn>
                <a:cxn ang="0">
                  <a:pos x="3694" y="0"/>
                </a:cxn>
                <a:cxn ang="0">
                  <a:pos x="5180" y="0"/>
                </a:cxn>
                <a:cxn ang="0">
                  <a:pos x="5180" y="1388"/>
                </a:cxn>
                <a:cxn ang="0">
                  <a:pos x="5340" y="1222"/>
                </a:cxn>
                <a:cxn ang="0">
                  <a:pos x="5340" y="0"/>
                </a:cxn>
                <a:cxn ang="0">
                  <a:pos x="6827" y="0"/>
                </a:cxn>
                <a:cxn ang="0">
                  <a:pos x="6827" y="2101"/>
                </a:cxn>
                <a:cxn ang="0">
                  <a:pos x="6266" y="2101"/>
                </a:cxn>
                <a:cxn ang="0">
                  <a:pos x="6130" y="2584"/>
                </a:cxn>
                <a:cxn ang="0">
                  <a:pos x="5342" y="2101"/>
                </a:cxn>
                <a:cxn ang="0">
                  <a:pos x="5386" y="2264"/>
                </a:cxn>
                <a:cxn ang="0">
                  <a:pos x="5610" y="2349"/>
                </a:cxn>
                <a:cxn ang="0">
                  <a:pos x="5788" y="2330"/>
                </a:cxn>
                <a:cxn ang="0">
                  <a:pos x="5861" y="2101"/>
                </a:cxn>
                <a:cxn ang="0">
                  <a:pos x="5342" y="2101"/>
                </a:cxn>
              </a:cxnLst>
              <a:rect l="0" t="0" r="r" b="b"/>
              <a:pathLst>
                <a:path w="6827" h="2661">
                  <a:moveTo>
                    <a:pt x="6130" y="2584"/>
                  </a:moveTo>
                  <a:cubicBezTo>
                    <a:pt x="6106" y="2594"/>
                    <a:pt x="6106" y="2594"/>
                    <a:pt x="6106" y="2594"/>
                  </a:cubicBezTo>
                  <a:cubicBezTo>
                    <a:pt x="6010" y="2632"/>
                    <a:pt x="5728" y="2661"/>
                    <a:pt x="5549" y="2661"/>
                  </a:cubicBezTo>
                  <a:cubicBezTo>
                    <a:pt x="5381" y="2661"/>
                    <a:pt x="5156" y="2599"/>
                    <a:pt x="5025" y="2423"/>
                  </a:cubicBezTo>
                  <a:cubicBezTo>
                    <a:pt x="4975" y="2355"/>
                    <a:pt x="4927" y="2250"/>
                    <a:pt x="4926" y="2101"/>
                  </a:cubicBezTo>
                  <a:cubicBezTo>
                    <a:pt x="4756" y="2101"/>
                    <a:pt x="4756" y="2101"/>
                    <a:pt x="4756" y="2101"/>
                  </a:cubicBezTo>
                  <a:cubicBezTo>
                    <a:pt x="4625" y="2625"/>
                    <a:pt x="4625" y="2625"/>
                    <a:pt x="4625" y="2625"/>
                  </a:cubicBezTo>
                  <a:cubicBezTo>
                    <a:pt x="4182" y="2625"/>
                    <a:pt x="4182" y="2625"/>
                    <a:pt x="4182" y="2625"/>
                  </a:cubicBezTo>
                  <a:cubicBezTo>
                    <a:pt x="4338" y="2101"/>
                    <a:pt x="4338" y="2101"/>
                    <a:pt x="4338" y="2101"/>
                  </a:cubicBezTo>
                  <a:cubicBezTo>
                    <a:pt x="4197" y="2101"/>
                    <a:pt x="4197" y="2101"/>
                    <a:pt x="4197" y="2101"/>
                  </a:cubicBezTo>
                  <a:cubicBezTo>
                    <a:pt x="3859" y="2625"/>
                    <a:pt x="3859" y="2625"/>
                    <a:pt x="3859" y="2625"/>
                  </a:cubicBezTo>
                  <a:cubicBezTo>
                    <a:pt x="3503" y="2625"/>
                    <a:pt x="3503" y="2625"/>
                    <a:pt x="3503" y="2625"/>
                  </a:cubicBezTo>
                  <a:cubicBezTo>
                    <a:pt x="3471" y="2101"/>
                    <a:pt x="3471" y="2101"/>
                    <a:pt x="3471" y="2101"/>
                  </a:cubicBezTo>
                  <a:cubicBezTo>
                    <a:pt x="3314" y="2101"/>
                    <a:pt x="3314" y="2101"/>
                    <a:pt x="3314" y="2101"/>
                  </a:cubicBezTo>
                  <a:cubicBezTo>
                    <a:pt x="3159" y="2625"/>
                    <a:pt x="3159" y="2625"/>
                    <a:pt x="3159" y="2625"/>
                  </a:cubicBezTo>
                  <a:cubicBezTo>
                    <a:pt x="2780" y="2625"/>
                    <a:pt x="2780" y="2625"/>
                    <a:pt x="2780" y="2625"/>
                  </a:cubicBezTo>
                  <a:cubicBezTo>
                    <a:pt x="2940" y="2101"/>
                    <a:pt x="2940" y="2101"/>
                    <a:pt x="2940" y="2101"/>
                  </a:cubicBezTo>
                  <a:cubicBezTo>
                    <a:pt x="2047" y="2101"/>
                    <a:pt x="2047" y="2101"/>
                    <a:pt x="2047" y="2101"/>
                  </a:cubicBezTo>
                  <a:cubicBezTo>
                    <a:pt x="2047" y="2093"/>
                    <a:pt x="2047" y="2093"/>
                    <a:pt x="2047" y="2093"/>
                  </a:cubicBezTo>
                  <a:cubicBezTo>
                    <a:pt x="1888" y="2626"/>
                    <a:pt x="1888" y="2626"/>
                    <a:pt x="1888" y="2626"/>
                  </a:cubicBezTo>
                  <a:cubicBezTo>
                    <a:pt x="1484" y="2626"/>
                    <a:pt x="1484" y="2626"/>
                    <a:pt x="1484" y="2626"/>
                  </a:cubicBezTo>
                  <a:cubicBezTo>
                    <a:pt x="1642" y="2101"/>
                    <a:pt x="1642" y="2101"/>
                    <a:pt x="1642" y="2101"/>
                  </a:cubicBezTo>
                  <a:cubicBezTo>
                    <a:pt x="1148" y="2101"/>
                    <a:pt x="1148" y="2101"/>
                    <a:pt x="1148" y="2101"/>
                  </a:cubicBezTo>
                  <a:cubicBezTo>
                    <a:pt x="1394" y="2626"/>
                    <a:pt x="1394" y="2626"/>
                    <a:pt x="1394" y="2626"/>
                  </a:cubicBezTo>
                  <a:cubicBezTo>
                    <a:pt x="927" y="2626"/>
                    <a:pt x="927" y="2626"/>
                    <a:pt x="927" y="2626"/>
                  </a:cubicBezTo>
                  <a:cubicBezTo>
                    <a:pt x="715" y="2101"/>
                    <a:pt x="715" y="2101"/>
                    <a:pt x="715" y="2101"/>
                  </a:cubicBezTo>
                  <a:cubicBezTo>
                    <a:pt x="588" y="2101"/>
                    <a:pt x="588" y="2101"/>
                    <a:pt x="588" y="2101"/>
                  </a:cubicBezTo>
                  <a:cubicBezTo>
                    <a:pt x="509" y="2359"/>
                    <a:pt x="447" y="2567"/>
                    <a:pt x="442" y="2583"/>
                  </a:cubicBezTo>
                  <a:cubicBezTo>
                    <a:pt x="434" y="2626"/>
                    <a:pt x="434" y="2626"/>
                    <a:pt x="434" y="2626"/>
                  </a:cubicBezTo>
                  <a:cubicBezTo>
                    <a:pt x="0" y="2626"/>
                    <a:pt x="0" y="2626"/>
                    <a:pt x="0" y="2626"/>
                  </a:cubicBezTo>
                  <a:cubicBezTo>
                    <a:pt x="397" y="1303"/>
                    <a:pt x="397" y="1303"/>
                    <a:pt x="397" y="1303"/>
                  </a:cubicBezTo>
                  <a:cubicBezTo>
                    <a:pt x="397" y="0"/>
                    <a:pt x="397" y="0"/>
                    <a:pt x="397" y="0"/>
                  </a:cubicBezTo>
                  <a:cubicBezTo>
                    <a:pt x="1888" y="0"/>
                    <a:pt x="1888" y="0"/>
                    <a:pt x="1888" y="0"/>
                  </a:cubicBezTo>
                  <a:cubicBezTo>
                    <a:pt x="1888" y="1287"/>
                    <a:pt x="1888" y="1287"/>
                    <a:pt x="1888" y="1287"/>
                  </a:cubicBezTo>
                  <a:cubicBezTo>
                    <a:pt x="1944" y="1098"/>
                    <a:pt x="1944" y="1098"/>
                    <a:pt x="1944" y="1098"/>
                  </a:cubicBezTo>
                  <a:cubicBezTo>
                    <a:pt x="2047" y="1098"/>
                    <a:pt x="2047" y="1098"/>
                    <a:pt x="2047" y="1098"/>
                  </a:cubicBezTo>
                  <a:cubicBezTo>
                    <a:pt x="2047" y="0"/>
                    <a:pt x="2047" y="0"/>
                    <a:pt x="2047" y="0"/>
                  </a:cubicBezTo>
                  <a:cubicBezTo>
                    <a:pt x="3534" y="0"/>
                    <a:pt x="3534" y="0"/>
                    <a:pt x="3534" y="0"/>
                  </a:cubicBezTo>
                  <a:cubicBezTo>
                    <a:pt x="3534" y="1098"/>
                    <a:pt x="3534" y="1098"/>
                    <a:pt x="3534" y="1098"/>
                  </a:cubicBezTo>
                  <a:cubicBezTo>
                    <a:pt x="3694" y="1098"/>
                    <a:pt x="3694" y="1098"/>
                    <a:pt x="3694" y="1098"/>
                  </a:cubicBezTo>
                  <a:cubicBezTo>
                    <a:pt x="3694" y="0"/>
                    <a:pt x="3694" y="0"/>
                    <a:pt x="3694" y="0"/>
                  </a:cubicBezTo>
                  <a:cubicBezTo>
                    <a:pt x="5180" y="0"/>
                    <a:pt x="5180" y="0"/>
                    <a:pt x="5180" y="0"/>
                  </a:cubicBezTo>
                  <a:cubicBezTo>
                    <a:pt x="5180" y="1388"/>
                    <a:pt x="5180" y="1388"/>
                    <a:pt x="5180" y="1388"/>
                  </a:cubicBezTo>
                  <a:cubicBezTo>
                    <a:pt x="5231" y="1319"/>
                    <a:pt x="5285" y="1264"/>
                    <a:pt x="5340" y="1222"/>
                  </a:cubicBezTo>
                  <a:cubicBezTo>
                    <a:pt x="5340" y="0"/>
                    <a:pt x="5340" y="0"/>
                    <a:pt x="5340" y="0"/>
                  </a:cubicBezTo>
                  <a:cubicBezTo>
                    <a:pt x="6827" y="0"/>
                    <a:pt x="6827" y="0"/>
                    <a:pt x="6827" y="0"/>
                  </a:cubicBezTo>
                  <a:cubicBezTo>
                    <a:pt x="6827" y="2101"/>
                    <a:pt x="6827" y="2101"/>
                    <a:pt x="6827" y="2101"/>
                  </a:cubicBezTo>
                  <a:cubicBezTo>
                    <a:pt x="6266" y="2101"/>
                    <a:pt x="6266" y="2101"/>
                    <a:pt x="6266" y="2101"/>
                  </a:cubicBezTo>
                  <a:lnTo>
                    <a:pt x="6130" y="2584"/>
                  </a:lnTo>
                  <a:close/>
                  <a:moveTo>
                    <a:pt x="5342" y="2101"/>
                  </a:moveTo>
                  <a:cubicBezTo>
                    <a:pt x="5344" y="2169"/>
                    <a:pt x="5356" y="2226"/>
                    <a:pt x="5386" y="2264"/>
                  </a:cubicBezTo>
                  <a:cubicBezTo>
                    <a:pt x="5429" y="2321"/>
                    <a:pt x="5503" y="2349"/>
                    <a:pt x="5610" y="2349"/>
                  </a:cubicBezTo>
                  <a:cubicBezTo>
                    <a:pt x="5728" y="2349"/>
                    <a:pt x="5773" y="2336"/>
                    <a:pt x="5788" y="2330"/>
                  </a:cubicBezTo>
                  <a:cubicBezTo>
                    <a:pt x="5861" y="2101"/>
                    <a:pt x="5861" y="2101"/>
                    <a:pt x="5861" y="2101"/>
                  </a:cubicBezTo>
                  <a:lnTo>
                    <a:pt x="5342" y="2101"/>
                  </a:lnTo>
                  <a:close/>
                </a:path>
              </a:pathLst>
            </a:custGeom>
            <a:solidFill>
              <a:srgbClr val="00338D"/>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000000"/>
                </a:solidFill>
                <a:latin typeface="Arial"/>
              </a:endParaRPr>
            </a:p>
          </p:txBody>
        </p:sp>
        <p:sp>
          <p:nvSpPr>
            <p:cNvPr id="10" name="Freeform 7"/>
            <p:cNvSpPr>
              <a:spLocks noEditPoints="1"/>
            </p:cNvSpPr>
            <p:nvPr userDrawn="1"/>
          </p:nvSpPr>
          <p:spPr bwMode="gray">
            <a:xfrm>
              <a:off x="294581" y="330200"/>
              <a:ext cx="650875" cy="152400"/>
            </a:xfrm>
            <a:custGeom>
              <a:avLst/>
              <a:gdLst/>
              <a:ahLst/>
              <a:cxnLst>
                <a:cxn ang="0">
                  <a:pos x="2581" y="459"/>
                </a:cxn>
                <a:cxn ang="0">
                  <a:pos x="2254" y="682"/>
                </a:cxn>
                <a:cxn ang="0">
                  <a:pos x="2000" y="681"/>
                </a:cxn>
                <a:cxn ang="0">
                  <a:pos x="2130" y="234"/>
                </a:cxn>
                <a:cxn ang="0">
                  <a:pos x="2581" y="459"/>
                </a:cxn>
                <a:cxn ang="0">
                  <a:pos x="749" y="30"/>
                </a:cxn>
                <a:cxn ang="0">
                  <a:pos x="427" y="30"/>
                </a:cxn>
                <a:cxn ang="0">
                  <a:pos x="0" y="1452"/>
                </a:cxn>
                <a:cxn ang="0">
                  <a:pos x="319" y="1452"/>
                </a:cxn>
                <a:cxn ang="0">
                  <a:pos x="749" y="30"/>
                </a:cxn>
                <a:cxn ang="0">
                  <a:pos x="1585" y="30"/>
                </a:cxn>
                <a:cxn ang="0">
                  <a:pos x="1194" y="30"/>
                </a:cxn>
                <a:cxn ang="0">
                  <a:pos x="571" y="658"/>
                </a:cxn>
                <a:cxn ang="0">
                  <a:pos x="571" y="657"/>
                </a:cxn>
                <a:cxn ang="0">
                  <a:pos x="571" y="658"/>
                </a:cxn>
                <a:cxn ang="0">
                  <a:pos x="571" y="658"/>
                </a:cxn>
                <a:cxn ang="0">
                  <a:pos x="571" y="658"/>
                </a:cxn>
                <a:cxn ang="0">
                  <a:pos x="571" y="658"/>
                </a:cxn>
                <a:cxn ang="0">
                  <a:pos x="571" y="658"/>
                </a:cxn>
                <a:cxn ang="0">
                  <a:pos x="892" y="1452"/>
                </a:cxn>
                <a:cxn ang="0">
                  <a:pos x="1239" y="1452"/>
                </a:cxn>
                <a:cxn ang="0">
                  <a:pos x="881" y="688"/>
                </a:cxn>
                <a:cxn ang="0">
                  <a:pos x="1585" y="30"/>
                </a:cxn>
                <a:cxn ang="0">
                  <a:pos x="2875" y="459"/>
                </a:cxn>
                <a:cxn ang="0">
                  <a:pos x="2275" y="30"/>
                </a:cxn>
                <a:cxn ang="0">
                  <a:pos x="1913" y="30"/>
                </a:cxn>
                <a:cxn ang="0">
                  <a:pos x="1484" y="1452"/>
                </a:cxn>
                <a:cxn ang="0">
                  <a:pos x="1777" y="1452"/>
                </a:cxn>
                <a:cxn ang="0">
                  <a:pos x="1945" y="890"/>
                </a:cxn>
                <a:cxn ang="0">
                  <a:pos x="2179" y="890"/>
                </a:cxn>
                <a:cxn ang="0">
                  <a:pos x="2875" y="459"/>
                </a:cxn>
                <a:cxn ang="0">
                  <a:pos x="4866" y="30"/>
                </a:cxn>
                <a:cxn ang="0">
                  <a:pos x="4400" y="30"/>
                </a:cxn>
                <a:cxn ang="0">
                  <a:pos x="3694" y="1259"/>
                </a:cxn>
                <a:cxn ang="0">
                  <a:pos x="3678" y="30"/>
                </a:cxn>
                <a:cxn ang="0">
                  <a:pos x="3216" y="30"/>
                </a:cxn>
                <a:cxn ang="0">
                  <a:pos x="2781" y="1451"/>
                </a:cxn>
                <a:cxn ang="0">
                  <a:pos x="3048" y="1451"/>
                </a:cxn>
                <a:cxn ang="0">
                  <a:pos x="3408" y="234"/>
                </a:cxn>
                <a:cxn ang="0">
                  <a:pos x="3482" y="1451"/>
                </a:cxn>
                <a:cxn ang="0">
                  <a:pos x="3758" y="1451"/>
                </a:cxn>
                <a:cxn ang="0">
                  <a:pos x="4544" y="234"/>
                </a:cxn>
                <a:cxn ang="0">
                  <a:pos x="4183" y="1451"/>
                </a:cxn>
                <a:cxn ang="0">
                  <a:pos x="4512" y="1451"/>
                </a:cxn>
                <a:cxn ang="0">
                  <a:pos x="4866" y="30"/>
                </a:cxn>
                <a:cxn ang="0">
                  <a:pos x="5792" y="0"/>
                </a:cxn>
                <a:cxn ang="0">
                  <a:pos x="4947" y="735"/>
                </a:cxn>
                <a:cxn ang="0">
                  <a:pos x="5478" y="1487"/>
                </a:cxn>
                <a:cxn ang="0">
                  <a:pos x="6015" y="1424"/>
                </a:cxn>
                <a:cxn ang="0">
                  <a:pos x="6217" y="706"/>
                </a:cxn>
                <a:cxn ang="0">
                  <a:pos x="5614" y="706"/>
                </a:cxn>
                <a:cxn ang="0">
                  <a:pos x="5547" y="920"/>
                </a:cxn>
                <a:cxn ang="0">
                  <a:pos x="5865" y="920"/>
                </a:cxn>
                <a:cxn ang="0">
                  <a:pos x="5766" y="1232"/>
                </a:cxn>
                <a:cxn ang="0">
                  <a:pos x="5540" y="1282"/>
                </a:cxn>
                <a:cxn ang="0">
                  <a:pos x="5254" y="727"/>
                </a:cxn>
                <a:cxn ang="0">
                  <a:pos x="5764" y="205"/>
                </a:cxn>
                <a:cxn ang="0">
                  <a:pos x="6001" y="451"/>
                </a:cxn>
                <a:cxn ang="0">
                  <a:pos x="5991" y="487"/>
                </a:cxn>
                <a:cxn ang="0">
                  <a:pos x="6284" y="487"/>
                </a:cxn>
                <a:cxn ang="0">
                  <a:pos x="5792" y="0"/>
                </a:cxn>
              </a:cxnLst>
              <a:rect l="0" t="0" r="r" b="b"/>
              <a:pathLst>
                <a:path w="6358" h="1487">
                  <a:moveTo>
                    <a:pt x="2581" y="459"/>
                  </a:moveTo>
                  <a:cubicBezTo>
                    <a:pt x="2533" y="604"/>
                    <a:pt x="2468" y="678"/>
                    <a:pt x="2254" y="682"/>
                  </a:cubicBezTo>
                  <a:cubicBezTo>
                    <a:pt x="2183" y="683"/>
                    <a:pt x="2106" y="681"/>
                    <a:pt x="2000" y="681"/>
                  </a:cubicBezTo>
                  <a:cubicBezTo>
                    <a:pt x="2130" y="234"/>
                    <a:pt x="2130" y="234"/>
                    <a:pt x="2130" y="234"/>
                  </a:cubicBezTo>
                  <a:cubicBezTo>
                    <a:pt x="2451" y="234"/>
                    <a:pt x="2665" y="208"/>
                    <a:pt x="2581" y="459"/>
                  </a:cubicBezTo>
                  <a:moveTo>
                    <a:pt x="749" y="30"/>
                  </a:moveTo>
                  <a:cubicBezTo>
                    <a:pt x="427" y="30"/>
                    <a:pt x="427" y="30"/>
                    <a:pt x="427" y="30"/>
                  </a:cubicBezTo>
                  <a:cubicBezTo>
                    <a:pt x="0" y="1452"/>
                    <a:pt x="0" y="1452"/>
                    <a:pt x="0" y="1452"/>
                  </a:cubicBezTo>
                  <a:cubicBezTo>
                    <a:pt x="319" y="1452"/>
                    <a:pt x="319" y="1452"/>
                    <a:pt x="319" y="1452"/>
                  </a:cubicBezTo>
                  <a:cubicBezTo>
                    <a:pt x="325" y="1422"/>
                    <a:pt x="749" y="30"/>
                    <a:pt x="749" y="30"/>
                  </a:cubicBezTo>
                  <a:moveTo>
                    <a:pt x="1585" y="30"/>
                  </a:moveTo>
                  <a:cubicBezTo>
                    <a:pt x="1194" y="30"/>
                    <a:pt x="1194" y="30"/>
                    <a:pt x="1194" y="30"/>
                  </a:cubicBezTo>
                  <a:cubicBezTo>
                    <a:pt x="571" y="658"/>
                    <a:pt x="571" y="658"/>
                    <a:pt x="571" y="658"/>
                  </a:cubicBezTo>
                  <a:cubicBezTo>
                    <a:pt x="571" y="657"/>
                    <a:pt x="571" y="657"/>
                    <a:pt x="571" y="657"/>
                  </a:cubicBezTo>
                  <a:cubicBezTo>
                    <a:pt x="571" y="658"/>
                    <a:pt x="571" y="658"/>
                    <a:pt x="571" y="658"/>
                  </a:cubicBezTo>
                  <a:cubicBezTo>
                    <a:pt x="571" y="658"/>
                    <a:pt x="571" y="658"/>
                    <a:pt x="571" y="658"/>
                  </a:cubicBezTo>
                  <a:cubicBezTo>
                    <a:pt x="571" y="658"/>
                    <a:pt x="571" y="658"/>
                    <a:pt x="571" y="658"/>
                  </a:cubicBezTo>
                  <a:cubicBezTo>
                    <a:pt x="571" y="658"/>
                    <a:pt x="571" y="658"/>
                    <a:pt x="571" y="658"/>
                  </a:cubicBezTo>
                  <a:cubicBezTo>
                    <a:pt x="571" y="658"/>
                    <a:pt x="571" y="658"/>
                    <a:pt x="571" y="658"/>
                  </a:cubicBezTo>
                  <a:cubicBezTo>
                    <a:pt x="892" y="1452"/>
                    <a:pt x="892" y="1452"/>
                    <a:pt x="892" y="1452"/>
                  </a:cubicBezTo>
                  <a:cubicBezTo>
                    <a:pt x="1239" y="1452"/>
                    <a:pt x="1239" y="1452"/>
                    <a:pt x="1239" y="1452"/>
                  </a:cubicBezTo>
                  <a:cubicBezTo>
                    <a:pt x="881" y="688"/>
                    <a:pt x="881" y="688"/>
                    <a:pt x="881" y="688"/>
                  </a:cubicBezTo>
                  <a:lnTo>
                    <a:pt x="1585" y="30"/>
                  </a:lnTo>
                  <a:close/>
                  <a:moveTo>
                    <a:pt x="2875" y="459"/>
                  </a:moveTo>
                  <a:cubicBezTo>
                    <a:pt x="2956" y="21"/>
                    <a:pt x="2603" y="26"/>
                    <a:pt x="2275" y="30"/>
                  </a:cubicBezTo>
                  <a:cubicBezTo>
                    <a:pt x="1913" y="30"/>
                    <a:pt x="1913" y="30"/>
                    <a:pt x="1913" y="30"/>
                  </a:cubicBezTo>
                  <a:cubicBezTo>
                    <a:pt x="1484" y="1452"/>
                    <a:pt x="1484" y="1452"/>
                    <a:pt x="1484" y="1452"/>
                  </a:cubicBezTo>
                  <a:cubicBezTo>
                    <a:pt x="1777" y="1452"/>
                    <a:pt x="1777" y="1452"/>
                    <a:pt x="1777" y="1452"/>
                  </a:cubicBezTo>
                  <a:cubicBezTo>
                    <a:pt x="1945" y="890"/>
                    <a:pt x="1945" y="890"/>
                    <a:pt x="1945" y="890"/>
                  </a:cubicBezTo>
                  <a:cubicBezTo>
                    <a:pt x="2179" y="890"/>
                    <a:pt x="2179" y="890"/>
                    <a:pt x="2179" y="890"/>
                  </a:cubicBezTo>
                  <a:cubicBezTo>
                    <a:pt x="2633" y="890"/>
                    <a:pt x="2833" y="689"/>
                    <a:pt x="2875" y="459"/>
                  </a:cubicBezTo>
                  <a:moveTo>
                    <a:pt x="4866" y="30"/>
                  </a:moveTo>
                  <a:cubicBezTo>
                    <a:pt x="4400" y="30"/>
                    <a:pt x="4400" y="30"/>
                    <a:pt x="4400" y="30"/>
                  </a:cubicBezTo>
                  <a:cubicBezTo>
                    <a:pt x="3832" y="817"/>
                    <a:pt x="3694" y="1259"/>
                    <a:pt x="3694" y="1259"/>
                  </a:cubicBezTo>
                  <a:cubicBezTo>
                    <a:pt x="3749" y="759"/>
                    <a:pt x="3678" y="30"/>
                    <a:pt x="3678" y="30"/>
                  </a:cubicBezTo>
                  <a:cubicBezTo>
                    <a:pt x="3216" y="30"/>
                    <a:pt x="3216" y="30"/>
                    <a:pt x="3216" y="30"/>
                  </a:cubicBezTo>
                  <a:cubicBezTo>
                    <a:pt x="2781" y="1451"/>
                    <a:pt x="2781" y="1451"/>
                    <a:pt x="2781" y="1451"/>
                  </a:cubicBezTo>
                  <a:cubicBezTo>
                    <a:pt x="3048" y="1451"/>
                    <a:pt x="3048" y="1451"/>
                    <a:pt x="3048" y="1451"/>
                  </a:cubicBezTo>
                  <a:cubicBezTo>
                    <a:pt x="3408" y="234"/>
                    <a:pt x="3408" y="234"/>
                    <a:pt x="3408" y="234"/>
                  </a:cubicBezTo>
                  <a:cubicBezTo>
                    <a:pt x="3482" y="1451"/>
                    <a:pt x="3482" y="1451"/>
                    <a:pt x="3482" y="1451"/>
                  </a:cubicBezTo>
                  <a:cubicBezTo>
                    <a:pt x="3758" y="1451"/>
                    <a:pt x="3758" y="1451"/>
                    <a:pt x="3758" y="1451"/>
                  </a:cubicBezTo>
                  <a:cubicBezTo>
                    <a:pt x="4544" y="234"/>
                    <a:pt x="4544" y="234"/>
                    <a:pt x="4544" y="234"/>
                  </a:cubicBezTo>
                  <a:cubicBezTo>
                    <a:pt x="4183" y="1451"/>
                    <a:pt x="4183" y="1451"/>
                    <a:pt x="4183" y="1451"/>
                  </a:cubicBezTo>
                  <a:cubicBezTo>
                    <a:pt x="4512" y="1451"/>
                    <a:pt x="4512" y="1451"/>
                    <a:pt x="4512" y="1451"/>
                  </a:cubicBezTo>
                  <a:lnTo>
                    <a:pt x="4866" y="30"/>
                  </a:lnTo>
                  <a:close/>
                  <a:moveTo>
                    <a:pt x="5792" y="0"/>
                  </a:moveTo>
                  <a:cubicBezTo>
                    <a:pt x="5506" y="0"/>
                    <a:pt x="5151" y="64"/>
                    <a:pt x="4947" y="735"/>
                  </a:cubicBezTo>
                  <a:cubicBezTo>
                    <a:pt x="4777" y="1296"/>
                    <a:pt x="5191" y="1487"/>
                    <a:pt x="5478" y="1487"/>
                  </a:cubicBezTo>
                  <a:cubicBezTo>
                    <a:pt x="5667" y="1487"/>
                    <a:pt x="5935" y="1455"/>
                    <a:pt x="6015" y="1424"/>
                  </a:cubicBezTo>
                  <a:cubicBezTo>
                    <a:pt x="6217" y="706"/>
                    <a:pt x="6217" y="706"/>
                    <a:pt x="6217" y="706"/>
                  </a:cubicBezTo>
                  <a:cubicBezTo>
                    <a:pt x="5614" y="706"/>
                    <a:pt x="5614" y="706"/>
                    <a:pt x="5614" y="706"/>
                  </a:cubicBezTo>
                  <a:cubicBezTo>
                    <a:pt x="5547" y="920"/>
                    <a:pt x="5547" y="920"/>
                    <a:pt x="5547" y="920"/>
                  </a:cubicBezTo>
                  <a:cubicBezTo>
                    <a:pt x="5865" y="920"/>
                    <a:pt x="5865" y="920"/>
                    <a:pt x="5865" y="920"/>
                  </a:cubicBezTo>
                  <a:cubicBezTo>
                    <a:pt x="5766" y="1232"/>
                    <a:pt x="5766" y="1232"/>
                    <a:pt x="5766" y="1232"/>
                  </a:cubicBezTo>
                  <a:cubicBezTo>
                    <a:pt x="5766" y="1232"/>
                    <a:pt x="5779" y="1281"/>
                    <a:pt x="5540" y="1282"/>
                  </a:cubicBezTo>
                  <a:cubicBezTo>
                    <a:pt x="5238" y="1283"/>
                    <a:pt x="5155" y="1072"/>
                    <a:pt x="5254" y="727"/>
                  </a:cubicBezTo>
                  <a:cubicBezTo>
                    <a:pt x="5346" y="407"/>
                    <a:pt x="5493" y="192"/>
                    <a:pt x="5764" y="205"/>
                  </a:cubicBezTo>
                  <a:cubicBezTo>
                    <a:pt x="5947" y="214"/>
                    <a:pt x="6052" y="282"/>
                    <a:pt x="6001" y="451"/>
                  </a:cubicBezTo>
                  <a:cubicBezTo>
                    <a:pt x="5998" y="463"/>
                    <a:pt x="5996" y="477"/>
                    <a:pt x="5991" y="487"/>
                  </a:cubicBezTo>
                  <a:cubicBezTo>
                    <a:pt x="6284" y="487"/>
                    <a:pt x="6284" y="487"/>
                    <a:pt x="6284" y="487"/>
                  </a:cubicBezTo>
                  <a:cubicBezTo>
                    <a:pt x="6358" y="270"/>
                    <a:pt x="6210" y="0"/>
                    <a:pt x="5792"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000000"/>
                </a:solidFill>
                <a:latin typeface="Arial"/>
              </a:endParaRPr>
            </a:p>
          </p:txBody>
        </p:sp>
        <p:sp>
          <p:nvSpPr>
            <p:cNvPr id="11" name="Freeform 8"/>
            <p:cNvSpPr>
              <a:spLocks noEditPoints="1"/>
            </p:cNvSpPr>
            <p:nvPr userDrawn="1"/>
          </p:nvSpPr>
          <p:spPr bwMode="gray">
            <a:xfrm>
              <a:off x="175518" y="0"/>
              <a:ext cx="963613" cy="695325"/>
            </a:xfrm>
            <a:custGeom>
              <a:avLst/>
              <a:gdLst/>
              <a:ahLst/>
              <a:cxnLst>
                <a:cxn ang="0">
                  <a:pos x="607" y="136"/>
                </a:cxn>
                <a:cxn ang="0">
                  <a:pos x="511" y="136"/>
                </a:cxn>
                <a:cxn ang="0">
                  <a:pos x="511" y="0"/>
                </a:cxn>
                <a:cxn ang="0">
                  <a:pos x="607" y="0"/>
                </a:cxn>
                <a:cxn ang="0">
                  <a:pos x="607" y="136"/>
                </a:cxn>
                <a:cxn ang="0">
                  <a:pos x="607" y="302"/>
                </a:cxn>
                <a:cxn ang="0">
                  <a:pos x="511" y="302"/>
                </a:cxn>
                <a:cxn ang="0">
                  <a:pos x="511" y="438"/>
                </a:cxn>
                <a:cxn ang="0">
                  <a:pos x="607" y="438"/>
                </a:cxn>
                <a:cxn ang="0">
                  <a:pos x="607" y="302"/>
                </a:cxn>
                <a:cxn ang="0">
                  <a:pos x="96" y="0"/>
                </a:cxn>
                <a:cxn ang="0">
                  <a:pos x="0" y="0"/>
                </a:cxn>
                <a:cxn ang="0">
                  <a:pos x="0" y="136"/>
                </a:cxn>
                <a:cxn ang="0">
                  <a:pos x="96" y="136"/>
                </a:cxn>
                <a:cxn ang="0">
                  <a:pos x="96" y="0"/>
                </a:cxn>
                <a:cxn ang="0">
                  <a:pos x="96" y="302"/>
                </a:cxn>
                <a:cxn ang="0">
                  <a:pos x="0" y="302"/>
                </a:cxn>
                <a:cxn ang="0">
                  <a:pos x="0" y="438"/>
                </a:cxn>
                <a:cxn ang="0">
                  <a:pos x="96" y="438"/>
                </a:cxn>
                <a:cxn ang="0">
                  <a:pos x="96" y="302"/>
                </a:cxn>
              </a:cxnLst>
              <a:rect l="0" t="0" r="r" b="b"/>
              <a:pathLst>
                <a:path w="607" h="438">
                  <a:moveTo>
                    <a:pt x="607" y="136"/>
                  </a:moveTo>
                  <a:lnTo>
                    <a:pt x="511" y="136"/>
                  </a:lnTo>
                  <a:lnTo>
                    <a:pt x="511" y="0"/>
                  </a:lnTo>
                  <a:lnTo>
                    <a:pt x="607" y="0"/>
                  </a:lnTo>
                  <a:lnTo>
                    <a:pt x="607" y="136"/>
                  </a:lnTo>
                  <a:close/>
                  <a:moveTo>
                    <a:pt x="607" y="302"/>
                  </a:moveTo>
                  <a:lnTo>
                    <a:pt x="511" y="302"/>
                  </a:lnTo>
                  <a:lnTo>
                    <a:pt x="511" y="438"/>
                  </a:lnTo>
                  <a:lnTo>
                    <a:pt x="607" y="438"/>
                  </a:lnTo>
                  <a:lnTo>
                    <a:pt x="607" y="302"/>
                  </a:lnTo>
                  <a:close/>
                  <a:moveTo>
                    <a:pt x="96" y="0"/>
                  </a:moveTo>
                  <a:lnTo>
                    <a:pt x="0" y="0"/>
                  </a:lnTo>
                  <a:lnTo>
                    <a:pt x="0" y="136"/>
                  </a:lnTo>
                  <a:lnTo>
                    <a:pt x="96" y="136"/>
                  </a:lnTo>
                  <a:lnTo>
                    <a:pt x="96" y="0"/>
                  </a:lnTo>
                  <a:close/>
                  <a:moveTo>
                    <a:pt x="96" y="302"/>
                  </a:moveTo>
                  <a:lnTo>
                    <a:pt x="0" y="302"/>
                  </a:lnTo>
                  <a:lnTo>
                    <a:pt x="0" y="438"/>
                  </a:lnTo>
                  <a:lnTo>
                    <a:pt x="96" y="438"/>
                  </a:lnTo>
                  <a:lnTo>
                    <a:pt x="96" y="302"/>
                  </a:lnTo>
                  <a:close/>
                </a:path>
              </a:pathLst>
            </a:custGeom>
            <a:no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000000"/>
                </a:solidFill>
                <a:latin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pic>
        <p:nvPicPr>
          <p:cNvPr id="8" name="Picture 7" descr="Wedge2.png"/>
          <p:cNvPicPr>
            <a:picLocks noChangeAspect="1"/>
          </p:cNvPicPr>
          <p:nvPr userDrawn="1"/>
        </p:nvPicPr>
        <p:blipFill>
          <a:blip r:embed="rId2" cstate="screen"/>
          <a:stretch>
            <a:fillRect/>
          </a:stretch>
        </p:blipFill>
        <p:spPr>
          <a:xfrm>
            <a:off x="-7257" y="542607"/>
            <a:ext cx="4644768" cy="5047071"/>
          </a:xfrm>
          <a:prstGeom prst="rect">
            <a:avLst/>
          </a:prstGeom>
        </p:spPr>
      </p:pic>
      <p:sp>
        <p:nvSpPr>
          <p:cNvPr id="15" name="Title 9"/>
          <p:cNvSpPr>
            <a:spLocks noGrp="1"/>
          </p:cNvSpPr>
          <p:nvPr>
            <p:ph type="title"/>
          </p:nvPr>
        </p:nvSpPr>
        <p:spPr bwMode="gray">
          <a:xfrm>
            <a:off x="827583" y="1844824"/>
            <a:ext cx="2808313" cy="1943892"/>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smtClean="0"/>
              <a:t>Click to edit Master title style</a:t>
            </a:r>
            <a:endParaRPr lang="en-GB" dirty="0"/>
          </a:p>
        </p:txBody>
      </p:sp>
      <p:sp>
        <p:nvSpPr>
          <p:cNvPr id="16" name="Text Placeholder 16"/>
          <p:cNvSpPr>
            <a:spLocks noGrp="1"/>
          </p:cNvSpPr>
          <p:nvPr>
            <p:ph type="body" sz="quarter" idx="10"/>
          </p:nvPr>
        </p:nvSpPr>
        <p:spPr bwMode="gray">
          <a:xfrm>
            <a:off x="810020" y="4005064"/>
            <a:ext cx="2465836"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sp>
        <p:nvSpPr>
          <p:cNvPr id="20" name="Freeform 19"/>
          <p:cNvSpPr>
            <a:spLocks noEditPoints="1"/>
          </p:cNvSpPr>
          <p:nvPr userDrawn="1"/>
        </p:nvSpPr>
        <p:spPr bwMode="gray">
          <a:xfrm>
            <a:off x="683568" y="548680"/>
            <a:ext cx="1930547" cy="1080120"/>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p>
        </p:txBody>
      </p:sp>
      <p:pic>
        <p:nvPicPr>
          <p:cNvPr id="9" name="Picture 8" descr="KPMG_Plus_Strapline_White no tm.emf"/>
          <p:cNvPicPr>
            <a:picLocks noChangeAspect="1"/>
          </p:cNvPicPr>
          <p:nvPr userDrawn="1"/>
        </p:nvPicPr>
        <p:blipFill>
          <a:blip r:embed="rId3" cstate="print"/>
          <a:stretch>
            <a:fillRect/>
          </a:stretch>
        </p:blipFill>
        <p:spPr>
          <a:xfrm>
            <a:off x="888023" y="777890"/>
            <a:ext cx="1349399" cy="493374"/>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7" name="Text Placeholder 6"/>
          <p:cNvSpPr>
            <a:spLocks noGrp="1"/>
          </p:cNvSpPr>
          <p:nvPr>
            <p:ph type="body" sz="quarter" idx="10"/>
          </p:nvPr>
        </p:nvSpPr>
        <p:spPr bwMode="gray"/>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Two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251521" y="1268760"/>
            <a:ext cx="4254538" cy="4896544"/>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9" name="Text Placeholder 6"/>
          <p:cNvSpPr>
            <a:spLocks noGrp="1"/>
          </p:cNvSpPr>
          <p:nvPr>
            <p:ph type="body" sz="quarter" idx="11"/>
          </p:nvPr>
        </p:nvSpPr>
        <p:spPr bwMode="gray">
          <a:xfrm>
            <a:off x="4637416" y="1268760"/>
            <a:ext cx="4254538" cy="4896544"/>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Four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251521" y="1268760"/>
            <a:ext cx="4254538"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9" name="Text Placeholder 6"/>
          <p:cNvSpPr>
            <a:spLocks noGrp="1"/>
          </p:cNvSpPr>
          <p:nvPr>
            <p:ph type="body" sz="quarter" idx="11"/>
          </p:nvPr>
        </p:nvSpPr>
        <p:spPr bwMode="gray">
          <a:xfrm>
            <a:off x="4637416" y="1268760"/>
            <a:ext cx="4254538"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7" name="Text Placeholder 6"/>
          <p:cNvSpPr>
            <a:spLocks noGrp="1"/>
          </p:cNvSpPr>
          <p:nvPr>
            <p:ph type="body" sz="quarter" idx="12"/>
          </p:nvPr>
        </p:nvSpPr>
        <p:spPr bwMode="gray">
          <a:xfrm>
            <a:off x="251521" y="3789363"/>
            <a:ext cx="4254538"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8" name="Text Placeholder 6"/>
          <p:cNvSpPr>
            <a:spLocks noGrp="1"/>
          </p:cNvSpPr>
          <p:nvPr>
            <p:ph type="body" sz="quarter" idx="13"/>
          </p:nvPr>
        </p:nvSpPr>
        <p:spPr bwMode="gray">
          <a:xfrm>
            <a:off x="4637416" y="3789363"/>
            <a:ext cx="4254538"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Two Chart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37416" y="1268760"/>
            <a:ext cx="4254538" cy="4896544"/>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8" name="Chart Placeholder 7"/>
          <p:cNvSpPr>
            <a:spLocks noGrp="1"/>
          </p:cNvSpPr>
          <p:nvPr>
            <p:ph type="chart" sz="quarter" idx="12"/>
          </p:nvPr>
        </p:nvSpPr>
        <p:spPr bwMode="gray">
          <a:xfrm>
            <a:off x="252047" y="1268414"/>
            <a:ext cx="4254012" cy="2376487"/>
          </a:xfrm>
        </p:spPr>
        <p:txBody>
          <a:bodyPr anchor="ctr"/>
          <a:lstStyle>
            <a:lvl1pPr algn="ctr">
              <a:defRPr/>
            </a:lvl1pPr>
          </a:lstStyle>
          <a:p>
            <a:endParaRPr lang="en-GB" dirty="0"/>
          </a:p>
        </p:txBody>
      </p:sp>
      <p:sp>
        <p:nvSpPr>
          <p:cNvPr id="10" name="Chart Placeholder 7"/>
          <p:cNvSpPr>
            <a:spLocks noGrp="1"/>
          </p:cNvSpPr>
          <p:nvPr>
            <p:ph type="chart" sz="quarter" idx="13"/>
          </p:nvPr>
        </p:nvSpPr>
        <p:spPr bwMode="gray">
          <a:xfrm>
            <a:off x="252047" y="3789364"/>
            <a:ext cx="4254012" cy="2376487"/>
          </a:xfrm>
        </p:spPr>
        <p:txBody>
          <a:bodyPr anchor="ctr"/>
          <a:lstStyle>
            <a:lvl1pPr algn="ctr">
              <a:defRPr/>
            </a:lvl1pPr>
          </a:lstStyle>
          <a:p>
            <a:endParaRPr lang="en-GB"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Two Table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37416" y="1268760"/>
            <a:ext cx="4254538" cy="4896544"/>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11" name="Table Placeholder 10"/>
          <p:cNvSpPr>
            <a:spLocks noGrp="1"/>
          </p:cNvSpPr>
          <p:nvPr>
            <p:ph type="tbl" sz="quarter" idx="12"/>
          </p:nvPr>
        </p:nvSpPr>
        <p:spPr bwMode="gray">
          <a:xfrm>
            <a:off x="252047" y="1268414"/>
            <a:ext cx="4254012" cy="2376487"/>
          </a:xfrm>
        </p:spPr>
        <p:txBody>
          <a:bodyPr anchor="ctr"/>
          <a:lstStyle>
            <a:lvl1pPr algn="ctr">
              <a:defRPr/>
            </a:lvl1pPr>
          </a:lstStyle>
          <a:p>
            <a:endParaRPr lang="en-GB" dirty="0"/>
          </a:p>
        </p:txBody>
      </p:sp>
      <p:sp>
        <p:nvSpPr>
          <p:cNvPr id="12" name="Table Placeholder 10"/>
          <p:cNvSpPr>
            <a:spLocks noGrp="1"/>
          </p:cNvSpPr>
          <p:nvPr>
            <p:ph type="tbl" sz="quarter" idx="13"/>
          </p:nvPr>
        </p:nvSpPr>
        <p:spPr bwMode="gray">
          <a:xfrm>
            <a:off x="252047" y="3789364"/>
            <a:ext cx="4254012" cy="2376487"/>
          </a:xfrm>
        </p:spPr>
        <p:txBody>
          <a:bodyPr anchor="ctr"/>
          <a:lstStyle>
            <a:lvl1pPr algn="ctr">
              <a:defRPr/>
            </a:lvl1pPr>
          </a:lstStyle>
          <a:p>
            <a:endParaRPr lang="en-GB"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Two Rows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251520" y="1268760"/>
            <a:ext cx="8640960"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6" name="Text Placeholder 6"/>
          <p:cNvSpPr>
            <a:spLocks noGrp="1"/>
          </p:cNvSpPr>
          <p:nvPr>
            <p:ph type="body" sz="quarter" idx="11"/>
          </p:nvPr>
        </p:nvSpPr>
        <p:spPr bwMode="gray">
          <a:xfrm>
            <a:off x="251520" y="3789710"/>
            <a:ext cx="8640960"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One Chart One Row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6" name="Text Placeholder 6"/>
          <p:cNvSpPr>
            <a:spLocks noGrp="1"/>
          </p:cNvSpPr>
          <p:nvPr>
            <p:ph type="body" sz="quarter" idx="11"/>
          </p:nvPr>
        </p:nvSpPr>
        <p:spPr bwMode="gray">
          <a:xfrm>
            <a:off x="251520" y="3789710"/>
            <a:ext cx="8640960"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8" name="Chart Placeholder 7"/>
          <p:cNvSpPr>
            <a:spLocks noGrp="1"/>
          </p:cNvSpPr>
          <p:nvPr>
            <p:ph type="chart" sz="quarter" idx="12"/>
          </p:nvPr>
        </p:nvSpPr>
        <p:spPr bwMode="gray">
          <a:xfrm>
            <a:off x="251520" y="1268414"/>
            <a:ext cx="8639908" cy="2376487"/>
          </a:xfrm>
        </p:spPr>
        <p:txBody>
          <a:bodyPr anchor="ctr"/>
          <a:lstStyle>
            <a:lvl1pPr algn="ctr">
              <a:defRPr/>
            </a:lvl1pPr>
          </a:lstStyle>
          <a:p>
            <a:endParaRPr lang="en-GB"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2"/>
          <p:cNvSpPr>
            <a:spLocks noGrp="1"/>
          </p:cNvSpPr>
          <p:nvPr>
            <p:ph type="title"/>
          </p:nvPr>
        </p:nvSpPr>
        <p:spPr bwMode="gray"/>
        <p:txBody>
          <a:bodyPr/>
          <a:lstStyle/>
          <a:p>
            <a:r>
              <a:rPr lang="en-US" smtClean="0"/>
              <a:t>Click to edit Master title style</a:t>
            </a:r>
            <a:endParaRPr lang="en-GB"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p:bg bwMode="gray">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Four Chevrons">
    <p:spTree>
      <p:nvGrpSpPr>
        <p:cNvPr id="1" name=""/>
        <p:cNvGrpSpPr/>
        <p:nvPr/>
      </p:nvGrpSpPr>
      <p:grpSpPr>
        <a:xfrm>
          <a:off x="0" y="0"/>
          <a:ext cx="0" cy="0"/>
          <a:chOff x="0" y="0"/>
          <a:chExt cx="0" cy="0"/>
        </a:xfrm>
      </p:grpSpPr>
      <p:sp>
        <p:nvSpPr>
          <p:cNvPr id="12" name="Text Placeholder 20"/>
          <p:cNvSpPr>
            <a:spLocks noGrp="1"/>
          </p:cNvSpPr>
          <p:nvPr>
            <p:ph type="body" sz="quarter" idx="27"/>
          </p:nvPr>
        </p:nvSpPr>
        <p:spPr bwMode="gray">
          <a:xfrm>
            <a:off x="2445728" y="1268414"/>
            <a:ext cx="2060331"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1" name="Text Placeholder 20"/>
          <p:cNvSpPr>
            <a:spLocks noGrp="1"/>
          </p:cNvSpPr>
          <p:nvPr>
            <p:ph type="body" sz="quarter" idx="26"/>
          </p:nvPr>
        </p:nvSpPr>
        <p:spPr bwMode="gray">
          <a:xfrm>
            <a:off x="252046" y="1268414"/>
            <a:ext cx="2060331"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3" name="Text Placeholder 20"/>
          <p:cNvSpPr>
            <a:spLocks noGrp="1"/>
          </p:cNvSpPr>
          <p:nvPr>
            <p:ph type="body" sz="quarter" idx="28"/>
          </p:nvPr>
        </p:nvSpPr>
        <p:spPr bwMode="gray">
          <a:xfrm>
            <a:off x="4637943" y="1268414"/>
            <a:ext cx="2060331"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4" name="Text Placeholder 20"/>
          <p:cNvSpPr>
            <a:spLocks noGrp="1"/>
          </p:cNvSpPr>
          <p:nvPr>
            <p:ph type="body" sz="quarter" idx="29"/>
          </p:nvPr>
        </p:nvSpPr>
        <p:spPr bwMode="gray">
          <a:xfrm>
            <a:off x="6831623" y="1268414"/>
            <a:ext cx="2060331"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6" name="Title 5"/>
          <p:cNvSpPr>
            <a:spLocks noGrp="1"/>
          </p:cNvSpPr>
          <p:nvPr>
            <p:ph type="title"/>
          </p:nvPr>
        </p:nvSpPr>
        <p:spPr bwMode="gray"/>
        <p:txBody>
          <a:bodyPr/>
          <a:lstStyle/>
          <a:p>
            <a:r>
              <a:rPr lang="en-US" smtClean="0"/>
              <a:t>Click to edit Master title style</a:t>
            </a:r>
            <a:endParaRPr lang="en-GB"/>
          </a:p>
        </p:txBody>
      </p:sp>
      <p:sp>
        <p:nvSpPr>
          <p:cNvPr id="30" name="Text Placeholder 29"/>
          <p:cNvSpPr>
            <a:spLocks noGrp="1"/>
          </p:cNvSpPr>
          <p:nvPr>
            <p:ph type="body" sz="quarter" idx="13"/>
          </p:nvPr>
        </p:nvSpPr>
        <p:spPr bwMode="gray">
          <a:xfrm>
            <a:off x="252046" y="1989138"/>
            <a:ext cx="2060331"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31" name="Text Placeholder 29"/>
          <p:cNvSpPr>
            <a:spLocks noGrp="1"/>
          </p:cNvSpPr>
          <p:nvPr>
            <p:ph type="body" sz="quarter" idx="14"/>
          </p:nvPr>
        </p:nvSpPr>
        <p:spPr bwMode="gray">
          <a:xfrm>
            <a:off x="2445728" y="1989138"/>
            <a:ext cx="2060331"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32" name="Text Placeholder 29"/>
          <p:cNvSpPr>
            <a:spLocks noGrp="1"/>
          </p:cNvSpPr>
          <p:nvPr>
            <p:ph type="body" sz="quarter" idx="15"/>
          </p:nvPr>
        </p:nvSpPr>
        <p:spPr bwMode="gray">
          <a:xfrm>
            <a:off x="4637943" y="1989138"/>
            <a:ext cx="2060331"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33" name="Text Placeholder 29"/>
          <p:cNvSpPr>
            <a:spLocks noGrp="1"/>
          </p:cNvSpPr>
          <p:nvPr>
            <p:ph type="body" sz="quarter" idx="16"/>
          </p:nvPr>
        </p:nvSpPr>
        <p:spPr bwMode="gray">
          <a:xfrm>
            <a:off x="6831623" y="1989138"/>
            <a:ext cx="2060331"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pic>
        <p:nvPicPr>
          <p:cNvPr id="13" name="Picture 12" descr="Wedge3.png"/>
          <p:cNvPicPr>
            <a:picLocks noChangeAspect="1"/>
          </p:cNvPicPr>
          <p:nvPr userDrawn="1"/>
        </p:nvPicPr>
        <p:blipFill>
          <a:blip r:embed="rId2" cstate="screen"/>
          <a:srcRect r="1490" b="1485"/>
          <a:stretch>
            <a:fillRect/>
          </a:stretch>
        </p:blipFill>
        <p:spPr>
          <a:xfrm>
            <a:off x="-5229" y="-7257"/>
            <a:ext cx="9149229" cy="6865257"/>
          </a:xfrm>
          <a:prstGeom prst="rect">
            <a:avLst/>
          </a:prstGeom>
        </p:spPr>
      </p:pic>
      <p:sp>
        <p:nvSpPr>
          <p:cNvPr id="10" name="Title 9"/>
          <p:cNvSpPr>
            <a:spLocks noGrp="1"/>
          </p:cNvSpPr>
          <p:nvPr userDrawn="1">
            <p:ph type="title"/>
          </p:nvPr>
        </p:nvSpPr>
        <p:spPr bwMode="gray">
          <a:xfrm>
            <a:off x="4860031" y="2492896"/>
            <a:ext cx="3888433" cy="2232248"/>
          </a:xfrm>
          <a:noFill/>
          <a:ln w="9525">
            <a:noFill/>
            <a:miter lim="800000"/>
            <a:headEnd/>
            <a:tailEnd/>
          </a:ln>
        </p:spPr>
        <p:txBody>
          <a:bodyPr vert="horz" wrap="square" lIns="0" tIns="0" rIns="0" bIns="0" numCol="1" anchor="t" anchorCtr="0" compatLnSpc="1">
            <a:prstTxWarp prst="textNoShape">
              <a:avLst/>
            </a:prstTxWarp>
            <a:normAutofit/>
          </a:bodyPr>
          <a:lstStyle>
            <a:lvl1pPr algn="r" rtl="0" eaLnBrk="1" fontAlgn="base" hangingPunct="1">
              <a:spcBef>
                <a:spcPct val="40000"/>
              </a:spcBef>
              <a:spcAft>
                <a:spcPct val="0"/>
              </a:spcAft>
              <a:defRPr lang="en-GB" sz="3000" b="1" dirty="0" smtClean="0">
                <a:solidFill>
                  <a:schemeClr val="bg1"/>
                </a:solidFill>
                <a:latin typeface="+mj-lt"/>
                <a:ea typeface="+mj-ea"/>
                <a:cs typeface="+mj-cs"/>
              </a:defRPr>
            </a:lvl1pPr>
          </a:lstStyle>
          <a:p>
            <a:r>
              <a:rPr lang="en-US" smtClean="0"/>
              <a:t>Click to edit Master title style</a:t>
            </a:r>
            <a:endParaRPr lang="en-GB" dirty="0"/>
          </a:p>
        </p:txBody>
      </p:sp>
      <p:sp>
        <p:nvSpPr>
          <p:cNvPr id="17" name="Text Placeholder 16"/>
          <p:cNvSpPr>
            <a:spLocks noGrp="1"/>
          </p:cNvSpPr>
          <p:nvPr userDrawn="1">
            <p:ph type="body" sz="quarter" idx="10"/>
          </p:nvPr>
        </p:nvSpPr>
        <p:spPr bwMode="gray">
          <a:xfrm>
            <a:off x="4860031" y="5013176"/>
            <a:ext cx="3888433" cy="1512168"/>
          </a:xfrm>
          <a:noFill/>
          <a:ln w="9525">
            <a:noFill/>
            <a:miter lim="800000"/>
            <a:headEnd/>
            <a:tailEnd/>
          </a:ln>
        </p:spPr>
        <p:txBody>
          <a:bodyPr vert="horz" wrap="square" lIns="0" tIns="0" rIns="0" bIns="0" numCol="1" anchor="t" anchorCtr="0" compatLnSpc="1">
            <a:prstTxWarp prst="textNoShape">
              <a:avLst/>
            </a:prstTxWarp>
          </a:bodyPr>
          <a:lstStyle>
            <a:lvl1pPr marL="342900" indent="-342900" algn="r"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stStyle>
          <a:p>
            <a:pPr lvl="0"/>
            <a:r>
              <a:rPr lang="en-US" smtClean="0"/>
              <a:t>Click to edit Master text styles</a:t>
            </a:r>
          </a:p>
        </p:txBody>
      </p:sp>
      <p:pic>
        <p:nvPicPr>
          <p:cNvPr id="8" name="Picture 7"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Five Chevrons">
    <p:spTree>
      <p:nvGrpSpPr>
        <p:cNvPr id="1" name=""/>
        <p:cNvGrpSpPr/>
        <p:nvPr/>
      </p:nvGrpSpPr>
      <p:grpSpPr>
        <a:xfrm>
          <a:off x="0" y="0"/>
          <a:ext cx="0" cy="0"/>
          <a:chOff x="0" y="0"/>
          <a:chExt cx="0" cy="0"/>
        </a:xfrm>
      </p:grpSpPr>
      <p:sp>
        <p:nvSpPr>
          <p:cNvPr id="14" name="Text Placeholder 20"/>
          <p:cNvSpPr>
            <a:spLocks noGrp="1"/>
          </p:cNvSpPr>
          <p:nvPr>
            <p:ph type="body" sz="quarter" idx="27"/>
          </p:nvPr>
        </p:nvSpPr>
        <p:spPr bwMode="gray">
          <a:xfrm>
            <a:off x="2013130" y="1268414"/>
            <a:ext cx="1594729"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5" name="Text Placeholder 20"/>
          <p:cNvSpPr>
            <a:spLocks noGrp="1"/>
          </p:cNvSpPr>
          <p:nvPr>
            <p:ph type="body" sz="quarter" idx="26"/>
          </p:nvPr>
        </p:nvSpPr>
        <p:spPr bwMode="gray">
          <a:xfrm>
            <a:off x="252046" y="1268414"/>
            <a:ext cx="1594729"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6" name="Text Placeholder 20"/>
          <p:cNvSpPr>
            <a:spLocks noGrp="1"/>
          </p:cNvSpPr>
          <p:nvPr>
            <p:ph type="body" sz="quarter" idx="28"/>
          </p:nvPr>
        </p:nvSpPr>
        <p:spPr bwMode="gray">
          <a:xfrm>
            <a:off x="3774213" y="1268414"/>
            <a:ext cx="1594729"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7" name="Text Placeholder 20"/>
          <p:cNvSpPr>
            <a:spLocks noGrp="1"/>
          </p:cNvSpPr>
          <p:nvPr>
            <p:ph type="body" sz="quarter" idx="29"/>
          </p:nvPr>
        </p:nvSpPr>
        <p:spPr bwMode="gray">
          <a:xfrm>
            <a:off x="5569034" y="1268414"/>
            <a:ext cx="1594729"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9" name="Text Placeholder 20"/>
          <p:cNvSpPr>
            <a:spLocks noGrp="1"/>
          </p:cNvSpPr>
          <p:nvPr>
            <p:ph type="body" sz="quarter" idx="30"/>
          </p:nvPr>
        </p:nvSpPr>
        <p:spPr bwMode="gray">
          <a:xfrm>
            <a:off x="7297225" y="1268414"/>
            <a:ext cx="1594729"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6" name="Title 5"/>
          <p:cNvSpPr>
            <a:spLocks noGrp="1"/>
          </p:cNvSpPr>
          <p:nvPr>
            <p:ph type="title"/>
          </p:nvPr>
        </p:nvSpPr>
        <p:spPr bwMode="gray"/>
        <p:txBody>
          <a:bodyPr/>
          <a:lstStyle/>
          <a:p>
            <a:r>
              <a:rPr lang="en-US" dirty="0" smtClean="0"/>
              <a:t>Click to edit Master title style</a:t>
            </a:r>
            <a:endParaRPr lang="en-GB" dirty="0"/>
          </a:p>
        </p:txBody>
      </p:sp>
      <p:sp>
        <p:nvSpPr>
          <p:cNvPr id="26" name="Text Placeholder 29"/>
          <p:cNvSpPr>
            <a:spLocks noGrp="1"/>
          </p:cNvSpPr>
          <p:nvPr>
            <p:ph type="body" sz="quarter" idx="13"/>
          </p:nvPr>
        </p:nvSpPr>
        <p:spPr bwMode="gray">
          <a:xfrm>
            <a:off x="252046" y="1989138"/>
            <a:ext cx="159557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27" name="Text Placeholder 29"/>
          <p:cNvSpPr>
            <a:spLocks noGrp="1"/>
          </p:cNvSpPr>
          <p:nvPr>
            <p:ph type="body" sz="quarter" idx="14"/>
          </p:nvPr>
        </p:nvSpPr>
        <p:spPr bwMode="gray">
          <a:xfrm>
            <a:off x="2013129" y="1989138"/>
            <a:ext cx="159557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28" name="Text Placeholder 29"/>
          <p:cNvSpPr>
            <a:spLocks noGrp="1"/>
          </p:cNvSpPr>
          <p:nvPr>
            <p:ph type="body" sz="quarter" idx="15"/>
          </p:nvPr>
        </p:nvSpPr>
        <p:spPr bwMode="gray">
          <a:xfrm>
            <a:off x="3774213" y="1989138"/>
            <a:ext cx="159557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30" name="Text Placeholder 29"/>
          <p:cNvSpPr>
            <a:spLocks noGrp="1"/>
          </p:cNvSpPr>
          <p:nvPr>
            <p:ph type="body" sz="quarter" idx="16"/>
          </p:nvPr>
        </p:nvSpPr>
        <p:spPr bwMode="gray">
          <a:xfrm>
            <a:off x="5535296" y="1989138"/>
            <a:ext cx="159557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37" name="Text Placeholder 29"/>
          <p:cNvSpPr>
            <a:spLocks noGrp="1"/>
          </p:cNvSpPr>
          <p:nvPr>
            <p:ph type="body" sz="quarter" idx="17"/>
          </p:nvPr>
        </p:nvSpPr>
        <p:spPr bwMode="gray">
          <a:xfrm>
            <a:off x="7296379" y="1989138"/>
            <a:ext cx="159557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Demands and drivers">
    <p:spTree>
      <p:nvGrpSpPr>
        <p:cNvPr id="1" name=""/>
        <p:cNvGrpSpPr/>
        <p:nvPr/>
      </p:nvGrpSpPr>
      <p:grpSpPr>
        <a:xfrm>
          <a:off x="0" y="0"/>
          <a:ext cx="0" cy="0"/>
          <a:chOff x="0" y="0"/>
          <a:chExt cx="0" cy="0"/>
        </a:xfrm>
      </p:grpSpPr>
      <p:sp>
        <p:nvSpPr>
          <p:cNvPr id="33" name="AutoShape 20"/>
          <p:cNvSpPr>
            <a:spLocks noChangeArrowheads="1"/>
          </p:cNvSpPr>
          <p:nvPr userDrawn="1"/>
        </p:nvSpPr>
        <p:spPr bwMode="gray">
          <a:xfrm rot="19080000" flipH="1">
            <a:off x="4743630" y="2497138"/>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fontAlgn="auto">
              <a:spcBef>
                <a:spcPts val="0"/>
              </a:spcBef>
              <a:spcAft>
                <a:spcPts val="0"/>
              </a:spcAft>
            </a:pPr>
            <a:endParaRPr lang="en-CA" sz="1800" dirty="0">
              <a:solidFill>
                <a:srgbClr val="000000"/>
              </a:solidFill>
              <a:latin typeface="Arial"/>
            </a:endParaRPr>
          </a:p>
        </p:txBody>
      </p:sp>
      <p:sp>
        <p:nvSpPr>
          <p:cNvPr id="34" name="AutoShape 17"/>
          <p:cNvSpPr>
            <a:spLocks noChangeArrowheads="1"/>
          </p:cNvSpPr>
          <p:nvPr userDrawn="1"/>
        </p:nvSpPr>
        <p:spPr bwMode="gray">
          <a:xfrm rot="2520000" flipH="1">
            <a:off x="4743630" y="4564595"/>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fontAlgn="auto">
              <a:spcBef>
                <a:spcPts val="0"/>
              </a:spcBef>
              <a:spcAft>
                <a:spcPts val="0"/>
              </a:spcAft>
            </a:pPr>
            <a:endParaRPr lang="en-CA" sz="1800" dirty="0">
              <a:solidFill>
                <a:srgbClr val="000000"/>
              </a:solidFill>
              <a:latin typeface="Arial"/>
            </a:endParaRPr>
          </a:p>
        </p:txBody>
      </p:sp>
      <p:sp>
        <p:nvSpPr>
          <p:cNvPr id="10" name="Title 9"/>
          <p:cNvSpPr>
            <a:spLocks noGrp="1"/>
          </p:cNvSpPr>
          <p:nvPr>
            <p:ph type="title"/>
          </p:nvPr>
        </p:nvSpPr>
        <p:spPr bwMode="gray"/>
        <p:txBody>
          <a:bodyPr/>
          <a:lstStyle/>
          <a:p>
            <a:r>
              <a:rPr lang="en-US" smtClean="0"/>
              <a:t>Click to edit Master title style</a:t>
            </a:r>
            <a:endParaRPr lang="en-GB"/>
          </a:p>
        </p:txBody>
      </p:sp>
      <p:sp>
        <p:nvSpPr>
          <p:cNvPr id="22" name="AutoShape 20"/>
          <p:cNvSpPr>
            <a:spLocks noChangeArrowheads="1"/>
          </p:cNvSpPr>
          <p:nvPr userDrawn="1"/>
        </p:nvSpPr>
        <p:spPr bwMode="gray">
          <a:xfrm rot="2520000">
            <a:off x="2902075" y="2497138"/>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fontAlgn="auto">
              <a:spcBef>
                <a:spcPts val="0"/>
              </a:spcBef>
              <a:spcAft>
                <a:spcPts val="0"/>
              </a:spcAft>
            </a:pPr>
            <a:endParaRPr lang="en-CA" sz="1800" dirty="0">
              <a:solidFill>
                <a:srgbClr val="000000"/>
              </a:solidFill>
              <a:latin typeface="Arial"/>
            </a:endParaRPr>
          </a:p>
        </p:txBody>
      </p:sp>
      <p:sp>
        <p:nvSpPr>
          <p:cNvPr id="23" name="AutoShape 17"/>
          <p:cNvSpPr>
            <a:spLocks noChangeArrowheads="1"/>
          </p:cNvSpPr>
          <p:nvPr userDrawn="1"/>
        </p:nvSpPr>
        <p:spPr bwMode="gray">
          <a:xfrm rot="19080000">
            <a:off x="2902075" y="4564595"/>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fontAlgn="auto">
              <a:spcBef>
                <a:spcPts val="0"/>
              </a:spcBef>
              <a:spcAft>
                <a:spcPts val="0"/>
              </a:spcAft>
            </a:pPr>
            <a:endParaRPr lang="en-CA" sz="1800" dirty="0">
              <a:solidFill>
                <a:srgbClr val="000000"/>
              </a:solidFill>
              <a:latin typeface="Arial"/>
            </a:endParaRPr>
          </a:p>
        </p:txBody>
      </p:sp>
      <p:sp>
        <p:nvSpPr>
          <p:cNvPr id="25" name="Text Placeholder 10"/>
          <p:cNvSpPr>
            <a:spLocks noGrp="1"/>
          </p:cNvSpPr>
          <p:nvPr userDrawn="1">
            <p:ph type="body" sz="quarter" idx="21"/>
          </p:nvPr>
        </p:nvSpPr>
        <p:spPr bwMode="gray">
          <a:xfrm>
            <a:off x="4019828" y="3395663"/>
            <a:ext cx="1093292" cy="622800"/>
          </a:xfrm>
          <a:prstGeom prst="ellipse">
            <a:avLst/>
          </a:prstGeom>
          <a:solidFill>
            <a:srgbClr val="AA5CAA"/>
          </a:solidFill>
          <a:ln>
            <a:noFill/>
          </a:ln>
        </p:spPr>
        <p:txBody>
          <a:bodyPr lIns="54000" tIns="54000" rIns="54000" bIns="54000" anchor="ctr" anchorCtr="1"/>
          <a:lstStyle>
            <a:lvl1pPr algn="ctr">
              <a:defRPr>
                <a:solidFill>
                  <a:schemeClr val="bg1"/>
                </a:solidFill>
              </a:defRPr>
            </a:lvl1pPr>
          </a:lstStyle>
          <a:p>
            <a:r>
              <a:rPr lang="en-GB" dirty="0" smtClean="0"/>
              <a:t>Text</a:t>
            </a:r>
            <a:endParaRPr lang="en-GB" dirty="0"/>
          </a:p>
        </p:txBody>
      </p:sp>
      <p:sp>
        <p:nvSpPr>
          <p:cNvPr id="29" name="Text Placeholder 20"/>
          <p:cNvSpPr>
            <a:spLocks noGrp="1"/>
          </p:cNvSpPr>
          <p:nvPr>
            <p:ph type="body" sz="quarter" idx="22"/>
          </p:nvPr>
        </p:nvSpPr>
        <p:spPr bwMode="gray">
          <a:xfrm>
            <a:off x="252047" y="1700213"/>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30" name="Text Placeholder 20"/>
          <p:cNvSpPr>
            <a:spLocks noGrp="1"/>
          </p:cNvSpPr>
          <p:nvPr>
            <p:ph type="body" sz="quarter" idx="23"/>
          </p:nvPr>
        </p:nvSpPr>
        <p:spPr bwMode="gray">
          <a:xfrm>
            <a:off x="252047" y="4219575"/>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31" name="Text Placeholder 20"/>
          <p:cNvSpPr>
            <a:spLocks noGrp="1"/>
          </p:cNvSpPr>
          <p:nvPr>
            <p:ph type="body" sz="quarter" idx="24"/>
          </p:nvPr>
        </p:nvSpPr>
        <p:spPr bwMode="gray">
          <a:xfrm>
            <a:off x="5568932" y="1700213"/>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32" name="Text Placeholder 20"/>
          <p:cNvSpPr>
            <a:spLocks noGrp="1"/>
          </p:cNvSpPr>
          <p:nvPr>
            <p:ph type="body" sz="quarter" idx="25"/>
          </p:nvPr>
        </p:nvSpPr>
        <p:spPr bwMode="gray">
          <a:xfrm>
            <a:off x="5568932" y="4219575"/>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35" name="Text Placeholder 20"/>
          <p:cNvSpPr>
            <a:spLocks noGrp="1"/>
          </p:cNvSpPr>
          <p:nvPr>
            <p:ph type="body" sz="quarter" idx="26"/>
          </p:nvPr>
        </p:nvSpPr>
        <p:spPr bwMode="gray">
          <a:xfrm>
            <a:off x="252047" y="1268414"/>
            <a:ext cx="3323022" cy="359817"/>
          </a:xfrm>
          <a:solidFill>
            <a:srgbClr val="409DAD"/>
          </a:solidFill>
          <a:ln w="6350">
            <a:solidFill>
              <a:srgbClr val="007C92"/>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6" name="Text Placeholder 20"/>
          <p:cNvSpPr>
            <a:spLocks noGrp="1"/>
          </p:cNvSpPr>
          <p:nvPr>
            <p:ph type="body" sz="quarter" idx="27"/>
          </p:nvPr>
        </p:nvSpPr>
        <p:spPr bwMode="gray">
          <a:xfrm>
            <a:off x="5568932" y="1268414"/>
            <a:ext cx="3323022" cy="359817"/>
          </a:xfrm>
          <a:solidFill>
            <a:srgbClr val="409DAD"/>
          </a:solidFill>
          <a:ln w="6350">
            <a:solidFill>
              <a:srgbClr val="007C92"/>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7" name="Text Placeholder 20"/>
          <p:cNvSpPr>
            <a:spLocks noGrp="1"/>
          </p:cNvSpPr>
          <p:nvPr>
            <p:ph type="body" sz="quarter" idx="28"/>
          </p:nvPr>
        </p:nvSpPr>
        <p:spPr bwMode="gray">
          <a:xfrm>
            <a:off x="252047" y="3787777"/>
            <a:ext cx="3323022" cy="359817"/>
          </a:xfrm>
          <a:solidFill>
            <a:srgbClr val="409DAD"/>
          </a:solidFill>
          <a:ln w="6350">
            <a:solidFill>
              <a:srgbClr val="007C92"/>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8" name="Text Placeholder 20"/>
          <p:cNvSpPr>
            <a:spLocks noGrp="1"/>
          </p:cNvSpPr>
          <p:nvPr>
            <p:ph type="body" sz="quarter" idx="29"/>
          </p:nvPr>
        </p:nvSpPr>
        <p:spPr bwMode="gray">
          <a:xfrm>
            <a:off x="5568932" y="3787777"/>
            <a:ext cx="3323022" cy="359817"/>
          </a:xfrm>
          <a:solidFill>
            <a:srgbClr val="409DAD"/>
          </a:solidFill>
          <a:ln w="6350">
            <a:solidFill>
              <a:srgbClr val="007C92"/>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Outlin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21" name="Text Placeholder 20"/>
          <p:cNvSpPr>
            <a:spLocks noGrp="1"/>
          </p:cNvSpPr>
          <p:nvPr>
            <p:ph type="body" sz="quarter" idx="21"/>
          </p:nvPr>
        </p:nvSpPr>
        <p:spPr bwMode="gray">
          <a:xfrm>
            <a:off x="252046" y="1701800"/>
            <a:ext cx="425401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23" name="Text Placeholder 20"/>
          <p:cNvSpPr>
            <a:spLocks noGrp="1"/>
          </p:cNvSpPr>
          <p:nvPr>
            <p:ph type="body" sz="quarter" idx="22"/>
          </p:nvPr>
        </p:nvSpPr>
        <p:spPr bwMode="gray">
          <a:xfrm>
            <a:off x="4637942" y="1701800"/>
            <a:ext cx="425401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25" name="Text Placeholder 20"/>
          <p:cNvSpPr>
            <a:spLocks noGrp="1"/>
          </p:cNvSpPr>
          <p:nvPr>
            <p:ph type="body" sz="quarter" idx="23"/>
          </p:nvPr>
        </p:nvSpPr>
        <p:spPr bwMode="gray">
          <a:xfrm>
            <a:off x="252046" y="4221162"/>
            <a:ext cx="4254012"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26" name="Text Placeholder 20"/>
          <p:cNvSpPr>
            <a:spLocks noGrp="1"/>
          </p:cNvSpPr>
          <p:nvPr>
            <p:ph type="body" sz="quarter" idx="24"/>
          </p:nvPr>
        </p:nvSpPr>
        <p:spPr bwMode="gray">
          <a:xfrm>
            <a:off x="4637942" y="4221162"/>
            <a:ext cx="4254012"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29" name="Text Placeholder 20"/>
          <p:cNvSpPr>
            <a:spLocks noGrp="1"/>
          </p:cNvSpPr>
          <p:nvPr>
            <p:ph type="body" sz="quarter" idx="26"/>
          </p:nvPr>
        </p:nvSpPr>
        <p:spPr bwMode="gray">
          <a:xfrm>
            <a:off x="252046" y="1270001"/>
            <a:ext cx="4254012" cy="359817"/>
          </a:xfrm>
          <a:solidFill>
            <a:srgbClr val="409DAD"/>
          </a:solidFill>
          <a:ln w="6350">
            <a:solidFill>
              <a:srgbClr val="409DAD"/>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0" name="Text Placeholder 20"/>
          <p:cNvSpPr>
            <a:spLocks noGrp="1"/>
          </p:cNvSpPr>
          <p:nvPr>
            <p:ph type="body" sz="quarter" idx="27"/>
          </p:nvPr>
        </p:nvSpPr>
        <p:spPr bwMode="gray">
          <a:xfrm>
            <a:off x="4637943" y="1270001"/>
            <a:ext cx="4254012" cy="359817"/>
          </a:xfrm>
          <a:solidFill>
            <a:srgbClr val="409DAD"/>
          </a:solidFill>
          <a:ln w="6350">
            <a:solidFill>
              <a:srgbClr val="409DAD"/>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1" name="Text Placeholder 20"/>
          <p:cNvSpPr>
            <a:spLocks noGrp="1"/>
          </p:cNvSpPr>
          <p:nvPr>
            <p:ph type="body" sz="quarter" idx="28"/>
          </p:nvPr>
        </p:nvSpPr>
        <p:spPr bwMode="gray">
          <a:xfrm>
            <a:off x="252046" y="3789364"/>
            <a:ext cx="4254012" cy="359817"/>
          </a:xfrm>
          <a:solidFill>
            <a:srgbClr val="409DAD"/>
          </a:solidFill>
          <a:ln w="6350">
            <a:solidFill>
              <a:srgbClr val="409DAD"/>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2" name="Text Placeholder 20"/>
          <p:cNvSpPr>
            <a:spLocks noGrp="1"/>
          </p:cNvSpPr>
          <p:nvPr>
            <p:ph type="body" sz="quarter" idx="29"/>
          </p:nvPr>
        </p:nvSpPr>
        <p:spPr bwMode="gray">
          <a:xfrm>
            <a:off x="4637943" y="3789364"/>
            <a:ext cx="4254012" cy="359817"/>
          </a:xfrm>
          <a:solidFill>
            <a:srgbClr val="409DAD"/>
          </a:solidFill>
          <a:ln w="6350">
            <a:solidFill>
              <a:srgbClr val="409DAD"/>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mpany profile">
    <p:spTree>
      <p:nvGrpSpPr>
        <p:cNvPr id="1" name=""/>
        <p:cNvGrpSpPr/>
        <p:nvPr/>
      </p:nvGrpSpPr>
      <p:grpSpPr>
        <a:xfrm>
          <a:off x="0" y="0"/>
          <a:ext cx="0" cy="0"/>
          <a:chOff x="0" y="0"/>
          <a:chExt cx="0" cy="0"/>
        </a:xfrm>
      </p:grpSpPr>
      <p:sp>
        <p:nvSpPr>
          <p:cNvPr id="33" name="Chart Placeholder 31"/>
          <p:cNvSpPr>
            <a:spLocks noGrp="1"/>
          </p:cNvSpPr>
          <p:nvPr>
            <p:ph type="chart" sz="quarter" idx="22"/>
          </p:nvPr>
        </p:nvSpPr>
        <p:spPr bwMode="gray">
          <a:xfrm>
            <a:off x="3208902" y="1270000"/>
            <a:ext cx="2724700" cy="2376488"/>
          </a:xfrm>
        </p:spPr>
        <p:txBody>
          <a:bodyPr anchor="ctr"/>
          <a:lstStyle>
            <a:lvl1pPr algn="ctr">
              <a:defRPr/>
            </a:lvl1pPr>
          </a:lstStyle>
          <a:p>
            <a:endParaRPr lang="en-GB" dirty="0"/>
          </a:p>
        </p:txBody>
      </p:sp>
      <p:sp>
        <p:nvSpPr>
          <p:cNvPr id="28" name="Text Placeholder 17"/>
          <p:cNvSpPr>
            <a:spLocks noGrp="1"/>
          </p:cNvSpPr>
          <p:nvPr>
            <p:ph type="body" sz="quarter" idx="20"/>
          </p:nvPr>
        </p:nvSpPr>
        <p:spPr bwMode="gray">
          <a:xfrm>
            <a:off x="6168751" y="3789364"/>
            <a:ext cx="2723204" cy="23764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32" name="Chart Placeholder 31"/>
          <p:cNvSpPr>
            <a:spLocks noGrp="1"/>
          </p:cNvSpPr>
          <p:nvPr>
            <p:ph type="chart" sz="quarter" idx="21"/>
          </p:nvPr>
        </p:nvSpPr>
        <p:spPr bwMode="gray">
          <a:xfrm>
            <a:off x="6167254" y="1270000"/>
            <a:ext cx="2724700" cy="2376488"/>
          </a:xfrm>
        </p:spPr>
        <p:txBody>
          <a:bodyPr anchor="ctr"/>
          <a:lstStyle>
            <a:lvl1pPr algn="ctr">
              <a:defRPr/>
            </a:lvl1pPr>
          </a:lstStyle>
          <a:p>
            <a:endParaRPr lang="en-GB" dirty="0"/>
          </a:p>
        </p:txBody>
      </p:sp>
      <p:sp>
        <p:nvSpPr>
          <p:cNvPr id="10" name="Title 9"/>
          <p:cNvSpPr>
            <a:spLocks noGrp="1"/>
          </p:cNvSpPr>
          <p:nvPr>
            <p:ph type="title"/>
          </p:nvPr>
        </p:nvSpPr>
        <p:spPr bwMode="gray"/>
        <p:txBody>
          <a:bodyPr/>
          <a:lstStyle/>
          <a:p>
            <a:r>
              <a:rPr lang="en-US" smtClean="0"/>
              <a:t>Click to edit Master title style</a:t>
            </a:r>
            <a:endParaRPr lang="en-GB"/>
          </a:p>
        </p:txBody>
      </p:sp>
      <p:sp>
        <p:nvSpPr>
          <p:cNvPr id="13" name="Table Placeholder 12"/>
          <p:cNvSpPr>
            <a:spLocks noGrp="1"/>
          </p:cNvSpPr>
          <p:nvPr>
            <p:ph type="tbl" sz="quarter" idx="14"/>
          </p:nvPr>
        </p:nvSpPr>
        <p:spPr bwMode="gray">
          <a:xfrm>
            <a:off x="252046" y="1270000"/>
            <a:ext cx="2723204" cy="2376488"/>
          </a:xfrm>
        </p:spPr>
        <p:txBody>
          <a:bodyPr anchor="ctr"/>
          <a:lstStyle>
            <a:lvl1pPr algn="ctr">
              <a:defRPr/>
            </a:lvl1pPr>
          </a:lstStyle>
          <a:p>
            <a:endParaRPr lang="en-GB" dirty="0"/>
          </a:p>
        </p:txBody>
      </p:sp>
      <p:sp>
        <p:nvSpPr>
          <p:cNvPr id="18" name="Text Placeholder 17"/>
          <p:cNvSpPr>
            <a:spLocks noGrp="1"/>
          </p:cNvSpPr>
          <p:nvPr>
            <p:ph type="body" sz="quarter" idx="16"/>
          </p:nvPr>
        </p:nvSpPr>
        <p:spPr bwMode="gray">
          <a:xfrm>
            <a:off x="252046" y="3789364"/>
            <a:ext cx="2723204" cy="23764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26" name="Text Placeholder 17"/>
          <p:cNvSpPr>
            <a:spLocks noGrp="1"/>
          </p:cNvSpPr>
          <p:nvPr>
            <p:ph type="body" sz="quarter" idx="18"/>
          </p:nvPr>
        </p:nvSpPr>
        <p:spPr bwMode="gray">
          <a:xfrm>
            <a:off x="3210398" y="3789364"/>
            <a:ext cx="2723204" cy="23764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1_Divider 1">
    <p:spTree>
      <p:nvGrpSpPr>
        <p:cNvPr id="1" name=""/>
        <p:cNvGrpSpPr/>
        <p:nvPr/>
      </p:nvGrpSpPr>
      <p:grpSpPr>
        <a:xfrm>
          <a:off x="0" y="0"/>
          <a:ext cx="0" cy="0"/>
          <a:chOff x="0" y="0"/>
          <a:chExt cx="0" cy="0"/>
        </a:xfrm>
      </p:grpSpPr>
      <p:sp>
        <p:nvSpPr>
          <p:cNvPr id="2" name="Freeform 7"/>
          <p:cNvSpPr>
            <a:spLocks noChangeAspect="1"/>
          </p:cNvSpPr>
          <p:nvPr userDrawn="1"/>
        </p:nvSpPr>
        <p:spPr bwMode="gray">
          <a:xfrm>
            <a:off x="0" y="0"/>
            <a:ext cx="6330462" cy="6858000"/>
          </a:xfrm>
          <a:custGeom>
            <a:avLst/>
            <a:gdLst/>
            <a:ahLst/>
            <a:cxnLst>
              <a:cxn ang="0">
                <a:pos x="0" y="0"/>
              </a:cxn>
              <a:cxn ang="0">
                <a:pos x="0" y="26215"/>
              </a:cxn>
              <a:cxn ang="0">
                <a:pos x="18451" y="26215"/>
              </a:cxn>
              <a:cxn ang="0">
                <a:pos x="26215" y="0"/>
              </a:cxn>
              <a:cxn ang="0">
                <a:pos x="0" y="0"/>
              </a:cxn>
            </a:cxnLst>
            <a:rect l="0" t="0" r="r" b="b"/>
            <a:pathLst>
              <a:path w="26215" h="26215">
                <a:moveTo>
                  <a:pt x="0" y="0"/>
                </a:moveTo>
                <a:lnTo>
                  <a:pt x="0" y="26215"/>
                </a:lnTo>
                <a:lnTo>
                  <a:pt x="18451" y="26215"/>
                </a:lnTo>
                <a:lnTo>
                  <a:pt x="26215"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sp>
        <p:nvSpPr>
          <p:cNvPr id="5" name="Title 4"/>
          <p:cNvSpPr>
            <a:spLocks noGrp="1"/>
          </p:cNvSpPr>
          <p:nvPr>
            <p:ph type="title"/>
          </p:nvPr>
        </p:nvSpPr>
        <p:spPr bwMode="gray">
          <a:xfrm>
            <a:off x="317989" y="1268760"/>
            <a:ext cx="5118107" cy="1872208"/>
          </a:xfrm>
          <a:noFill/>
          <a:ln w="9525">
            <a:noFill/>
            <a:miter lim="800000"/>
            <a:headEnd/>
            <a:tailEnd/>
          </a:ln>
        </p:spPr>
        <p:txBody>
          <a:bodyPr vert="horz" wrap="square" lIns="0" tIns="0" rIns="0" bIns="0" numCol="1" anchor="b" anchorCtr="0" compatLnSpc="1">
            <a:prstTxWarp prst="textNoShape">
              <a:avLst/>
            </a:prstTxWarp>
          </a:bodyPr>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lgn="l" rtl="0" eaLnBrk="1" fontAlgn="base" hangingPunct="1">
              <a:spcBef>
                <a:spcPct val="40000"/>
              </a:spcBef>
              <a:spcAft>
                <a:spcPct val="0"/>
              </a:spcAft>
            </a:pPr>
            <a:r>
              <a:rPr lang="en-US" dirty="0" smtClean="0"/>
              <a:t>Click to edit Master title style</a:t>
            </a:r>
            <a:endParaRPr lang="en-GB" dirty="0"/>
          </a:p>
        </p:txBody>
      </p:sp>
      <p:sp>
        <p:nvSpPr>
          <p:cNvPr id="7" name="Text Placeholder 6"/>
          <p:cNvSpPr>
            <a:spLocks noGrp="1"/>
          </p:cNvSpPr>
          <p:nvPr>
            <p:ph type="body" sz="quarter" idx="10"/>
          </p:nvPr>
        </p:nvSpPr>
        <p:spPr bwMode="gray">
          <a:xfrm>
            <a:off x="317989" y="3356993"/>
            <a:ext cx="4785762" cy="1080120"/>
          </a:xfrm>
          <a:noFill/>
          <a:ln w="9525">
            <a:noFill/>
            <a:miter lim="800000"/>
            <a:headEnd/>
            <a:tailEnd/>
          </a:ln>
        </p:spPr>
        <p:txBody>
          <a:bodyPr vert="horz" wrap="square" lIns="0" tIns="0" rIns="0" bIns="0" numCol="1" anchor="t" anchorCtr="0" compatLnSpc="1">
            <a:prstTxWarp prst="textNoShape">
              <a:avLst/>
            </a:prstTxWarp>
            <a:normAutofit/>
          </a:bodyPr>
          <a:lstStyle>
            <a:lvl1pP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marL="342900" lvl="0" indent="-342900" algn="l" rtl="0" eaLnBrk="1" fontAlgn="base" hangingPunct="1">
              <a:lnSpc>
                <a:spcPct val="110000"/>
              </a:lnSpc>
              <a:spcBef>
                <a:spcPts val="600"/>
              </a:spcBef>
              <a:spcAft>
                <a:spcPct val="0"/>
              </a:spcAft>
            </a:pPr>
            <a:r>
              <a:rPr lang="en-US" dirty="0" smtClean="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1_Divider 2">
    <p:spTree>
      <p:nvGrpSpPr>
        <p:cNvPr id="1" name=""/>
        <p:cNvGrpSpPr/>
        <p:nvPr/>
      </p:nvGrpSpPr>
      <p:grpSpPr>
        <a:xfrm>
          <a:off x="0" y="0"/>
          <a:ext cx="0" cy="0"/>
          <a:chOff x="0" y="0"/>
          <a:chExt cx="0" cy="0"/>
        </a:xfrm>
      </p:grpSpPr>
      <p:grpSp>
        <p:nvGrpSpPr>
          <p:cNvPr id="2" name="Group 8"/>
          <p:cNvGrpSpPr/>
          <p:nvPr userDrawn="1"/>
        </p:nvGrpSpPr>
        <p:grpSpPr bwMode="gray">
          <a:xfrm>
            <a:off x="-10257" y="-1"/>
            <a:ext cx="9154257" cy="6858001"/>
            <a:chOff x="-11112" y="-1"/>
            <a:chExt cx="9917112" cy="6858001"/>
          </a:xfrm>
        </p:grpSpPr>
        <p:sp>
          <p:nvSpPr>
            <p:cNvPr id="10" name="Freeform 12"/>
            <p:cNvSpPr>
              <a:spLocks/>
            </p:cNvSpPr>
            <p:nvPr userDrawn="1"/>
          </p:nvSpPr>
          <p:spPr bwMode="gray">
            <a:xfrm>
              <a:off x="-11112" y="-1"/>
              <a:ext cx="5397500" cy="3236913"/>
            </a:xfrm>
            <a:custGeom>
              <a:avLst/>
              <a:gdLst/>
              <a:ahLst/>
              <a:cxnLst>
                <a:cxn ang="0">
                  <a:pos x="0" y="0"/>
                </a:cxn>
                <a:cxn ang="0">
                  <a:pos x="0" y="2039"/>
                </a:cxn>
                <a:cxn ang="0">
                  <a:pos x="2796" y="2039"/>
                </a:cxn>
                <a:cxn ang="0">
                  <a:pos x="3400" y="0"/>
                </a:cxn>
                <a:cxn ang="0">
                  <a:pos x="0" y="0"/>
                </a:cxn>
              </a:cxnLst>
              <a:rect l="0" t="0" r="r" b="b"/>
              <a:pathLst>
                <a:path w="3400" h="2039">
                  <a:moveTo>
                    <a:pt x="0" y="0"/>
                  </a:moveTo>
                  <a:lnTo>
                    <a:pt x="0" y="2039"/>
                  </a:lnTo>
                  <a:lnTo>
                    <a:pt x="2796" y="2039"/>
                  </a:lnTo>
                  <a:lnTo>
                    <a:pt x="3400"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sp>
          <p:nvSpPr>
            <p:cNvPr id="12" name="Freeform 10"/>
            <p:cNvSpPr>
              <a:spLocks/>
            </p:cNvSpPr>
            <p:nvPr userDrawn="1"/>
          </p:nvSpPr>
          <p:spPr bwMode="gray">
            <a:xfrm>
              <a:off x="2349500" y="1819274"/>
              <a:ext cx="7556500" cy="5038726"/>
            </a:xfrm>
            <a:custGeom>
              <a:avLst/>
              <a:gdLst/>
              <a:ahLst/>
              <a:cxnLst>
                <a:cxn ang="0">
                  <a:pos x="940" y="0"/>
                </a:cxn>
                <a:cxn ang="0">
                  <a:pos x="0" y="3174"/>
                </a:cxn>
                <a:cxn ang="0">
                  <a:pos x="4760" y="3174"/>
                </a:cxn>
                <a:cxn ang="0">
                  <a:pos x="4760" y="0"/>
                </a:cxn>
                <a:cxn ang="0">
                  <a:pos x="940" y="0"/>
                </a:cxn>
              </a:cxnLst>
              <a:rect l="0" t="0" r="r" b="b"/>
              <a:pathLst>
                <a:path w="4760" h="3174">
                  <a:moveTo>
                    <a:pt x="940" y="0"/>
                  </a:moveTo>
                  <a:lnTo>
                    <a:pt x="0" y="3174"/>
                  </a:lnTo>
                  <a:lnTo>
                    <a:pt x="4760" y="3174"/>
                  </a:lnTo>
                  <a:lnTo>
                    <a:pt x="4760" y="0"/>
                  </a:lnTo>
                  <a:lnTo>
                    <a:pt x="94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sp>
          <p:nvSpPr>
            <p:cNvPr id="13" name="Freeform 14"/>
            <p:cNvSpPr>
              <a:spLocks/>
            </p:cNvSpPr>
            <p:nvPr userDrawn="1"/>
          </p:nvSpPr>
          <p:spPr bwMode="gray">
            <a:xfrm>
              <a:off x="3421063" y="1819274"/>
              <a:ext cx="1425575" cy="1417638"/>
            </a:xfrm>
            <a:custGeom>
              <a:avLst/>
              <a:gdLst/>
              <a:ahLst/>
              <a:cxnLst>
                <a:cxn ang="0">
                  <a:pos x="898" y="0"/>
                </a:cxn>
                <a:cxn ang="0">
                  <a:pos x="265" y="0"/>
                </a:cxn>
                <a:cxn ang="0">
                  <a:pos x="0" y="893"/>
                </a:cxn>
                <a:cxn ang="0">
                  <a:pos x="633" y="893"/>
                </a:cxn>
                <a:cxn ang="0">
                  <a:pos x="898" y="0"/>
                </a:cxn>
              </a:cxnLst>
              <a:rect l="0" t="0" r="r" b="b"/>
              <a:pathLst>
                <a:path w="898" h="893">
                  <a:moveTo>
                    <a:pt x="898" y="0"/>
                  </a:moveTo>
                  <a:lnTo>
                    <a:pt x="265" y="0"/>
                  </a:lnTo>
                  <a:lnTo>
                    <a:pt x="0" y="893"/>
                  </a:lnTo>
                  <a:lnTo>
                    <a:pt x="633" y="893"/>
                  </a:lnTo>
                  <a:lnTo>
                    <a:pt x="898" y="0"/>
                  </a:lnTo>
                  <a:close/>
                </a:path>
              </a:pathLst>
            </a:custGeom>
            <a:solidFill>
              <a:srgbClr val="00257A"/>
            </a:soli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grpSp>
      <p:sp>
        <p:nvSpPr>
          <p:cNvPr id="11" name="Title 10"/>
          <p:cNvSpPr>
            <a:spLocks noGrp="1"/>
          </p:cNvSpPr>
          <p:nvPr userDrawn="1">
            <p:ph type="title"/>
          </p:nvPr>
        </p:nvSpPr>
        <p:spPr bwMode="gray">
          <a:xfrm>
            <a:off x="4638469" y="2492896"/>
            <a:ext cx="4186715" cy="2232248"/>
          </a:xfrm>
          <a:noFill/>
          <a:ln w="9525">
            <a:noFill/>
            <a:miter lim="800000"/>
            <a:headEnd/>
            <a:tailEnd/>
          </a:ln>
        </p:spPr>
        <p:txBody>
          <a:bodyPr vert="horz" wrap="square" lIns="0" tIns="0" rIns="0" bIns="0" numCol="1" anchor="t" anchorCtr="0" compatLnSpc="1">
            <a:prstTxWarp prst="textNoShape">
              <a:avLst/>
            </a:prstTxWarp>
          </a:bodyPr>
          <a:lstStyle>
            <a:lvl1pPr algn="r">
              <a:defRPr lang="en-GB" sz="3000" b="1" dirty="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lgn="l" rtl="0" eaLnBrk="1" fontAlgn="base" hangingPunct="1">
              <a:spcBef>
                <a:spcPct val="40000"/>
              </a:spcBef>
              <a:spcAft>
                <a:spcPct val="0"/>
              </a:spcAft>
            </a:pPr>
            <a:r>
              <a:rPr lang="en-US" dirty="0" smtClean="0"/>
              <a:t>Click to edit Master title style</a:t>
            </a:r>
            <a:endParaRPr lang="en-GB" dirty="0"/>
          </a:p>
        </p:txBody>
      </p:sp>
      <p:sp>
        <p:nvSpPr>
          <p:cNvPr id="16" name="Text Placeholder 15"/>
          <p:cNvSpPr>
            <a:spLocks noGrp="1"/>
          </p:cNvSpPr>
          <p:nvPr userDrawn="1">
            <p:ph type="body" sz="quarter" idx="10"/>
          </p:nvPr>
        </p:nvSpPr>
        <p:spPr bwMode="gray">
          <a:xfrm>
            <a:off x="4637943" y="5013325"/>
            <a:ext cx="4188069" cy="1511300"/>
          </a:xfrm>
          <a:noFill/>
          <a:ln w="9525">
            <a:noFill/>
            <a:miter lim="800000"/>
            <a:headEnd/>
            <a:tailEnd/>
          </a:ln>
        </p:spPr>
        <p:txBody>
          <a:bodyPr vert="horz" wrap="square" lIns="0" tIns="0" rIns="0" bIns="0" numCol="1" anchor="t" anchorCtr="0" compatLnSpc="1">
            <a:prstTxWarp prst="textNoShape">
              <a:avLst/>
            </a:prstTxWarp>
            <a:normAutofit/>
          </a:bodyPr>
          <a:lstStyle>
            <a:lvl1pPr algn="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marL="342900" lvl="0" indent="-342900" algn="l" rtl="0" eaLnBrk="1" fontAlgn="base" hangingPunct="1">
              <a:lnSpc>
                <a:spcPct val="110000"/>
              </a:lnSpc>
              <a:spcBef>
                <a:spcPts val="600"/>
              </a:spcBef>
              <a:spcAft>
                <a:spcPct val="0"/>
              </a:spcAft>
            </a:pPr>
            <a:r>
              <a:rPr lang="en-US" dirty="0" smtClean="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Photo divider 1">
    <p:bg>
      <p:bgPr>
        <a:solidFill>
          <a:srgbClr val="BABBBC"/>
        </a:solidFill>
        <a:effectLst/>
      </p:bgPr>
    </p:bg>
    <p:spTree>
      <p:nvGrpSpPr>
        <p:cNvPr id="1" name=""/>
        <p:cNvGrpSpPr/>
        <p:nvPr/>
      </p:nvGrpSpPr>
      <p:grpSpPr>
        <a:xfrm>
          <a:off x="0" y="0"/>
          <a:ext cx="0" cy="0"/>
          <a:chOff x="0" y="0"/>
          <a:chExt cx="0" cy="0"/>
        </a:xfrm>
      </p:grpSpPr>
      <p:pic>
        <p:nvPicPr>
          <p:cNvPr id="5" name="Picture 4" descr="MOUNTAINEER compressed.jpg"/>
          <p:cNvPicPr>
            <a:picLocks noChangeAspect="1"/>
          </p:cNvPicPr>
          <p:nvPr userDrawn="1"/>
        </p:nvPicPr>
        <p:blipFill>
          <a:blip r:embed="rId2" cstate="print"/>
          <a:srcRect b="275"/>
          <a:stretch>
            <a:fillRect/>
          </a:stretch>
        </p:blipFill>
        <p:spPr bwMode="gray">
          <a:xfrm>
            <a:off x="1407" y="1"/>
            <a:ext cx="9176088" cy="6865257"/>
          </a:xfrm>
          <a:prstGeom prst="rect">
            <a:avLst/>
          </a:prstGeom>
        </p:spPr>
      </p:pic>
      <p:sp>
        <p:nvSpPr>
          <p:cNvPr id="2" name="Freeform 7"/>
          <p:cNvSpPr>
            <a:spLocks noChangeAspect="1"/>
          </p:cNvSpPr>
          <p:nvPr userDrawn="1"/>
        </p:nvSpPr>
        <p:spPr bwMode="gray">
          <a:xfrm>
            <a:off x="1" y="4518026"/>
            <a:ext cx="4541227" cy="2339975"/>
          </a:xfrm>
          <a:custGeom>
            <a:avLst/>
            <a:gdLst/>
            <a:ahLst/>
            <a:cxnLst>
              <a:cxn ang="0">
                <a:pos x="0" y="0"/>
              </a:cxn>
              <a:cxn ang="0">
                <a:pos x="0" y="6215"/>
              </a:cxn>
              <a:cxn ang="0">
                <a:pos x="11230" y="6215"/>
              </a:cxn>
              <a:cxn ang="0">
                <a:pos x="13073" y="0"/>
              </a:cxn>
              <a:cxn ang="0">
                <a:pos x="0" y="0"/>
              </a:cxn>
            </a:cxnLst>
            <a:rect l="0" t="0" r="r" b="b"/>
            <a:pathLst>
              <a:path w="13073" h="6215">
                <a:moveTo>
                  <a:pt x="0" y="0"/>
                </a:moveTo>
                <a:lnTo>
                  <a:pt x="0" y="6215"/>
                </a:lnTo>
                <a:lnTo>
                  <a:pt x="11230" y="6215"/>
                </a:lnTo>
                <a:lnTo>
                  <a:pt x="13073" y="0"/>
                </a:lnTo>
                <a:lnTo>
                  <a:pt x="0" y="0"/>
                </a:lnTo>
                <a:close/>
              </a:path>
            </a:pathLst>
          </a:custGeom>
          <a:solidFill>
            <a:schemeClr val="bg1"/>
          </a:solidFill>
          <a:ln w="9525" cap="flat" cmpd="sng">
            <a:noFill/>
            <a:prstDash val="solid"/>
            <a:round/>
            <a:headEnd type="none" w="med" len="med"/>
            <a:tailEnd type="none" w="med" len="med"/>
          </a:ln>
          <a:effectLst/>
        </p:spPr>
        <p:txBody>
          <a:bodyPr/>
          <a:lstStyle/>
          <a:p>
            <a:pPr algn="ctr" fontAlgn="auto">
              <a:spcBef>
                <a:spcPct val="50000"/>
              </a:spcBef>
              <a:spcAft>
                <a:spcPts val="0"/>
              </a:spcAft>
              <a:defRPr/>
            </a:pPr>
            <a:endParaRPr lang="en-GB" sz="1800" dirty="0">
              <a:solidFill>
                <a:srgbClr val="000000"/>
              </a:solidFill>
              <a:latin typeface="Arial"/>
            </a:endParaRPr>
          </a:p>
        </p:txBody>
      </p:sp>
      <p:sp>
        <p:nvSpPr>
          <p:cNvPr id="4" name="Title 3"/>
          <p:cNvSpPr>
            <a:spLocks noGrp="1"/>
          </p:cNvSpPr>
          <p:nvPr>
            <p:ph type="title"/>
          </p:nvPr>
        </p:nvSpPr>
        <p:spPr bwMode="gray">
          <a:xfrm>
            <a:off x="317989" y="4941168"/>
            <a:ext cx="3655791" cy="1584176"/>
          </a:xfrm>
          <a:noFill/>
          <a:ln w="9525">
            <a:noFill/>
            <a:miter lim="800000"/>
            <a:headEnd/>
            <a:tailEnd/>
          </a:ln>
        </p:spPr>
        <p:txBody>
          <a:bodyPr vert="horz" wrap="square" lIns="0" tIns="0" rIns="0" bIns="0" numCol="1" anchor="t" anchorCtr="0" compatLnSpc="1">
            <a:prstTxWarp prst="textNoShape">
              <a:avLst/>
            </a:prstTxWarp>
          </a:bodyPr>
          <a:lstStyle>
            <a:lvl1pPr>
              <a:defRPr lang="en-GB" sz="3000" b="1" dirty="0" smtClean="0">
                <a:solidFill>
                  <a:srgbClr val="00338D"/>
                </a:solidFill>
                <a:latin typeface="+mj-lt"/>
                <a:ea typeface="+mj-ea"/>
                <a:cs typeface="+mj-cs"/>
              </a:defRPr>
            </a:lvl1pPr>
            <a:lvl2pPr>
              <a:defRPr lang="en-GB" sz="3000" b="1" kern="1200" noProof="0" dirty="0">
                <a:solidFill>
                  <a:srgbClr val="00338D"/>
                </a:solidFill>
                <a:latin typeface="+mj-lt"/>
                <a:ea typeface="+mj-ea"/>
                <a:cs typeface="+mj-cs"/>
              </a:defRPr>
            </a:lvl2pPr>
            <a:lvl3pPr>
              <a:defRPr lang="en-GB" sz="3000" b="1" kern="1200" noProof="0" dirty="0">
                <a:solidFill>
                  <a:srgbClr val="00338D"/>
                </a:solidFill>
                <a:latin typeface="+mj-lt"/>
                <a:ea typeface="+mj-ea"/>
                <a:cs typeface="+mj-cs"/>
              </a:defRPr>
            </a:lvl3pPr>
            <a:lvl4pPr>
              <a:defRPr lang="en-GB" sz="3000" b="1" kern="1200" noProof="0" dirty="0">
                <a:solidFill>
                  <a:srgbClr val="00338D"/>
                </a:solidFill>
                <a:latin typeface="+mj-lt"/>
                <a:ea typeface="+mj-ea"/>
                <a:cs typeface="+mj-cs"/>
              </a:defRPr>
            </a:lvl4pPr>
            <a:lvl5pPr>
              <a:defRPr lang="en-GB" sz="3000" b="1" kern="1200" noProof="0" dirty="0">
                <a:solidFill>
                  <a:srgbClr val="00338D"/>
                </a:solidFill>
                <a:latin typeface="+mj-lt"/>
                <a:ea typeface="+mj-ea"/>
                <a:cs typeface="+mj-cs"/>
              </a:defRPr>
            </a:lvl5pPr>
            <a:lvl6pPr>
              <a:defRPr lang="en-GB" sz="3000" b="1" kern="1200" noProof="0" dirty="0">
                <a:solidFill>
                  <a:srgbClr val="00338D"/>
                </a:solidFill>
                <a:latin typeface="+mj-lt"/>
                <a:ea typeface="+mj-ea"/>
                <a:cs typeface="+mj-cs"/>
              </a:defRPr>
            </a:lvl6pPr>
            <a:lvl7pPr>
              <a:defRPr lang="en-GB" sz="3000" b="1" kern="1200" noProof="0" dirty="0">
                <a:solidFill>
                  <a:srgbClr val="00338D"/>
                </a:solidFill>
                <a:latin typeface="+mj-lt"/>
                <a:ea typeface="+mj-ea"/>
                <a:cs typeface="+mj-cs"/>
              </a:defRPr>
            </a:lvl7pPr>
            <a:lvl8pPr>
              <a:defRPr lang="en-GB" sz="3000" b="1" kern="1200" noProof="0" dirty="0">
                <a:solidFill>
                  <a:srgbClr val="00338D"/>
                </a:solidFill>
                <a:latin typeface="+mj-lt"/>
                <a:ea typeface="+mj-ea"/>
                <a:cs typeface="+mj-cs"/>
              </a:defRPr>
            </a:lvl8pPr>
            <a:lvl9pPr>
              <a:defRPr lang="en-GB" sz="3000" b="1" kern="1200" noProof="0" dirty="0">
                <a:solidFill>
                  <a:srgbClr val="00338D"/>
                </a:solidFill>
                <a:latin typeface="+mj-lt"/>
                <a:ea typeface="+mj-ea"/>
                <a:cs typeface="+mj-cs"/>
              </a:defRPr>
            </a:lvl9pPr>
          </a:lstStyle>
          <a:p>
            <a:pPr lvl="0" algn="l" rtl="0" eaLnBrk="1" fontAlgn="base" hangingPunct="1">
              <a:spcBef>
                <a:spcPct val="40000"/>
              </a:spcBef>
              <a:spcAft>
                <a:spcPct val="0"/>
              </a:spcAft>
            </a:pPr>
            <a:r>
              <a:rPr lang="en-US" dirty="0" smtClean="0"/>
              <a:t>Click to edit Master title style</a:t>
            </a:r>
            <a:endParaRPr lang="en-GB"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Photo divider 2">
    <p:spTree>
      <p:nvGrpSpPr>
        <p:cNvPr id="1" name=""/>
        <p:cNvGrpSpPr/>
        <p:nvPr/>
      </p:nvGrpSpPr>
      <p:grpSpPr>
        <a:xfrm>
          <a:off x="0" y="0"/>
          <a:ext cx="0" cy="0"/>
          <a:chOff x="0" y="0"/>
          <a:chExt cx="0" cy="0"/>
        </a:xfrm>
      </p:grpSpPr>
      <p:pic>
        <p:nvPicPr>
          <p:cNvPr id="5" name="Picture 11" descr="LAPTOP GUY compressed"/>
          <p:cNvPicPr>
            <a:picLocks noChangeAspect="1" noChangeArrowheads="1"/>
          </p:cNvPicPr>
          <p:nvPr userDrawn="1"/>
        </p:nvPicPr>
        <p:blipFill>
          <a:blip r:embed="rId2" cstate="print"/>
          <a:srcRect/>
          <a:stretch>
            <a:fillRect/>
          </a:stretch>
        </p:blipFill>
        <p:spPr bwMode="gray">
          <a:xfrm>
            <a:off x="1466" y="0"/>
            <a:ext cx="9141069" cy="6858000"/>
          </a:xfrm>
          <a:prstGeom prst="rect">
            <a:avLst/>
          </a:prstGeom>
          <a:noFill/>
        </p:spPr>
      </p:pic>
      <p:sp>
        <p:nvSpPr>
          <p:cNvPr id="11" name="Freeform 9"/>
          <p:cNvSpPr>
            <a:spLocks noChangeAspect="1"/>
          </p:cNvSpPr>
          <p:nvPr/>
        </p:nvSpPr>
        <p:spPr bwMode="gray">
          <a:xfrm>
            <a:off x="0" y="0"/>
            <a:ext cx="4982308" cy="3238500"/>
          </a:xfrm>
          <a:custGeom>
            <a:avLst/>
            <a:gdLst/>
            <a:ahLst/>
            <a:cxnLst>
              <a:cxn ang="0">
                <a:pos x="0" y="0"/>
              </a:cxn>
              <a:cxn ang="0">
                <a:pos x="0" y="14830"/>
              </a:cxn>
              <a:cxn ang="0">
                <a:pos x="20324" y="14830"/>
              </a:cxn>
              <a:cxn ang="0">
                <a:pos x="24718" y="0"/>
              </a:cxn>
              <a:cxn ang="0">
                <a:pos x="0" y="0"/>
              </a:cxn>
            </a:cxnLst>
            <a:rect l="0" t="0" r="r" b="b"/>
            <a:pathLst>
              <a:path w="24718" h="14830">
                <a:moveTo>
                  <a:pt x="0" y="0"/>
                </a:moveTo>
                <a:lnTo>
                  <a:pt x="0" y="14830"/>
                </a:lnTo>
                <a:lnTo>
                  <a:pt x="20324" y="14830"/>
                </a:lnTo>
                <a:lnTo>
                  <a:pt x="24718"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sp>
        <p:nvSpPr>
          <p:cNvPr id="14" name="Title 9"/>
          <p:cNvSpPr txBox="1">
            <a:spLocks/>
          </p:cNvSpPr>
          <p:nvPr userDrawn="1"/>
        </p:nvSpPr>
        <p:spPr bwMode="gray">
          <a:xfrm>
            <a:off x="299077" y="764704"/>
            <a:ext cx="3874110" cy="1944216"/>
          </a:xfrm>
          <a:prstGeom prst="rect">
            <a:avLst/>
          </a:prstGeom>
          <a:noFill/>
          <a:ln w="9525">
            <a:noFill/>
            <a:miter lim="800000"/>
            <a:headEnd/>
            <a:tailEnd/>
          </a:ln>
        </p:spPr>
        <p:txBody>
          <a:bodyPr vert="horz" wrap="square" lIns="0" tIns="0" rIns="0" bIns="0" numCol="1" rtlCol="0"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a:defRPr/>
            </a:pPr>
            <a:r>
              <a:rPr lang="en-US" dirty="0">
                <a:solidFill>
                  <a:srgbClr val="FFFFFF"/>
                </a:solidFill>
              </a:rPr>
              <a:t>Click to edit Master title style</a:t>
            </a:r>
            <a:endParaRPr dirty="0">
              <a:solidFill>
                <a:srgbClr val="FFFFFF"/>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Thank You">
    <p:spTree>
      <p:nvGrpSpPr>
        <p:cNvPr id="1" name=""/>
        <p:cNvGrpSpPr/>
        <p:nvPr/>
      </p:nvGrpSpPr>
      <p:grpSpPr>
        <a:xfrm>
          <a:off x="0" y="0"/>
          <a:ext cx="0" cy="0"/>
          <a:chOff x="0" y="0"/>
          <a:chExt cx="0" cy="0"/>
        </a:xfrm>
      </p:grpSpPr>
      <p:sp>
        <p:nvSpPr>
          <p:cNvPr id="2" name="Freeform 9"/>
          <p:cNvSpPr>
            <a:spLocks noChangeAspect="1"/>
          </p:cNvSpPr>
          <p:nvPr userDrawn="1"/>
        </p:nvSpPr>
        <p:spPr bwMode="gray">
          <a:xfrm>
            <a:off x="0" y="0"/>
            <a:ext cx="4816720" cy="5399088"/>
          </a:xfrm>
          <a:custGeom>
            <a:avLst/>
            <a:gdLst/>
            <a:ahLst/>
            <a:cxnLst>
              <a:cxn ang="0">
                <a:pos x="0" y="0"/>
              </a:cxn>
              <a:cxn ang="0">
                <a:pos x="0" y="5505"/>
              </a:cxn>
              <a:cxn ang="0">
                <a:pos x="3691" y="5505"/>
              </a:cxn>
              <a:cxn ang="0">
                <a:pos x="5321" y="0"/>
              </a:cxn>
              <a:cxn ang="0">
                <a:pos x="0" y="0"/>
              </a:cxn>
            </a:cxnLst>
            <a:rect l="0" t="0" r="r" b="b"/>
            <a:pathLst>
              <a:path w="5321" h="5505">
                <a:moveTo>
                  <a:pt x="0" y="0"/>
                </a:moveTo>
                <a:lnTo>
                  <a:pt x="0" y="5505"/>
                </a:lnTo>
                <a:lnTo>
                  <a:pt x="3691" y="5505"/>
                </a:lnTo>
                <a:lnTo>
                  <a:pt x="5321"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sp>
        <p:nvSpPr>
          <p:cNvPr id="5" name="Title 2"/>
          <p:cNvSpPr>
            <a:spLocks noGrp="1"/>
          </p:cNvSpPr>
          <p:nvPr>
            <p:ph type="title"/>
          </p:nvPr>
        </p:nvSpPr>
        <p:spPr bwMode="gray">
          <a:xfrm>
            <a:off x="298939" y="1440000"/>
            <a:ext cx="3854769" cy="1080000"/>
          </a:xfrm>
          <a:noFill/>
          <a:ln w="9525">
            <a:noFill/>
            <a:miter lim="800000"/>
            <a:headEnd/>
            <a:tailEnd/>
          </a:ln>
        </p:spPr>
        <p:txBody>
          <a:bodyPr anchor="t"/>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dirty="0" smtClean="0"/>
              <a:t>Click to edit Master title style</a:t>
            </a:r>
            <a:endParaRPr lang="en-GB" dirty="0"/>
          </a:p>
        </p:txBody>
      </p:sp>
      <p:sp>
        <p:nvSpPr>
          <p:cNvPr id="6" name="Text Placeholder 4"/>
          <p:cNvSpPr>
            <a:spLocks noGrp="1"/>
          </p:cNvSpPr>
          <p:nvPr>
            <p:ph type="body" sz="quarter" idx="10"/>
          </p:nvPr>
        </p:nvSpPr>
        <p:spPr bwMode="gray">
          <a:xfrm>
            <a:off x="299077" y="2700000"/>
            <a:ext cx="3475296" cy="936000"/>
          </a:xfrm>
          <a:prstGeom prst="rect">
            <a:avLst/>
          </a:prstGeom>
          <a:noFill/>
          <a:ln w="9525">
            <a:noFill/>
            <a:miter lim="800000"/>
            <a:headEnd/>
            <a:tailEnd/>
          </a:ln>
        </p:spPr>
        <p:txBody>
          <a:bodyPr>
            <a:normAutofit/>
          </a:bodyPr>
          <a:lstStyle>
            <a:lvl1pP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smtClean="0"/>
              <a:t>Click to edit Master text styles</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Disclaimer">
    <p:spTree>
      <p:nvGrpSpPr>
        <p:cNvPr id="1" name=""/>
        <p:cNvGrpSpPr/>
        <p:nvPr/>
      </p:nvGrpSpPr>
      <p:grpSpPr>
        <a:xfrm>
          <a:off x="0" y="0"/>
          <a:ext cx="0" cy="0"/>
          <a:chOff x="0" y="0"/>
          <a:chExt cx="0" cy="0"/>
        </a:xfrm>
      </p:grpSpPr>
      <p:sp>
        <p:nvSpPr>
          <p:cNvPr id="2" name="Freeform 7"/>
          <p:cNvSpPr>
            <a:spLocks noChangeAspect="1"/>
          </p:cNvSpPr>
          <p:nvPr userDrawn="1"/>
        </p:nvSpPr>
        <p:spPr bwMode="gray">
          <a:xfrm>
            <a:off x="0" y="0"/>
            <a:ext cx="4816720" cy="3240088"/>
          </a:xfrm>
          <a:custGeom>
            <a:avLst/>
            <a:gdLst/>
            <a:ahLst/>
            <a:cxnLst>
              <a:cxn ang="0">
                <a:pos x="0" y="0"/>
              </a:cxn>
              <a:cxn ang="0">
                <a:pos x="0" y="12405"/>
              </a:cxn>
              <a:cxn ang="0">
                <a:pos x="16308" y="12405"/>
              </a:cxn>
              <a:cxn ang="0">
                <a:pos x="19984" y="0"/>
              </a:cxn>
              <a:cxn ang="0">
                <a:pos x="0" y="0"/>
              </a:cxn>
            </a:cxnLst>
            <a:rect l="0" t="0" r="r" b="b"/>
            <a:pathLst>
              <a:path w="19984" h="12405">
                <a:moveTo>
                  <a:pt x="0" y="0"/>
                </a:moveTo>
                <a:lnTo>
                  <a:pt x="0" y="12405"/>
                </a:lnTo>
                <a:lnTo>
                  <a:pt x="16308" y="12405"/>
                </a:lnTo>
                <a:lnTo>
                  <a:pt x="19984"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sp>
        <p:nvSpPr>
          <p:cNvPr id="4" name="Text Placeholder 4"/>
          <p:cNvSpPr>
            <a:spLocks noGrp="1"/>
          </p:cNvSpPr>
          <p:nvPr>
            <p:ph type="body" sz="quarter" idx="10"/>
          </p:nvPr>
        </p:nvSpPr>
        <p:spPr bwMode="gray">
          <a:xfrm>
            <a:off x="252046" y="4291200"/>
            <a:ext cx="3704631" cy="1874650"/>
          </a:xfrm>
          <a:prstGeom prst="rect">
            <a:avLst/>
          </a:prstGeom>
          <a:noFill/>
          <a:ln w="9525">
            <a:noFill/>
            <a:miter lim="800000"/>
            <a:headEnd/>
            <a:tailEnd/>
          </a:ln>
        </p:spPr>
        <p:txBody>
          <a:bodyPr anchor="b">
            <a:normAutofit/>
          </a:bodyPr>
          <a:lstStyle>
            <a:lvl1pPr>
              <a:defRPr lang="en-US" sz="1000" b="0" dirty="0" smtClean="0">
                <a:solidFill>
                  <a:schemeClr val="tx1"/>
                </a:solidFill>
                <a:latin typeface="+mn-lt"/>
                <a:ea typeface="+mn-ea"/>
                <a:cs typeface="+mn-cs"/>
              </a:defRPr>
            </a:lvl1pPr>
          </a:lstStyle>
          <a:p>
            <a:pPr lvl="0"/>
            <a:r>
              <a:rPr lang="en-US" dirty="0" smtClean="0"/>
              <a:t>Click to edit Master text styles</a:t>
            </a:r>
          </a:p>
        </p:txBody>
      </p:sp>
      <p:pic>
        <p:nvPicPr>
          <p:cNvPr id="9" name="Picture 8" descr="KPMG_Plus_Strapline_White no tm.emf"/>
          <p:cNvPicPr>
            <a:picLocks noChangeAspect="1"/>
          </p:cNvPicPr>
          <p:nvPr userDrawn="1"/>
        </p:nvPicPr>
        <p:blipFill>
          <a:blip r:embed="rId2"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dirty="0" smtClean="0"/>
              <a:t>Click to edit Master title style</a:t>
            </a:r>
            <a:endParaRPr lang="en-GB" dirty="0"/>
          </a:p>
        </p:txBody>
      </p:sp>
      <p:sp>
        <p:nvSpPr>
          <p:cNvPr id="7" name="Text Placeholder 6"/>
          <p:cNvSpPr>
            <a:spLocks noGrp="1"/>
          </p:cNvSpPr>
          <p:nvPr>
            <p:ph type="body" sz="quarter" idx="10"/>
          </p:nvPr>
        </p:nvSpPr>
        <p:spPr bwMode="gray"/>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7" y="1268760"/>
            <a:ext cx="4176465" cy="4896544"/>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ext Placeholder 6"/>
          <p:cNvSpPr>
            <a:spLocks noGrp="1"/>
          </p:cNvSpPr>
          <p:nvPr>
            <p:ph type="body" sz="quarter" idx="11"/>
          </p:nvPr>
        </p:nvSpPr>
        <p:spPr bwMode="gray">
          <a:xfrm>
            <a:off x="4644008"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Four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7" y="1268760"/>
            <a:ext cx="4176465"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ext Placeholder 6"/>
          <p:cNvSpPr>
            <a:spLocks noGrp="1"/>
          </p:cNvSpPr>
          <p:nvPr>
            <p:ph type="body" sz="quarter" idx="11"/>
          </p:nvPr>
        </p:nvSpPr>
        <p:spPr bwMode="gray">
          <a:xfrm>
            <a:off x="4644008" y="1268760"/>
            <a:ext cx="417646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Text Placeholder 6"/>
          <p:cNvSpPr>
            <a:spLocks noGrp="1"/>
          </p:cNvSpPr>
          <p:nvPr>
            <p:ph type="body" sz="quarter" idx="12"/>
          </p:nvPr>
        </p:nvSpPr>
        <p:spPr bwMode="gray">
          <a:xfrm>
            <a:off x="323527" y="3789363"/>
            <a:ext cx="4176465"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Text Placeholder 6"/>
          <p:cNvSpPr>
            <a:spLocks noGrp="1"/>
          </p:cNvSpPr>
          <p:nvPr>
            <p:ph type="body" sz="quarter" idx="13"/>
          </p:nvPr>
        </p:nvSpPr>
        <p:spPr bwMode="gray">
          <a:xfrm>
            <a:off x="4644008" y="3789363"/>
            <a:ext cx="4176464" cy="2375941"/>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wo Chart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44008"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Chart Placeholder 7"/>
          <p:cNvSpPr>
            <a:spLocks noGrp="1"/>
          </p:cNvSpPr>
          <p:nvPr>
            <p:ph type="chart" sz="quarter" idx="12"/>
          </p:nvPr>
        </p:nvSpPr>
        <p:spPr bwMode="gray">
          <a:xfrm>
            <a:off x="323527" y="1268414"/>
            <a:ext cx="4176465" cy="2376487"/>
          </a:xfrm>
        </p:spPr>
        <p:txBody>
          <a:bodyPr anchor="ctr"/>
          <a:lstStyle>
            <a:lvl1pPr algn="ctr">
              <a:defRPr/>
            </a:lvl1pPr>
          </a:lstStyle>
          <a:p>
            <a:r>
              <a:rPr lang="en-US" dirty="0" smtClean="0"/>
              <a:t>Click icon to add chart</a:t>
            </a:r>
            <a:endParaRPr lang="en-GB" dirty="0"/>
          </a:p>
        </p:txBody>
      </p:sp>
      <p:sp>
        <p:nvSpPr>
          <p:cNvPr id="10" name="Chart Placeholder 7"/>
          <p:cNvSpPr>
            <a:spLocks noGrp="1"/>
          </p:cNvSpPr>
          <p:nvPr>
            <p:ph type="chart" sz="quarter" idx="13"/>
          </p:nvPr>
        </p:nvSpPr>
        <p:spPr bwMode="gray">
          <a:xfrm>
            <a:off x="323527" y="3789364"/>
            <a:ext cx="4176465" cy="2376487"/>
          </a:xfrm>
        </p:spPr>
        <p:txBody>
          <a:bodyPr anchor="ctr"/>
          <a:lstStyle>
            <a:lvl1pPr algn="ctr">
              <a:defRPr/>
            </a:lvl1pPr>
          </a:lstStyle>
          <a:p>
            <a:r>
              <a:rPr lang="en-US" dirty="0" smtClean="0"/>
              <a:t>Click icon to add chart</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wo Table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44008"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Table Placeholder 10"/>
          <p:cNvSpPr>
            <a:spLocks noGrp="1"/>
          </p:cNvSpPr>
          <p:nvPr>
            <p:ph type="tbl" sz="quarter" idx="12"/>
          </p:nvPr>
        </p:nvSpPr>
        <p:spPr bwMode="gray">
          <a:xfrm>
            <a:off x="323527" y="1268414"/>
            <a:ext cx="4176465" cy="2376487"/>
          </a:xfrm>
        </p:spPr>
        <p:txBody>
          <a:bodyPr anchor="ctr"/>
          <a:lstStyle>
            <a:lvl1pPr algn="ctr">
              <a:defRPr/>
            </a:lvl1pPr>
          </a:lstStyle>
          <a:p>
            <a:r>
              <a:rPr lang="en-US" dirty="0" smtClean="0"/>
              <a:t>Click icon to add table</a:t>
            </a:r>
            <a:endParaRPr lang="en-GB" dirty="0"/>
          </a:p>
        </p:txBody>
      </p:sp>
      <p:sp>
        <p:nvSpPr>
          <p:cNvPr id="12" name="Table Placeholder 10"/>
          <p:cNvSpPr>
            <a:spLocks noGrp="1"/>
          </p:cNvSpPr>
          <p:nvPr>
            <p:ph type="tbl" sz="quarter" idx="13"/>
          </p:nvPr>
        </p:nvSpPr>
        <p:spPr bwMode="gray">
          <a:xfrm>
            <a:off x="323527" y="3789364"/>
            <a:ext cx="4176465" cy="2376487"/>
          </a:xfrm>
        </p:spPr>
        <p:txBody>
          <a:bodyPr anchor="ctr"/>
          <a:lstStyle>
            <a:lvl1pPr algn="ctr">
              <a:defRPr/>
            </a:lvl1pPr>
          </a:lstStyle>
          <a:p>
            <a:r>
              <a:rPr lang="en-US" dirty="0" smtClean="0"/>
              <a:t>Click icon to add table</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descr="Top1.png"/>
          <p:cNvPicPr>
            <a:picLocks noChangeAspect="1"/>
          </p:cNvPicPr>
          <p:nvPr userDrawn="1"/>
        </p:nvPicPr>
        <p:blipFill>
          <a:blip r:embed="rId51" cstate="screen"/>
          <a:stretch>
            <a:fillRect/>
          </a:stretch>
        </p:blipFill>
        <p:spPr>
          <a:xfrm>
            <a:off x="-7258" y="-7257"/>
            <a:ext cx="9151257" cy="1065516"/>
          </a:xfrm>
          <a:prstGeom prst="rect">
            <a:avLst/>
          </a:prstGeom>
        </p:spPr>
      </p:pic>
      <p:sp>
        <p:nvSpPr>
          <p:cNvPr id="56" name="Text Placeholder 55"/>
          <p:cNvSpPr>
            <a:spLocks noGrp="1"/>
          </p:cNvSpPr>
          <p:nvPr>
            <p:ph type="body" idx="1"/>
          </p:nvPr>
        </p:nvSpPr>
        <p:spPr bwMode="gray">
          <a:xfrm>
            <a:off x="323528" y="1268760"/>
            <a:ext cx="8496944" cy="489654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Title Placeholder 54"/>
          <p:cNvSpPr>
            <a:spLocks noGrp="1"/>
          </p:cNvSpPr>
          <p:nvPr>
            <p:ph type="title"/>
          </p:nvPr>
        </p:nvSpPr>
        <p:spPr bwMode="gray">
          <a:xfrm>
            <a:off x="323528" y="116632"/>
            <a:ext cx="8496944" cy="7920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lgn="l" rtl="0" eaLnBrk="1" fontAlgn="base" hangingPunct="1">
              <a:spcBef>
                <a:spcPct val="40000"/>
              </a:spcBef>
              <a:spcAft>
                <a:spcPct val="0"/>
              </a:spcAft>
            </a:pPr>
            <a:r>
              <a:rPr lang="en-US" smtClean="0"/>
              <a:t>Click to edit Master title style</a:t>
            </a:r>
            <a:endParaRPr lang="en-US" dirty="0"/>
          </a:p>
        </p:txBody>
      </p:sp>
      <p:sp>
        <p:nvSpPr>
          <p:cNvPr id="32" name="Line 10"/>
          <p:cNvSpPr>
            <a:spLocks noChangeShapeType="1"/>
          </p:cNvSpPr>
          <p:nvPr/>
        </p:nvSpPr>
        <p:spPr bwMode="gray">
          <a:xfrm>
            <a:off x="323528" y="6381328"/>
            <a:ext cx="8496622" cy="0"/>
          </a:xfrm>
          <a:prstGeom prst="line">
            <a:avLst/>
          </a:prstGeom>
          <a:noFill/>
          <a:ln w="3175">
            <a:solidFill>
              <a:srgbClr val="000000"/>
            </a:solidFill>
            <a:round/>
            <a:headEnd/>
            <a:tailEnd/>
          </a:ln>
        </p:spPr>
        <p:txBody>
          <a:bodyPr/>
          <a:lstStyle/>
          <a:p>
            <a:pPr algn="ctr">
              <a:spcBef>
                <a:spcPct val="50000"/>
              </a:spcBef>
              <a:defRPr/>
            </a:pPr>
            <a:endParaRPr lang="en-GB" dirty="0"/>
          </a:p>
        </p:txBody>
      </p:sp>
      <p:sp>
        <p:nvSpPr>
          <p:cNvPr id="34" name="Rectangle 33"/>
          <p:cNvSpPr/>
          <p:nvPr/>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grpSp>
        <p:nvGrpSpPr>
          <p:cNvPr id="2" name="Group 19"/>
          <p:cNvGrpSpPr/>
          <p:nvPr/>
        </p:nvGrpSpPr>
        <p:grpSpPr bwMode="gray">
          <a:xfrm>
            <a:off x="1" y="1052736"/>
            <a:ext cx="9143999" cy="5328591"/>
            <a:chOff x="1" y="1052736"/>
            <a:chExt cx="9905999" cy="5328591"/>
          </a:xfrm>
          <a:noFill/>
        </p:grpSpPr>
        <p:sp>
          <p:nvSpPr>
            <p:cNvPr id="16" name="Rectangle 22"/>
            <p:cNvSpPr>
              <a:spLocks noChangeArrowheads="1"/>
            </p:cNvSpPr>
            <p:nvPr/>
          </p:nvSpPr>
          <p:spPr bwMode="gray">
            <a:xfrm>
              <a:off x="9633520" y="3680619"/>
              <a:ext cx="272480" cy="73025"/>
            </a:xfrm>
            <a:prstGeom prst="rect">
              <a:avLst/>
            </a:prstGeom>
            <a:grpFill/>
            <a:ln w="9525" algn="ctr">
              <a:noFill/>
              <a:miter lim="800000"/>
              <a:headEnd/>
              <a:tailEnd/>
            </a:ln>
            <a:effectLst/>
          </p:spPr>
          <p:txBody>
            <a:bodyPr/>
            <a:lstStyle/>
            <a:p>
              <a:endParaRPr lang="en-GB" dirty="0"/>
            </a:p>
          </p:txBody>
        </p:sp>
        <p:sp>
          <p:nvSpPr>
            <p:cNvPr id="17" name="Rectangle 23"/>
            <p:cNvSpPr>
              <a:spLocks noChangeArrowheads="1"/>
            </p:cNvSpPr>
            <p:nvPr/>
          </p:nvSpPr>
          <p:spPr bwMode="gray">
            <a:xfrm>
              <a:off x="1" y="3680619"/>
              <a:ext cx="272480" cy="73025"/>
            </a:xfrm>
            <a:prstGeom prst="rect">
              <a:avLst/>
            </a:prstGeom>
            <a:grpFill/>
            <a:ln w="9525" algn="ctr">
              <a:noFill/>
              <a:miter lim="800000"/>
              <a:headEnd/>
              <a:tailEnd/>
            </a:ln>
            <a:effectLst/>
          </p:spPr>
          <p:txBody>
            <a:bodyPr/>
            <a:lstStyle/>
            <a:p>
              <a:endParaRPr lang="en-GB" dirty="0"/>
            </a:p>
          </p:txBody>
        </p:sp>
        <p:sp>
          <p:nvSpPr>
            <p:cNvPr id="18" name="Rectangle 24"/>
            <p:cNvSpPr>
              <a:spLocks noChangeArrowheads="1"/>
            </p:cNvSpPr>
            <p:nvPr/>
          </p:nvSpPr>
          <p:spPr bwMode="gray">
            <a:xfrm rot="16200000">
              <a:off x="4845050" y="1124173"/>
              <a:ext cx="215900" cy="73025"/>
            </a:xfrm>
            <a:prstGeom prst="rect">
              <a:avLst/>
            </a:prstGeom>
            <a:grpFill/>
            <a:ln w="9525" algn="ctr">
              <a:noFill/>
              <a:miter lim="800000"/>
              <a:headEnd/>
              <a:tailEnd/>
            </a:ln>
            <a:effectLst/>
          </p:spPr>
          <p:txBody>
            <a:bodyPr/>
            <a:lstStyle/>
            <a:p>
              <a:endParaRPr lang="en-GB" dirty="0"/>
            </a:p>
          </p:txBody>
        </p:sp>
        <p:sp>
          <p:nvSpPr>
            <p:cNvPr id="19" name="Rectangle 34"/>
            <p:cNvSpPr>
              <a:spLocks noChangeArrowheads="1"/>
            </p:cNvSpPr>
            <p:nvPr/>
          </p:nvSpPr>
          <p:spPr bwMode="gray">
            <a:xfrm rot="16200000">
              <a:off x="4844989" y="6236803"/>
              <a:ext cx="216023" cy="73025"/>
            </a:xfrm>
            <a:prstGeom prst="rect">
              <a:avLst/>
            </a:prstGeom>
            <a:grpFill/>
            <a:ln w="9525" algn="ctr">
              <a:noFill/>
              <a:miter lim="800000"/>
              <a:headEnd/>
              <a:tailEnd/>
            </a:ln>
            <a:effectLst/>
          </p:spPr>
          <p:txBody>
            <a:bodyPr/>
            <a:lstStyle/>
            <a:p>
              <a:endParaRPr lang="en-GB" dirty="0"/>
            </a:p>
          </p:txBody>
        </p:sp>
      </p:grpSp>
      <p:pic>
        <p:nvPicPr>
          <p:cNvPr id="15" name="Picture 4"/>
          <p:cNvPicPr>
            <a:picLocks noChangeAspect="1" noChangeArrowheads="1"/>
          </p:cNvPicPr>
          <p:nvPr userDrawn="1"/>
        </p:nvPicPr>
        <p:blipFill>
          <a:blip r:embed="rId52" cstate="print"/>
          <a:srcRect/>
          <a:stretch>
            <a:fillRect/>
          </a:stretch>
        </p:blipFill>
        <p:spPr bwMode="auto">
          <a:xfrm>
            <a:off x="7965902" y="129041"/>
            <a:ext cx="819266" cy="822960"/>
          </a:xfrm>
          <a:prstGeom prst="rect">
            <a:avLst/>
          </a:prstGeom>
          <a:noFill/>
          <a:ln w="9525">
            <a:noFill/>
            <a:miter lim="800000"/>
            <a:headEnd/>
            <a:tailEnd/>
          </a:ln>
          <a:effectLst/>
        </p:spPr>
      </p:pic>
      <p:sp>
        <p:nvSpPr>
          <p:cNvPr id="21" name="Text Box 9"/>
          <p:cNvSpPr txBox="1">
            <a:spLocks noChangeArrowheads="1"/>
          </p:cNvSpPr>
          <p:nvPr userDrawn="1"/>
        </p:nvSpPr>
        <p:spPr bwMode="auto">
          <a:xfrm>
            <a:off x="239268" y="6405929"/>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0" fontAlgn="base" latinLnBrk="0" hangingPunct="0">
              <a:lnSpc>
                <a:spcPts val="7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 </a:t>
            </a:r>
            <a:r>
              <a:rPr kumimoji="0" lang="en-US" sz="500" b="0" i="0" u="none" strike="noStrike" kern="1200" cap="none" spc="0" normalizeH="0" baseline="0" noProof="0" dirty="0" smtClean="0">
                <a:ln>
                  <a:noFill/>
                </a:ln>
                <a:solidFill>
                  <a:srgbClr val="00338D"/>
                </a:solidFill>
                <a:effectLst/>
                <a:uLnTx/>
                <a:uFillTx/>
                <a:latin typeface="Arial" charset="0"/>
                <a:ea typeface="+mn-ea"/>
                <a:cs typeface="Arial" charset="0"/>
              </a:rPr>
              <a:t>2012 KPMG </a:t>
            </a: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1200" cap="none" spc="0" normalizeH="0" baseline="0" noProof="0" dirty="0">
              <a:ln>
                <a:noFill/>
              </a:ln>
              <a:solidFill>
                <a:srgbClr val="00338D"/>
              </a:solidFill>
              <a:effectLst/>
              <a:uLnTx/>
              <a:uFillTx/>
              <a:latin typeface="Arial" charset="0"/>
              <a:ea typeface="+mn-ea"/>
              <a:cs typeface="Arial" charset="0"/>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13" r:id="rId24"/>
    <p:sldLayoutId id="2147483714" r:id="rId25"/>
    <p:sldLayoutId id="2147483715" r:id="rId26"/>
    <p:sldLayoutId id="2147483716" r:id="rId27"/>
    <p:sldLayoutId id="2147483717" r:id="rId28"/>
    <p:sldLayoutId id="2147483718" r:id="rId29"/>
    <p:sldLayoutId id="2147483719" r:id="rId30"/>
    <p:sldLayoutId id="2147483720" r:id="rId31"/>
    <p:sldLayoutId id="2147483721" r:id="rId32"/>
    <p:sldLayoutId id="2147483722" r:id="rId33"/>
    <p:sldLayoutId id="2147483723" r:id="rId34"/>
    <p:sldLayoutId id="2147483724" r:id="rId35"/>
    <p:sldLayoutId id="2147483725" r:id="rId36"/>
    <p:sldLayoutId id="2147483726" r:id="rId37"/>
    <p:sldLayoutId id="2147483727" r:id="rId38"/>
    <p:sldLayoutId id="2147483728" r:id="rId39"/>
    <p:sldLayoutId id="2147483729" r:id="rId40"/>
    <p:sldLayoutId id="2147483730" r:id="rId41"/>
    <p:sldLayoutId id="2147483731" r:id="rId42"/>
    <p:sldLayoutId id="2147483732" r:id="rId43"/>
    <p:sldLayoutId id="2147483733" r:id="rId44"/>
    <p:sldLayoutId id="2147483734" r:id="rId45"/>
    <p:sldLayoutId id="2147483735" r:id="rId46"/>
    <p:sldLayoutId id="2147483736" r:id="rId47"/>
    <p:sldLayoutId id="2147483737" r:id="rId48"/>
    <p:sldLayoutId id="2147483738" r:id="rId49"/>
  </p:sldLayoutIdLst>
  <p:txStyles>
    <p:titleStyle>
      <a:lvl1pPr algn="l" defTabSz="914400" rtl="0" eaLnBrk="1" latinLnBrk="0" hangingPunct="1">
        <a:spcBef>
          <a:spcPts val="0"/>
        </a:spcBef>
        <a:buNone/>
        <a:defRPr lang="en-GB" sz="1800" b="1" kern="1200" noProof="0" dirty="0">
          <a:solidFill>
            <a:schemeClr val="bg1"/>
          </a:solidFill>
          <a:latin typeface="Arial"/>
          <a:ea typeface="+mj-ea"/>
          <a:cs typeface="+mj-cs"/>
        </a:defRPr>
      </a:lvl1pPr>
      <a:lvl2pPr eaLnBrk="1" hangingPunct="1">
        <a:defRPr lang="en-GB" sz="1800" b="1" kern="1200" noProof="0" dirty="0">
          <a:solidFill>
            <a:schemeClr val="bg1"/>
          </a:solidFill>
          <a:latin typeface="+mj-lt"/>
          <a:ea typeface="+mj-ea"/>
          <a:cs typeface="+mj-cs"/>
        </a:defRPr>
      </a:lvl2pPr>
      <a:lvl3pPr eaLnBrk="1" hangingPunct="1">
        <a:defRPr lang="en-GB" sz="1800" b="1" kern="1200" noProof="0" dirty="0">
          <a:solidFill>
            <a:schemeClr val="bg1"/>
          </a:solidFill>
          <a:latin typeface="+mj-lt"/>
          <a:ea typeface="+mj-ea"/>
          <a:cs typeface="+mj-cs"/>
        </a:defRPr>
      </a:lvl3pPr>
      <a:lvl4pPr eaLnBrk="1" hangingPunct="1">
        <a:defRPr lang="en-GB" sz="1800" b="1" kern="1200" noProof="0" dirty="0">
          <a:solidFill>
            <a:schemeClr val="bg1"/>
          </a:solidFill>
          <a:latin typeface="+mj-lt"/>
          <a:ea typeface="+mj-ea"/>
          <a:cs typeface="+mj-cs"/>
        </a:defRPr>
      </a:lvl4pPr>
      <a:lvl5pPr eaLnBrk="1" hangingPunct="1">
        <a:defRPr lang="en-GB" sz="1800" b="1" kern="1200" noProof="0" dirty="0">
          <a:solidFill>
            <a:schemeClr val="bg1"/>
          </a:solidFill>
          <a:latin typeface="+mj-lt"/>
          <a:ea typeface="+mj-ea"/>
          <a:cs typeface="+mj-cs"/>
        </a:defRPr>
      </a:lvl5pPr>
      <a:lvl6pPr eaLnBrk="1" hangingPunct="1">
        <a:defRPr lang="en-GB" sz="1800" b="1" kern="1200" noProof="0" dirty="0">
          <a:solidFill>
            <a:schemeClr val="bg1"/>
          </a:solidFill>
          <a:latin typeface="+mj-lt"/>
          <a:ea typeface="+mj-ea"/>
          <a:cs typeface="+mj-cs"/>
        </a:defRPr>
      </a:lvl6pPr>
      <a:lvl7pPr eaLnBrk="1" hangingPunct="1">
        <a:defRPr lang="en-GB" sz="1800" b="1" kern="1200" noProof="0" dirty="0">
          <a:solidFill>
            <a:schemeClr val="bg1"/>
          </a:solidFill>
          <a:latin typeface="+mj-lt"/>
          <a:ea typeface="+mj-ea"/>
          <a:cs typeface="+mj-cs"/>
        </a:defRPr>
      </a:lvl7pPr>
      <a:lvl8pPr eaLnBrk="1" hangingPunct="1">
        <a:defRPr lang="en-GB" sz="1800" b="1" kern="1200" noProof="0" dirty="0">
          <a:solidFill>
            <a:schemeClr val="bg1"/>
          </a:solidFill>
          <a:latin typeface="+mj-lt"/>
          <a:ea typeface="+mj-ea"/>
          <a:cs typeface="+mj-cs"/>
        </a:defRPr>
      </a:lvl8pPr>
      <a:lvl9pPr eaLnBrk="1" hangingPunct="1">
        <a:defRPr lang="en-GB" sz="1800" b="1" kern="1200" noProof="0" dirty="0">
          <a:solidFill>
            <a:schemeClr val="bg1"/>
          </a:solidFill>
          <a:latin typeface="+mj-lt"/>
          <a:ea typeface="+mj-ea"/>
          <a:cs typeface="+mj-cs"/>
        </a:defRPr>
      </a:lvl9pPr>
    </p:titleStyle>
    <p:bodyStyle>
      <a:lvl1pPr marL="0" indent="0" algn="l" defTabSz="914400" rtl="0" eaLnBrk="1" latinLnBrk="0" hangingPunct="1">
        <a:lnSpc>
          <a:spcPct val="100000"/>
        </a:lnSpc>
        <a:spcBef>
          <a:spcPts val="0"/>
        </a:spcBef>
        <a:spcAft>
          <a:spcPts val="600"/>
        </a:spcAft>
        <a:buFont typeface="Arial" pitchFamily="34" charset="0"/>
        <a:buNone/>
        <a:defRPr lang="en-US" sz="12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0"/>
        </a:spcBef>
        <a:spcAft>
          <a:spcPts val="600"/>
        </a:spcAft>
        <a:buFont typeface="Arial" pitchFamily="34" charset="0"/>
        <a:buNone/>
        <a:defRPr lang="en-US" sz="1200" b="0" kern="1200" noProof="0" dirty="0" smtClean="0">
          <a:solidFill>
            <a:schemeClr val="tx1"/>
          </a:solidFill>
          <a:latin typeface="Arial"/>
          <a:ea typeface="+mn-ea"/>
          <a:cs typeface="Arial" pitchFamily="34" charset="0"/>
        </a:defRPr>
      </a:lvl2pPr>
      <a:lvl3pPr marL="177800" indent="-177800" algn="l" defTabSz="914400" rtl="0" eaLnBrk="1" latinLnBrk="0" hangingPunct="1">
        <a:lnSpc>
          <a:spcPct val="100000"/>
        </a:lnSpc>
        <a:spcBef>
          <a:spcPts val="0"/>
        </a:spcBef>
        <a:spcAft>
          <a:spcPts val="600"/>
        </a:spcAft>
        <a:buClr>
          <a:srgbClr val="00338D"/>
        </a:buClr>
        <a:buFont typeface="Symbol" pitchFamily="18" charset="2"/>
        <a:buChar char="·"/>
        <a:defRPr lang="en-US" sz="1200" b="0" kern="1200" noProof="0" dirty="0" smtClean="0">
          <a:solidFill>
            <a:schemeClr val="tx1"/>
          </a:solidFill>
          <a:latin typeface="Arial"/>
          <a:ea typeface="+mn-ea"/>
          <a:cs typeface="Arial" pitchFamily="34" charset="0"/>
        </a:defRPr>
      </a:lvl3pPr>
      <a:lvl4pPr marL="355600" indent="-177800" algn="l" defTabSz="914400" rtl="0" eaLnBrk="1" latinLnBrk="0" hangingPunct="1">
        <a:lnSpc>
          <a:spcPct val="100000"/>
        </a:lnSpc>
        <a:spcBef>
          <a:spcPts val="0"/>
        </a:spcBef>
        <a:spcAft>
          <a:spcPts val="600"/>
        </a:spcAft>
        <a:buClr>
          <a:srgbClr val="00338D"/>
        </a:buClr>
        <a:buFont typeface="Arial" pitchFamily="34" charset="0"/>
        <a:buChar char="–"/>
        <a:defRPr lang="en-US" sz="1200" b="0" kern="1200" noProof="0" dirty="0" smtClean="0">
          <a:solidFill>
            <a:schemeClr val="tx1"/>
          </a:solidFill>
          <a:latin typeface="Arial"/>
          <a:ea typeface="+mn-ea"/>
          <a:cs typeface="Arial" pitchFamily="34" charset="0"/>
        </a:defRPr>
      </a:lvl4pPr>
      <a:lvl5pPr marL="534988" indent="-174625" algn="l" defTabSz="914400" rtl="0" eaLnBrk="1" latinLnBrk="0" hangingPunct="1">
        <a:lnSpc>
          <a:spcPct val="100000"/>
        </a:lnSpc>
        <a:spcBef>
          <a:spcPts val="0"/>
        </a:spcBef>
        <a:spcAft>
          <a:spcPts val="600"/>
        </a:spcAft>
        <a:buClr>
          <a:srgbClr val="00338D"/>
        </a:buClr>
        <a:buFont typeface="Symbol" pitchFamily="18" charset="2"/>
        <a:buChar char="·"/>
        <a:defRPr lang="en-GB" sz="1200" b="0" kern="1200" baseline="0" noProof="0" dirty="0" smtClean="0">
          <a:solidFill>
            <a:schemeClr val="tx1"/>
          </a:solidFill>
          <a:latin typeface="Arial"/>
          <a:ea typeface="+mn-ea"/>
          <a:cs typeface="Arial" pitchFamily="34" charset="0"/>
        </a:defRPr>
      </a:lvl5pPr>
      <a:lvl6pPr marL="720725"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Arial" pitchFamily="34" charset="0"/>
        </a:defRPr>
      </a:lvl6pPr>
      <a:lvl7pPr marL="895350" indent="-174625" algn="l" defTabSz="914400" rtl="0" eaLnBrk="1" latinLnBrk="0" hangingPunct="1">
        <a:lnSpc>
          <a:spcPct val="100000"/>
        </a:lnSpc>
        <a:spcBef>
          <a:spcPts val="600"/>
        </a:spcBef>
        <a:buClr>
          <a:srgbClr val="97989A"/>
        </a:buClr>
        <a:buFont typeface="Arial" pitchFamily="34" charset="0"/>
        <a:buChar char="■"/>
        <a:defRPr lang="en-GB" sz="1000" kern="1200" baseline="0" dirty="0" smtClean="0">
          <a:solidFill>
            <a:schemeClr val="tx1"/>
          </a:solidFill>
          <a:latin typeface="Arial" pitchFamily="34" charset="0"/>
          <a:ea typeface="+mn-ea"/>
          <a:cs typeface="Arial" pitchFamily="34" charset="0"/>
        </a:defRPr>
      </a:lvl7pPr>
      <a:lvl8pPr marL="1081088"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mn-cs"/>
        </a:defRPr>
      </a:lvl8pPr>
      <a:lvl9pPr marL="1255713" indent="-174625"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224" y="3152830"/>
            <a:ext cx="5685951" cy="2232248"/>
          </a:xfrm>
        </p:spPr>
        <p:txBody>
          <a:bodyPr>
            <a:normAutofit/>
          </a:bodyPr>
          <a:lstStyle/>
          <a:p>
            <a:pPr>
              <a:lnSpc>
                <a:spcPts val="3240"/>
              </a:lnSpc>
              <a:spcBef>
                <a:spcPct val="0"/>
              </a:spcBef>
              <a:defRPr/>
            </a:pPr>
            <a:r>
              <a:rPr lang="en-GB" sz="1300" baseline="-25000" dirty="0">
                <a:solidFill>
                  <a:srgbClr val="FFFFFF"/>
                </a:solidFill>
                <a:latin typeface="Arial" charset="0"/>
                <a:ea typeface="+mn-ea"/>
                <a:cs typeface="Arial" charset="0"/>
              </a:rPr>
              <a:t>TRANSACTION </a:t>
            </a:r>
            <a:r>
              <a:rPr lang="en-GB" sz="1300" baseline="-25000" dirty="0" smtClean="0">
                <a:solidFill>
                  <a:srgbClr val="FFFFFF"/>
                </a:solidFill>
                <a:latin typeface="Arial" charset="0"/>
                <a:ea typeface="+mn-ea"/>
                <a:cs typeface="Arial" charset="0"/>
              </a:rPr>
              <a:t>SERVICES</a:t>
            </a:r>
            <a:br>
              <a:rPr lang="en-GB" sz="1300" baseline="-25000" dirty="0" smtClean="0">
                <a:solidFill>
                  <a:srgbClr val="FFFFFF"/>
                </a:solidFill>
                <a:latin typeface="Arial" charset="0"/>
                <a:ea typeface="+mn-ea"/>
                <a:cs typeface="Arial" charset="0"/>
              </a:rPr>
            </a:br>
            <a:r>
              <a:rPr lang="en-GB" sz="2000" kern="0" dirty="0" smtClean="0">
                <a:solidFill>
                  <a:srgbClr val="FFFFFF"/>
                </a:solidFill>
                <a:ea typeface="+mn-ea"/>
                <a:cs typeface="Arial"/>
              </a:rPr>
              <a:t> </a:t>
            </a:r>
            <a:r>
              <a:rPr lang="en-GB" sz="2000" kern="0" dirty="0">
                <a:solidFill>
                  <a:srgbClr val="FFFFFF"/>
                </a:solidFill>
                <a:ea typeface="+mn-ea"/>
                <a:cs typeface="Arial"/>
              </a:rPr>
              <a:t>FINANCIAL DUE DILIGENCE (FDD) </a:t>
            </a:r>
            <a:r>
              <a:rPr lang="en-GB" sz="2000" kern="0" dirty="0" smtClean="0">
                <a:solidFill>
                  <a:srgbClr val="FFFFFF"/>
                </a:solidFill>
                <a:ea typeface="+mn-ea"/>
                <a:cs typeface="Arial"/>
              </a:rPr>
              <a:t>TOOLKIT</a:t>
            </a:r>
            <a:br>
              <a:rPr lang="en-GB" sz="2000" kern="0" dirty="0" smtClean="0">
                <a:solidFill>
                  <a:srgbClr val="FFFFFF"/>
                </a:solidFill>
                <a:ea typeface="+mn-ea"/>
                <a:cs typeface="Arial"/>
              </a:rPr>
            </a:br>
            <a:r>
              <a:rPr lang="en-GB" sz="2000" kern="0" dirty="0" smtClean="0">
                <a:solidFill>
                  <a:srgbClr val="FFFFFF"/>
                </a:solidFill>
                <a:ea typeface="+mn-ea"/>
                <a:cs typeface="Arial"/>
              </a:rPr>
              <a:t> </a:t>
            </a:r>
            <a:r>
              <a:rPr lang="en-GB" sz="2000" baseline="-25000" dirty="0">
                <a:solidFill>
                  <a:srgbClr val="FFFFFF"/>
                </a:solidFill>
                <a:latin typeface="Arial" charset="0"/>
                <a:ea typeface="+mn-ea"/>
                <a:cs typeface="Arial" charset="0"/>
              </a:rPr>
              <a:t/>
            </a:r>
            <a:br>
              <a:rPr lang="en-GB" sz="2000" baseline="-25000" dirty="0">
                <a:solidFill>
                  <a:srgbClr val="FFFFFF"/>
                </a:solidFill>
                <a:latin typeface="Arial" charset="0"/>
                <a:ea typeface="+mn-ea"/>
                <a:cs typeface="Arial" charset="0"/>
              </a:rPr>
            </a:br>
            <a:r>
              <a:rPr lang="en-GB" dirty="0" smtClean="0"/>
              <a:t>Empowered to deliver </a:t>
            </a:r>
            <a:endParaRPr lang="en-GB" dirty="0"/>
          </a:p>
        </p:txBody>
      </p:sp>
      <p:sp>
        <p:nvSpPr>
          <p:cNvPr id="3" name="Text Placeholder 2"/>
          <p:cNvSpPr>
            <a:spLocks noGrp="1"/>
          </p:cNvSpPr>
          <p:nvPr>
            <p:ph type="body" sz="quarter" idx="10"/>
          </p:nvPr>
        </p:nvSpPr>
        <p:spPr>
          <a:xfrm>
            <a:off x="5063227" y="5071232"/>
            <a:ext cx="3888433" cy="734481"/>
          </a:xfrm>
        </p:spPr>
        <p:txBody>
          <a:bodyPr>
            <a:normAutofit/>
          </a:bodyPr>
          <a:lstStyle/>
          <a:p>
            <a:endParaRPr lang="en-GB" dirty="0" smtClean="0"/>
          </a:p>
          <a:p>
            <a:r>
              <a:rPr lang="en-GB" b="1" dirty="0" smtClean="0"/>
              <a:t>January 2012</a:t>
            </a:r>
            <a:endParaRPr lang="en-GB" b="1" dirty="0"/>
          </a:p>
          <a:p>
            <a:endParaRPr lang="en-GB" dirty="0"/>
          </a:p>
        </p:txBody>
      </p:sp>
      <p:sp>
        <p:nvSpPr>
          <p:cNvPr id="8"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rPr>
              <a:t>FOR INTERNAL USE ONLY</a:t>
            </a:r>
          </a:p>
        </p:txBody>
      </p:sp>
      <p:sp>
        <p:nvSpPr>
          <p:cNvPr id="9"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latin typeface="+mn-lt"/>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10" name="Comment 28"/>
          <p:cNvSpPr>
            <a:spLocks noChangeArrowheads="1"/>
          </p:cNvSpPr>
          <p:nvPr/>
        </p:nvSpPr>
        <p:spPr bwMode="auto">
          <a:xfrm>
            <a:off x="4343400" y="1804658"/>
            <a:ext cx="4800601" cy="1039126"/>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kern="0" dirty="0" smtClean="0">
                <a:solidFill>
                  <a:srgbClr val="FFFFFF"/>
                </a:solidFill>
                <a:latin typeface="Arial" charset="0"/>
                <a:cs typeface="Arial" charset="0"/>
              </a:rPr>
              <a:t>Financial due diligence (FDD) services are permitted for audit clients subject to the general independence considerations for SEC and IFAC audit clients contained in  "</a:t>
            </a:r>
            <a:r>
              <a:rPr lang="en-US" sz="900" kern="0" dirty="0" smtClean="0">
                <a:solidFill>
                  <a:srgbClr val="FFFFFF"/>
                </a:solidFill>
                <a:latin typeface="Arial" charset="0"/>
                <a:cs typeface="Arial" charset="0"/>
                <a:hlinkClick r:id="rId3"/>
              </a:rPr>
              <a:t>Auditor Independence - General guidance for TS Services</a:t>
            </a:r>
            <a:r>
              <a:rPr lang="en-US" sz="900" kern="0" dirty="0" smtClean="0">
                <a:solidFill>
                  <a:srgbClr val="FFFFFF"/>
                </a:solidFill>
                <a:latin typeface="Arial" charset="0"/>
                <a:cs typeface="Arial" charset="0"/>
              </a:rPr>
              <a:t>."  Additionally,  Chapters 11 and 20 of the </a:t>
            </a:r>
            <a:r>
              <a:rPr lang="en-US" sz="900" kern="0" dirty="0" smtClean="0">
                <a:solidFill>
                  <a:srgbClr val="FFFFFF"/>
                </a:solidFill>
                <a:latin typeface="Arial" charset="0"/>
                <a:cs typeface="Arial" charset="0"/>
                <a:hlinkClick r:id="rId4"/>
              </a:rPr>
              <a:t>Global Quality &amp; Risk Management Manual </a:t>
            </a:r>
            <a:r>
              <a:rPr lang="en-US" sz="900" kern="0" dirty="0" smtClean="0">
                <a:solidFill>
                  <a:srgbClr val="FFFFFF"/>
                </a:solidFill>
                <a:latin typeface="Arial" charset="0"/>
                <a:cs typeface="Arial" charset="0"/>
              </a:rPr>
              <a:t>and Sections 1 and 5 of the </a:t>
            </a:r>
            <a:r>
              <a:rPr lang="en-US" sz="900" kern="0" dirty="0" smtClean="0">
                <a:solidFill>
                  <a:srgbClr val="FFFFFF"/>
                </a:solidFill>
                <a:latin typeface="Arial" charset="0"/>
                <a:cs typeface="Arial" charset="0"/>
                <a:hlinkClick r:id="rId5"/>
              </a:rPr>
              <a:t>Global Transaction Services Manual</a:t>
            </a:r>
            <a:r>
              <a:rPr lang="en-US" sz="900" kern="0" dirty="0" smtClean="0">
                <a:solidFill>
                  <a:srgbClr val="FFFFFF"/>
                </a:solidFill>
                <a:latin typeface="Arial" charset="0"/>
                <a:cs typeface="Arial" charset="0"/>
              </a:rPr>
              <a:t> contain independence guidance. Where this warning icon is present in the toolkit, it is an indication of independence concerns for audit client engagements.</a:t>
            </a:r>
            <a:endParaRPr lang="en-US" sz="900" kern="0" dirty="0">
              <a:solidFill>
                <a:srgbClr val="FFFFFF"/>
              </a:solidFill>
              <a:latin typeface="Arial" charset="0"/>
              <a:cs typeface="Arial" charset="0"/>
            </a:endParaRPr>
          </a:p>
        </p:txBody>
      </p:sp>
      <p:pic>
        <p:nvPicPr>
          <p:cNvPr id="11"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31885" y="1122891"/>
          <a:ext cx="8880230" cy="5217160"/>
        </p:xfrm>
        <a:graphic>
          <a:graphicData uri="http://schemas.openxmlformats.org/drawingml/2006/table">
            <a:tbl>
              <a:tblPr firstRow="1" bandRow="1"/>
              <a:tblGrid>
                <a:gridCol w="829705"/>
                <a:gridCol w="467160"/>
                <a:gridCol w="1533525"/>
                <a:gridCol w="3400425"/>
                <a:gridCol w="2649415"/>
              </a:tblGrid>
              <a:tr h="370840">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GB" sz="900" dirty="0" smtClean="0"/>
                        <a:t>SESSION</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E258D"/>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GB" sz="900" dirty="0" smtClean="0"/>
                        <a:t>TIME</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E258D"/>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GB" sz="900" dirty="0" smtClean="0"/>
                        <a:t>PARTNER</a:t>
                      </a:r>
                      <a:r>
                        <a:rPr lang="en-GB" sz="900" baseline="0" dirty="0" smtClean="0"/>
                        <a:t> (or AD) ROLE</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E258D"/>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GB" sz="900" dirty="0" smtClean="0"/>
                        <a:t>ETD CHAMPION</a:t>
                      </a:r>
                      <a:r>
                        <a:rPr lang="en-GB" sz="900" baseline="0" dirty="0" smtClean="0"/>
                        <a:t> ROLE</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E258D"/>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GB" sz="900" dirty="0" smtClean="0"/>
                        <a:t>ADVANCE PREPARATION – ETD</a:t>
                      </a:r>
                      <a:r>
                        <a:rPr lang="en-GB" sz="900" baseline="0" dirty="0" smtClean="0"/>
                        <a:t> CHAMPION</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E258D"/>
                    </a:solidFill>
                  </a:tcPr>
                </a:tc>
              </a:tr>
              <a:tr h="37084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900" dirty="0" smtClean="0"/>
                        <a:t>Relationship</a:t>
                      </a:r>
                      <a:r>
                        <a:rPr lang="en-GB" sz="900" baseline="0" dirty="0" smtClean="0"/>
                        <a:t> Focus</a:t>
                      </a:r>
                      <a:endParaRPr lang="en-GB" sz="900" dirty="0"/>
                    </a:p>
                  </a:txBody>
                  <a:tcPr marL="84406" marR="8440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3E9F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900" baseline="0" dirty="0" smtClean="0"/>
                        <a:t>30 </a:t>
                      </a:r>
                      <a:r>
                        <a:rPr lang="en-GB" sz="900" dirty="0" smtClean="0"/>
                        <a:t>mins</a:t>
                      </a:r>
                    </a:p>
                    <a:p>
                      <a:endParaRPr lang="en-GB" sz="900" dirty="0" smtClean="0"/>
                    </a:p>
                    <a:p>
                      <a:endParaRPr lang="en-GB" sz="900" dirty="0"/>
                    </a:p>
                  </a:txBody>
                  <a:tcPr marL="84406" marR="8440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3E9F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marR="0" indent="-114300" algn="l" defTabSz="914400" rtl="0" eaLnBrk="1" fontAlgn="auto" latinLnBrk="0" hangingPunct="1">
                        <a:lnSpc>
                          <a:spcPct val="100000"/>
                        </a:lnSpc>
                        <a:spcBef>
                          <a:spcPts val="0"/>
                        </a:spcBef>
                        <a:spcAft>
                          <a:spcPts val="0"/>
                        </a:spcAft>
                        <a:buClr>
                          <a:schemeClr val="accent1"/>
                        </a:buClr>
                        <a:buSzPct val="125000"/>
                        <a:buFont typeface="Arial" pitchFamily="34" charset="0"/>
                        <a:buChar char="▪"/>
                        <a:tabLst/>
                        <a:defRPr/>
                      </a:pPr>
                      <a:r>
                        <a:rPr lang="en-GB" sz="900" dirty="0" smtClean="0"/>
                        <a:t>Participate</a:t>
                      </a:r>
                      <a:r>
                        <a:rPr lang="en-GB" sz="900" baseline="0" dirty="0" smtClean="0"/>
                        <a:t> with the other members of the team – debrief your co-coaching relationship with your co-coaching partner. </a:t>
                      </a:r>
                    </a:p>
                    <a:p>
                      <a:pPr>
                        <a:buFont typeface="Arial" pitchFamily="34" charset="0"/>
                        <a:buNone/>
                      </a:pPr>
                      <a:endParaRPr lang="en-GB" sz="900" dirty="0"/>
                    </a:p>
                  </a:txBody>
                  <a:tcPr marL="84406" marR="8440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3E9F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indent="-114300">
                        <a:buClr>
                          <a:schemeClr val="accent1"/>
                        </a:buClr>
                        <a:buSzPct val="125000"/>
                        <a:buFont typeface="Arial" pitchFamily="34" charset="0"/>
                        <a:buChar char="▪"/>
                      </a:pPr>
                      <a:r>
                        <a:rPr lang="en-GB" sz="900" baseline="0" dirty="0" smtClean="0"/>
                        <a:t> As k the group to get back in to their co-coaching pairs from the engagement.  Explain that we are going to use the next 30 mins to debrief their </a:t>
                      </a:r>
                      <a:r>
                        <a:rPr lang="en-GB" sz="900" u="none" baseline="0" dirty="0" smtClean="0"/>
                        <a:t>consulting </a:t>
                      </a:r>
                      <a:r>
                        <a:rPr lang="en-GB" sz="900" baseline="0" dirty="0" smtClean="0"/>
                        <a:t>relationship and enable them to give feedback to each other on how they worked together.  </a:t>
                      </a:r>
                    </a:p>
                    <a:p>
                      <a:pPr marL="114300" indent="-114300">
                        <a:buClr>
                          <a:schemeClr val="accent1"/>
                        </a:buClr>
                        <a:buSzPct val="125000"/>
                        <a:buFont typeface="Arial" pitchFamily="34" charset="0"/>
                        <a:buChar char="▪"/>
                      </a:pPr>
                      <a:endParaRPr lang="en-GB" sz="900" baseline="0" dirty="0" smtClean="0"/>
                    </a:p>
                    <a:p>
                      <a:pPr marL="114300" indent="-114300">
                        <a:buClr>
                          <a:schemeClr val="accent1"/>
                        </a:buClr>
                        <a:buSzPct val="125000"/>
                        <a:buFont typeface="Arial" pitchFamily="34" charset="0"/>
                        <a:buChar char="▪"/>
                      </a:pPr>
                      <a:r>
                        <a:rPr lang="en-GB" sz="900" baseline="0" dirty="0" smtClean="0"/>
                        <a:t>State that they will have 12 mins each, in turn, to share their answers to the questions on the flipchart with their partner.</a:t>
                      </a:r>
                    </a:p>
                    <a:p>
                      <a:pPr marL="114300" indent="-114300">
                        <a:buClr>
                          <a:schemeClr val="accent1"/>
                        </a:buClr>
                        <a:buSzPct val="125000"/>
                        <a:buFont typeface="Arial" pitchFamily="34" charset="0"/>
                        <a:buChar char="▪"/>
                      </a:pPr>
                      <a:endParaRPr lang="en-GB" sz="900" baseline="0" dirty="0" smtClean="0"/>
                    </a:p>
                    <a:p>
                      <a:pPr marL="114300" indent="-114300">
                        <a:buClr>
                          <a:schemeClr val="accent1"/>
                        </a:buClr>
                        <a:buSzPct val="125000"/>
                        <a:buFont typeface="Arial" pitchFamily="34" charset="0"/>
                        <a:buChar char="▪"/>
                      </a:pPr>
                      <a:r>
                        <a:rPr lang="en-GB" sz="900" baseline="0" dirty="0" smtClean="0"/>
                        <a:t>Keep time.  Give them 5 mins at the end to reflect on the feedback that have received individually and capture any personal learning</a:t>
                      </a:r>
                    </a:p>
                    <a:p>
                      <a:pPr marL="114300" indent="-114300">
                        <a:buClr>
                          <a:schemeClr val="accent1"/>
                        </a:buClr>
                        <a:buSzPct val="125000"/>
                        <a:buFont typeface="Arial" pitchFamily="34" charset="0"/>
                        <a:buChar char="▪"/>
                      </a:pPr>
                      <a:endParaRPr lang="en-GB" sz="900" baseline="0" dirty="0" smtClean="0"/>
                    </a:p>
                    <a:p>
                      <a:pPr marL="114300" marR="0" indent="-114300" algn="l" defTabSz="914400" rtl="0" eaLnBrk="1" fontAlgn="auto" latinLnBrk="0" hangingPunct="1">
                        <a:lnSpc>
                          <a:spcPct val="100000"/>
                        </a:lnSpc>
                        <a:spcBef>
                          <a:spcPts val="0"/>
                        </a:spcBef>
                        <a:spcAft>
                          <a:spcPts val="0"/>
                        </a:spcAft>
                        <a:buClr>
                          <a:schemeClr val="accent1"/>
                        </a:buClr>
                        <a:buSzPct val="125000"/>
                        <a:buFont typeface="Arial" pitchFamily="34" charset="0"/>
                        <a:buChar char="▪"/>
                        <a:tabLst/>
                        <a:defRPr/>
                      </a:pPr>
                      <a:r>
                        <a:rPr lang="en-GB" sz="900" u="none" baseline="0" dirty="0" smtClean="0"/>
                        <a:t>Encourage people to attend a half-day coaching skills workshop if they haven’t done already, as a way to build on any feedback they have just received and enhance/improve  their ability to apply skills such as questioning and listening</a:t>
                      </a:r>
                    </a:p>
                  </a:txBody>
                  <a:tcPr marL="84406" marR="8440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3E9F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indent="-114300">
                        <a:buClr>
                          <a:schemeClr val="accent1"/>
                        </a:buClr>
                        <a:buSzPct val="125000"/>
                        <a:buFont typeface="Arial" pitchFamily="34" charset="0"/>
                        <a:buChar char="▪"/>
                      </a:pPr>
                      <a:r>
                        <a:rPr lang="en-GB" sz="900" baseline="0" dirty="0" smtClean="0"/>
                        <a:t>Flipchart  titled ‘</a:t>
                      </a:r>
                      <a:r>
                        <a:rPr lang="en-GB" sz="900" u="none" baseline="0" dirty="0" smtClean="0"/>
                        <a:t>Consulting </a:t>
                      </a:r>
                      <a:r>
                        <a:rPr lang="en-GB" sz="900" baseline="0" dirty="0" smtClean="0"/>
                        <a:t>Debrief’ with the following questions listed:</a:t>
                      </a:r>
                    </a:p>
                    <a:p>
                      <a:pPr marL="114300" indent="-114300">
                        <a:spcBef>
                          <a:spcPts val="0"/>
                        </a:spcBef>
                        <a:buClr>
                          <a:schemeClr val="accent1"/>
                        </a:buClr>
                        <a:buSzPct val="125000"/>
                        <a:buFont typeface="Arial" pitchFamily="34" charset="0"/>
                        <a:buChar char="▪"/>
                      </a:pPr>
                      <a:r>
                        <a:rPr lang="en-GB" sz="900" b="0" dirty="0" smtClean="0"/>
                        <a:t>On a scale of 1-10 how well do you feel your partner understood your goals? Why this rather than one score less?  What would make you give them one score higher?</a:t>
                      </a:r>
                    </a:p>
                    <a:p>
                      <a:pPr marL="114300" indent="-114300">
                        <a:spcBef>
                          <a:spcPts val="0"/>
                        </a:spcBef>
                        <a:buClr>
                          <a:schemeClr val="accent1"/>
                        </a:buClr>
                        <a:buSzPct val="125000"/>
                        <a:buFont typeface="Arial" pitchFamily="34" charset="0"/>
                        <a:buChar char="▪"/>
                      </a:pPr>
                      <a:r>
                        <a:rPr lang="en-GB" sz="900" b="0" dirty="0" smtClean="0"/>
                        <a:t>What approach did they take when working with you towards achieving your goals? i.e. level of challenge Vs direction Vs support.</a:t>
                      </a:r>
                    </a:p>
                    <a:p>
                      <a:pPr marL="114300" indent="-114300">
                        <a:spcBef>
                          <a:spcPts val="0"/>
                        </a:spcBef>
                        <a:buClr>
                          <a:schemeClr val="accent1"/>
                        </a:buClr>
                        <a:buSzPct val="125000"/>
                        <a:buFont typeface="Arial" pitchFamily="34" charset="0"/>
                        <a:buChar char="▪"/>
                      </a:pPr>
                      <a:r>
                        <a:rPr lang="en-GB" sz="900" b="0" dirty="0" smtClean="0"/>
                        <a:t>What two things did you really like about working with this person? Support with examples</a:t>
                      </a:r>
                    </a:p>
                    <a:p>
                      <a:pPr marL="114300" indent="-114300">
                        <a:spcBef>
                          <a:spcPts val="0"/>
                        </a:spcBef>
                        <a:buClr>
                          <a:schemeClr val="accent1"/>
                        </a:buClr>
                        <a:buSzPct val="125000"/>
                        <a:buFont typeface="Arial" pitchFamily="34" charset="0"/>
                        <a:buChar char="▪"/>
                      </a:pPr>
                      <a:r>
                        <a:rPr lang="en-GB" sz="900" b="0" dirty="0" smtClean="0"/>
                        <a:t>What one thing would you have liked them to do differently or more?</a:t>
                      </a:r>
                    </a:p>
                    <a:p>
                      <a:pPr marL="114300" indent="-114300">
                        <a:spcBef>
                          <a:spcPts val="0"/>
                        </a:spcBef>
                        <a:buClr>
                          <a:schemeClr val="accent1"/>
                        </a:buClr>
                        <a:buSzPct val="125000"/>
                        <a:buFont typeface="Arial" pitchFamily="34" charset="0"/>
                        <a:buChar char="▪"/>
                      </a:pPr>
                      <a:r>
                        <a:rPr lang="en-GB" sz="900" b="0" dirty="0" smtClean="0"/>
                        <a:t>What have/will you do differently or more of as a result of working with this person?</a:t>
                      </a:r>
                      <a:endParaRPr lang="en-GB" sz="900" baseline="0" dirty="0" smtClean="0"/>
                    </a:p>
                  </a:txBody>
                  <a:tcPr marL="84406" marR="8440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3E9F3"/>
                    </a:solidFill>
                  </a:tcPr>
                </a:tc>
              </a:tr>
              <a:tr h="37084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900" dirty="0" smtClean="0"/>
                        <a:t>Individual</a:t>
                      </a:r>
                      <a:r>
                        <a:rPr lang="en-GB" sz="900" baseline="0" dirty="0" smtClean="0"/>
                        <a:t> Focus</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3C9E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900" dirty="0" smtClean="0"/>
                        <a:t>30</a:t>
                      </a:r>
                      <a:r>
                        <a:rPr lang="en-GB" sz="900" baseline="0" dirty="0" smtClean="0"/>
                        <a:t> </a:t>
                      </a:r>
                      <a:r>
                        <a:rPr lang="en-GB" sz="900" dirty="0" smtClean="0"/>
                        <a:t>mins</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3C9E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marR="0" indent="-114300" algn="l" defTabSz="914400" rtl="0" eaLnBrk="1" fontAlgn="auto" latinLnBrk="0" hangingPunct="1">
                        <a:lnSpc>
                          <a:spcPct val="100000"/>
                        </a:lnSpc>
                        <a:spcBef>
                          <a:spcPts val="0"/>
                        </a:spcBef>
                        <a:spcAft>
                          <a:spcPts val="0"/>
                        </a:spcAft>
                        <a:buClr>
                          <a:schemeClr val="accent1"/>
                        </a:buClr>
                        <a:buSzPct val="125000"/>
                        <a:buFont typeface="Arial" pitchFamily="34" charset="0"/>
                        <a:buChar char="▪"/>
                        <a:tabLst/>
                        <a:defRPr/>
                      </a:pPr>
                      <a:r>
                        <a:rPr lang="en-GB" sz="900" dirty="0" smtClean="0"/>
                        <a:t>Participate</a:t>
                      </a:r>
                      <a:r>
                        <a:rPr lang="en-GB" sz="900" baseline="0" dirty="0" smtClean="0"/>
                        <a:t> with the other members of the team, again working with your partner from the co-coaching arrangement on the engagement</a:t>
                      </a:r>
                    </a:p>
                    <a:p>
                      <a:pPr>
                        <a:buFontTx/>
                        <a:buNone/>
                      </a:pPr>
                      <a:endParaRPr lang="en-GB" sz="900" dirty="0"/>
                    </a:p>
                  </a:txBody>
                  <a:tcPr marL="84406" marR="8440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3C9E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indent="-114300">
                        <a:buClr>
                          <a:schemeClr val="accent1"/>
                        </a:buClr>
                        <a:buSzPct val="125000"/>
                        <a:buFont typeface="Arial" pitchFamily="34" charset="0"/>
                        <a:buChar char="▪"/>
                      </a:pPr>
                      <a:r>
                        <a:rPr lang="en-GB" sz="900" baseline="0" dirty="0" smtClean="0"/>
                        <a:t> Explain that this final part of the debrief is about defining what they have learnt about themselves during the engagement and what this could mean for what they do on future projects.</a:t>
                      </a:r>
                    </a:p>
                    <a:p>
                      <a:pPr marL="114300" indent="-114300">
                        <a:buClr>
                          <a:schemeClr val="accent1"/>
                        </a:buClr>
                        <a:buSzPct val="125000"/>
                        <a:buFont typeface="Arial" pitchFamily="34" charset="0"/>
                        <a:buChar char="▪"/>
                      </a:pPr>
                      <a:r>
                        <a:rPr lang="en-GB" sz="900" baseline="0" dirty="0" smtClean="0"/>
                        <a:t>For those that have not heard of SWOT, explain that it is a useful tool to take a snapshot of their development and position at a point in time. </a:t>
                      </a:r>
                    </a:p>
                    <a:p>
                      <a:pPr>
                        <a:buFont typeface="Arial" pitchFamily="34" charset="0"/>
                        <a:buNone/>
                      </a:pPr>
                      <a:r>
                        <a:rPr lang="en-GB" sz="900" baseline="0" dirty="0" smtClean="0"/>
                        <a:t>Refer to the first pre-prepared flipchart and explain the for boxes:</a:t>
                      </a:r>
                    </a:p>
                    <a:p>
                      <a:pPr marL="228600" indent="-114300">
                        <a:buClr>
                          <a:schemeClr val="accent1"/>
                        </a:buClr>
                        <a:buFont typeface="Arial" pitchFamily="34" charset="0"/>
                        <a:buChar char="–"/>
                      </a:pPr>
                      <a:r>
                        <a:rPr lang="en-GB" sz="900" baseline="0" dirty="0" smtClean="0"/>
                        <a:t>Personal strengths e.g. building relationships, report writing, delegating,  supporting, challenging</a:t>
                      </a:r>
                    </a:p>
                    <a:p>
                      <a:pPr marL="228600" indent="-114300">
                        <a:buClr>
                          <a:schemeClr val="accent1"/>
                        </a:buClr>
                        <a:buFont typeface="Arial" pitchFamily="34" charset="0"/>
                        <a:buChar char="–"/>
                      </a:pPr>
                      <a:r>
                        <a:rPr lang="en-GB" sz="900" baseline="0" dirty="0" smtClean="0"/>
                        <a:t>Personal weaknesses or areas that need development </a:t>
                      </a:r>
                    </a:p>
                    <a:p>
                      <a:pPr marL="228600" indent="-114300">
                        <a:buClr>
                          <a:schemeClr val="accent1"/>
                        </a:buClr>
                        <a:buFont typeface="Arial" pitchFamily="34" charset="0"/>
                        <a:buChar char="–"/>
                      </a:pPr>
                      <a:r>
                        <a:rPr lang="en-GB" sz="900" baseline="0" dirty="0" smtClean="0"/>
                        <a:t>Possible opportunities e.g. to manage another member of the team or take on a client relationship</a:t>
                      </a:r>
                    </a:p>
                    <a:p>
                      <a:pPr marL="228600" indent="-114300">
                        <a:buClr>
                          <a:schemeClr val="accent1"/>
                        </a:buClr>
                        <a:buFont typeface="Arial" pitchFamily="34" charset="0"/>
                        <a:buChar char="–"/>
                      </a:pPr>
                      <a:r>
                        <a:rPr lang="en-GB" sz="900" baseline="0" dirty="0" smtClean="0"/>
                        <a:t>Possible threats e.g. a desire to stay in comfort zone  and not take on anything new, tight deadlines, lack of confidence</a:t>
                      </a:r>
                    </a:p>
                  </a:txBody>
                  <a:tcPr marL="84406" marR="8440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3C9E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28600" marR="0" indent="-114300" algn="l" defTabSz="914400" rtl="0" eaLnBrk="1" fontAlgn="auto" latinLnBrk="0" hangingPunct="1">
                        <a:lnSpc>
                          <a:spcPct val="100000"/>
                        </a:lnSpc>
                        <a:spcBef>
                          <a:spcPts val="0"/>
                        </a:spcBef>
                        <a:spcAft>
                          <a:spcPts val="0"/>
                        </a:spcAft>
                        <a:buClr>
                          <a:schemeClr val="accent1"/>
                        </a:buClr>
                        <a:buSzTx/>
                        <a:buFont typeface="Arial" pitchFamily="34" charset="0"/>
                        <a:buChar char="–"/>
                        <a:tabLst/>
                        <a:defRPr/>
                      </a:pPr>
                      <a:r>
                        <a:rPr lang="en-GB" sz="900" baseline="0" dirty="0" smtClean="0"/>
                        <a:t>Flipcharts: </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sz="900"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900" baseline="0" dirty="0" smtClean="0"/>
                        <a:t>(a) Titled ‘Personal SWOT’ with a four-box model in the centre</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sz="900"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900" baseline="0" dirty="0" smtClean="0"/>
                        <a:t>(b) titled ‘Personal SWOT discussion’ with the following questions listed:</a:t>
                      </a:r>
                    </a:p>
                    <a:p>
                      <a:pPr marL="114300" indent="-114300">
                        <a:spcBef>
                          <a:spcPts val="0"/>
                        </a:spcBef>
                        <a:buClr>
                          <a:schemeClr val="accent1"/>
                        </a:buClr>
                        <a:buSzPct val="125000"/>
                        <a:buFont typeface="Arial" pitchFamily="34" charset="0"/>
                        <a:buChar char="▪"/>
                      </a:pPr>
                      <a:r>
                        <a:rPr lang="en-GB" sz="900" b="0" dirty="0" smtClean="0"/>
                        <a:t>Which is your biggest strength?  How can you use this to raise your profile on your next engagement?</a:t>
                      </a:r>
                    </a:p>
                    <a:p>
                      <a:pPr marL="114300" indent="-114300">
                        <a:spcBef>
                          <a:spcPts val="0"/>
                        </a:spcBef>
                        <a:buClr>
                          <a:schemeClr val="accent1"/>
                        </a:buClr>
                        <a:buSzPct val="125000"/>
                        <a:buFont typeface="Arial" pitchFamily="34" charset="0"/>
                        <a:buChar char="▪"/>
                      </a:pPr>
                      <a:r>
                        <a:rPr lang="en-GB" sz="900" b="0" dirty="0" smtClean="0"/>
                        <a:t>Which is your greatest weakness?  What can you do to address this on your next engagement?</a:t>
                      </a:r>
                    </a:p>
                    <a:p>
                      <a:pPr marL="114300" indent="-114300">
                        <a:spcBef>
                          <a:spcPts val="0"/>
                        </a:spcBef>
                        <a:buClr>
                          <a:schemeClr val="accent1"/>
                        </a:buClr>
                        <a:buSzPct val="125000"/>
                        <a:buFont typeface="Arial" pitchFamily="34" charset="0"/>
                        <a:buChar char="▪"/>
                      </a:pPr>
                      <a:r>
                        <a:rPr lang="en-GB" sz="900" b="0" dirty="0" smtClean="0"/>
                        <a:t>Which opportunity will you take up in the next month? How?</a:t>
                      </a:r>
                    </a:p>
                    <a:p>
                      <a:pPr marL="114300" indent="-114300">
                        <a:spcBef>
                          <a:spcPts val="0"/>
                        </a:spcBef>
                        <a:buClr>
                          <a:schemeClr val="accent1"/>
                        </a:buClr>
                        <a:buSzPct val="125000"/>
                        <a:buFont typeface="Arial" pitchFamily="34" charset="0"/>
                        <a:buChar char="▪"/>
                      </a:pPr>
                      <a:r>
                        <a:rPr lang="en-GB" sz="900" b="0" dirty="0" smtClean="0"/>
                        <a:t>What threat do you need to mitigate in the next month? How?</a:t>
                      </a:r>
                    </a:p>
                  </a:txBody>
                  <a:tcPr marL="84406" marR="8440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3C9E3"/>
                    </a:solidFill>
                  </a:tcPr>
                </a:tc>
              </a:tr>
            </a:tbl>
          </a:graphicData>
        </a:graphic>
      </p:graphicFrame>
      <p:sp>
        <p:nvSpPr>
          <p:cNvPr id="4" name="Title 1"/>
          <p:cNvSpPr>
            <a:spLocks noGrp="1"/>
          </p:cNvSpPr>
          <p:nvPr>
            <p:ph type="title"/>
          </p:nvPr>
        </p:nvSpPr>
        <p:spPr/>
        <p:txBody>
          <a:bodyPr/>
          <a:lstStyle/>
          <a:p>
            <a:r>
              <a:rPr lang="en-GB" b="0" dirty="0" smtClean="0">
                <a:solidFill>
                  <a:srgbClr val="8AA5CB"/>
                </a:solidFill>
              </a:rPr>
              <a:t>Empowered to Deliver</a:t>
            </a:r>
            <a:r>
              <a:rPr lang="en-GB" sz="2000" dirty="0" smtClean="0">
                <a:solidFill>
                  <a:schemeClr val="bg2"/>
                </a:solidFill>
              </a:rPr>
              <a:t/>
            </a:r>
            <a:br>
              <a:rPr lang="en-GB" sz="2000" dirty="0" smtClean="0">
                <a:solidFill>
                  <a:schemeClr val="bg2"/>
                </a:solidFill>
              </a:rPr>
            </a:br>
            <a:r>
              <a:rPr lang="en-GB" dirty="0" smtClean="0"/>
              <a:t>Debrief – annotated timetable</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1885" y="1122891"/>
          <a:ext cx="8880230" cy="4394200"/>
        </p:xfrm>
        <a:graphic>
          <a:graphicData uri="http://schemas.openxmlformats.org/drawingml/2006/table">
            <a:tbl>
              <a:tblPr firstRow="1" bandRow="1">
                <a:tableStyleId>{5C22544A-7EE6-4342-B048-85BDC9FD1C3A}</a:tableStyleId>
              </a:tblPr>
              <a:tblGrid>
                <a:gridCol w="829705"/>
                <a:gridCol w="474018"/>
                <a:gridCol w="2374392"/>
                <a:gridCol w="3030416"/>
                <a:gridCol w="2171699"/>
              </a:tblGrid>
              <a:tr h="370840">
                <a:tc>
                  <a:txBody>
                    <a:bodyPr/>
                    <a:lstStyle/>
                    <a:p>
                      <a:r>
                        <a:rPr lang="en-GB" sz="900" dirty="0" smtClean="0"/>
                        <a:t>SESSION</a:t>
                      </a:r>
                      <a:endParaRPr lang="en-GB" sz="900" dirty="0"/>
                    </a:p>
                  </a:txBody>
                  <a:tcPr marL="84406" marR="84406">
                    <a:solidFill>
                      <a:srgbClr val="8E258D"/>
                    </a:solidFill>
                  </a:tcPr>
                </a:tc>
                <a:tc>
                  <a:txBody>
                    <a:bodyPr/>
                    <a:lstStyle/>
                    <a:p>
                      <a:r>
                        <a:rPr lang="en-GB" sz="900" dirty="0" smtClean="0"/>
                        <a:t>TIME</a:t>
                      </a:r>
                      <a:endParaRPr lang="en-GB" sz="900" dirty="0"/>
                    </a:p>
                  </a:txBody>
                  <a:tcPr marL="84406" marR="84406">
                    <a:solidFill>
                      <a:srgbClr val="8E258D"/>
                    </a:solidFill>
                  </a:tcPr>
                </a:tc>
                <a:tc>
                  <a:txBody>
                    <a:bodyPr/>
                    <a:lstStyle/>
                    <a:p>
                      <a:r>
                        <a:rPr lang="en-GB" sz="900" dirty="0" smtClean="0"/>
                        <a:t>PARTNER</a:t>
                      </a:r>
                      <a:r>
                        <a:rPr lang="en-GB" sz="900" baseline="0" dirty="0" smtClean="0"/>
                        <a:t> (or AD) ROLE</a:t>
                      </a:r>
                      <a:endParaRPr lang="en-GB" sz="900" dirty="0"/>
                    </a:p>
                  </a:txBody>
                  <a:tcPr marL="84406" marR="84406">
                    <a:solidFill>
                      <a:srgbClr val="8E258D"/>
                    </a:solidFill>
                  </a:tcPr>
                </a:tc>
                <a:tc>
                  <a:txBody>
                    <a:bodyPr/>
                    <a:lstStyle/>
                    <a:p>
                      <a:r>
                        <a:rPr lang="en-GB" sz="900" dirty="0" smtClean="0"/>
                        <a:t>ETD CHAMPION</a:t>
                      </a:r>
                      <a:r>
                        <a:rPr lang="en-GB" sz="900" baseline="0" dirty="0" smtClean="0"/>
                        <a:t> ROLE</a:t>
                      </a:r>
                      <a:endParaRPr lang="en-GB" sz="900" dirty="0"/>
                    </a:p>
                  </a:txBody>
                  <a:tcPr marL="84406" marR="84406">
                    <a:solidFill>
                      <a:srgbClr val="8E258D"/>
                    </a:solidFill>
                  </a:tcPr>
                </a:tc>
                <a:tc>
                  <a:txBody>
                    <a:bodyPr/>
                    <a:lstStyle/>
                    <a:p>
                      <a:r>
                        <a:rPr lang="en-GB" sz="900" dirty="0" smtClean="0"/>
                        <a:t>ADVANCE PREPARATION – ETD</a:t>
                      </a:r>
                      <a:r>
                        <a:rPr lang="en-GB" sz="900" baseline="0" dirty="0" smtClean="0"/>
                        <a:t> CHAMPION</a:t>
                      </a:r>
                      <a:endParaRPr lang="en-GB" sz="900" dirty="0"/>
                    </a:p>
                  </a:txBody>
                  <a:tcPr marL="84406" marR="84406">
                    <a:solidFill>
                      <a:srgbClr val="8E258D"/>
                    </a:solidFill>
                  </a:tcPr>
                </a:tc>
              </a:tr>
              <a:tr h="370840">
                <a:tc>
                  <a:txBody>
                    <a:bodyPr/>
                    <a:lstStyle/>
                    <a:p>
                      <a:r>
                        <a:rPr lang="en-GB" sz="900" dirty="0" smtClean="0"/>
                        <a:t>Individual</a:t>
                      </a:r>
                      <a:r>
                        <a:rPr lang="en-GB" sz="900" baseline="0" dirty="0" smtClean="0"/>
                        <a:t> Focus cont.</a:t>
                      </a:r>
                      <a:endParaRPr lang="en-GB" sz="900" dirty="0"/>
                    </a:p>
                  </a:txBody>
                  <a:tcPr marL="84406" marR="84406">
                    <a:solidFill>
                      <a:srgbClr val="E3C9E3"/>
                    </a:solidFill>
                  </a:tcPr>
                </a:tc>
                <a:tc>
                  <a:txBody>
                    <a:bodyPr/>
                    <a:lstStyle/>
                    <a:p>
                      <a:r>
                        <a:rPr lang="en-GB" sz="900" dirty="0" smtClean="0"/>
                        <a:t>30</a:t>
                      </a:r>
                      <a:r>
                        <a:rPr lang="en-GB" sz="900" baseline="0" dirty="0" smtClean="0"/>
                        <a:t> </a:t>
                      </a:r>
                      <a:r>
                        <a:rPr lang="en-GB" sz="900" dirty="0" smtClean="0"/>
                        <a:t>mins</a:t>
                      </a:r>
                      <a:endParaRPr lang="en-GB" sz="900" dirty="0"/>
                    </a:p>
                  </a:txBody>
                  <a:tcPr marL="84406" marR="84406">
                    <a:solidFill>
                      <a:srgbClr val="E3C9E3"/>
                    </a:solidFill>
                  </a:tcPr>
                </a:tc>
                <a:tc>
                  <a:txBody>
                    <a:bodyPr/>
                    <a:lstStyle/>
                    <a:p>
                      <a:pPr marL="114300" marR="0" indent="-114300" algn="l" defTabSz="914400" rtl="0" eaLnBrk="1" fontAlgn="auto" latinLnBrk="0" hangingPunct="1">
                        <a:lnSpc>
                          <a:spcPct val="100000"/>
                        </a:lnSpc>
                        <a:spcBef>
                          <a:spcPts val="0"/>
                        </a:spcBef>
                        <a:spcAft>
                          <a:spcPts val="0"/>
                        </a:spcAft>
                        <a:buClr>
                          <a:schemeClr val="accent1"/>
                        </a:buClr>
                        <a:buSzPct val="125000"/>
                        <a:buFont typeface="Arial" pitchFamily="34" charset="0"/>
                        <a:buChar char="▪"/>
                        <a:tabLst/>
                        <a:defRPr/>
                      </a:pPr>
                      <a:r>
                        <a:rPr lang="en-GB" sz="900" dirty="0" smtClean="0"/>
                        <a:t>Participate</a:t>
                      </a:r>
                      <a:r>
                        <a:rPr lang="en-GB" sz="900" baseline="0" dirty="0" smtClean="0"/>
                        <a:t> with the other members of the team</a:t>
                      </a:r>
                    </a:p>
                    <a:p>
                      <a:pPr>
                        <a:buFontTx/>
                        <a:buNone/>
                      </a:pPr>
                      <a:endParaRPr lang="en-GB" sz="900" dirty="0"/>
                    </a:p>
                  </a:txBody>
                  <a:tcPr marL="84406" marR="84406">
                    <a:solidFill>
                      <a:srgbClr val="E3C9E3"/>
                    </a:solidFill>
                  </a:tcPr>
                </a:tc>
                <a:tc>
                  <a:txBody>
                    <a:bodyPr/>
                    <a:lstStyle/>
                    <a:p>
                      <a:pPr marL="114300" indent="-114300">
                        <a:buClr>
                          <a:schemeClr val="accent1"/>
                        </a:buClr>
                        <a:buSzPct val="125000"/>
                        <a:buFont typeface="Arial" pitchFamily="34" charset="0"/>
                        <a:buChar char="▪"/>
                      </a:pPr>
                      <a:r>
                        <a:rPr lang="en-GB" sz="900" baseline="0" dirty="0" smtClean="0"/>
                        <a:t> State that they will have 10 minutes now to reflect on and create a personal SWOT, based on what they have learnt about themselves on this engagement, and the feedback they have just received from their </a:t>
                      </a:r>
                      <a:r>
                        <a:rPr lang="en-GB" sz="900" u="none" baseline="0" dirty="0" smtClean="0"/>
                        <a:t>consulting </a:t>
                      </a:r>
                      <a:r>
                        <a:rPr lang="en-GB" sz="900" baseline="0" dirty="0" smtClean="0"/>
                        <a:t>partner</a:t>
                      </a:r>
                    </a:p>
                    <a:p>
                      <a:pPr marL="114300" indent="-114300">
                        <a:buClr>
                          <a:schemeClr val="accent1"/>
                        </a:buClr>
                        <a:buSzPct val="125000"/>
                        <a:buFont typeface="Arial" pitchFamily="34" charset="0"/>
                        <a:buChar char="▪"/>
                      </a:pPr>
                      <a:endParaRPr lang="en-GB" sz="900" baseline="0" dirty="0" smtClean="0"/>
                    </a:p>
                    <a:p>
                      <a:pPr marL="114300" indent="-114300">
                        <a:buClr>
                          <a:schemeClr val="accent1"/>
                        </a:buClr>
                        <a:buSzPct val="125000"/>
                        <a:buFont typeface="Arial" pitchFamily="34" charset="0"/>
                        <a:buChar char="▪"/>
                      </a:pPr>
                      <a:r>
                        <a:rPr lang="en-GB" sz="900" baseline="0" dirty="0" smtClean="0"/>
                        <a:t>After ten minutes, ask the group to get back in to their pairs and share their answers to the questions on the second flipchart with their partner, taking 10 mins each, again in turn.</a:t>
                      </a:r>
                    </a:p>
                    <a:p>
                      <a:pPr marL="114300" indent="-114300">
                        <a:buClr>
                          <a:schemeClr val="accent1"/>
                        </a:buClr>
                        <a:buSzPct val="125000"/>
                        <a:buFont typeface="Arial" pitchFamily="34" charset="0"/>
                        <a:buChar char="▪"/>
                      </a:pPr>
                      <a:endParaRPr lang="en-GB" sz="900" baseline="0" dirty="0" smtClean="0"/>
                    </a:p>
                    <a:p>
                      <a:pPr marL="114300" indent="-114300">
                        <a:buClr>
                          <a:schemeClr val="accent1"/>
                        </a:buClr>
                        <a:buSzPct val="125000"/>
                        <a:buFont typeface="Arial" pitchFamily="34" charset="0"/>
                        <a:buChar char="▪"/>
                      </a:pPr>
                      <a:r>
                        <a:rPr lang="en-GB" sz="900" baseline="0" dirty="0" smtClean="0"/>
                        <a:t>Help manage time for the group</a:t>
                      </a:r>
                    </a:p>
                  </a:txBody>
                  <a:tcPr marL="84406" marR="84406">
                    <a:solidFill>
                      <a:srgbClr val="E3C9E3"/>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sz="900" b="0" dirty="0" smtClean="0"/>
                    </a:p>
                  </a:txBody>
                  <a:tcPr marL="84406" marR="84406">
                    <a:solidFill>
                      <a:srgbClr val="E3C9E3"/>
                    </a:solidFill>
                  </a:tcPr>
                </a:tc>
              </a:tr>
              <a:tr h="370840">
                <a:tc>
                  <a:txBody>
                    <a:bodyPr/>
                    <a:lstStyle/>
                    <a:p>
                      <a:r>
                        <a:rPr lang="en-GB" sz="900" dirty="0" smtClean="0"/>
                        <a:t>Close</a:t>
                      </a:r>
                      <a:endParaRPr lang="en-GB" sz="900" dirty="0"/>
                    </a:p>
                  </a:txBody>
                  <a:tcPr marL="84406" marR="84406">
                    <a:solidFill>
                      <a:srgbClr val="F3E9F3"/>
                    </a:solidFill>
                  </a:tcPr>
                </a:tc>
                <a:tc>
                  <a:txBody>
                    <a:bodyPr/>
                    <a:lstStyle/>
                    <a:p>
                      <a:r>
                        <a:rPr lang="en-GB" sz="900" dirty="0" smtClean="0"/>
                        <a:t>5 mins</a:t>
                      </a:r>
                      <a:endParaRPr lang="en-GB" sz="900" dirty="0"/>
                    </a:p>
                  </a:txBody>
                  <a:tcPr marL="84406" marR="84406">
                    <a:solidFill>
                      <a:srgbClr val="F3E9F3"/>
                    </a:solidFill>
                  </a:tcPr>
                </a:tc>
                <a:tc>
                  <a:txBody>
                    <a:bodyPr/>
                    <a:lstStyle/>
                    <a:p>
                      <a:pPr marL="114300" indent="-114300">
                        <a:buClr>
                          <a:schemeClr val="accent1"/>
                        </a:buClr>
                        <a:buSzPct val="125000"/>
                        <a:buFont typeface="Arial" pitchFamily="34" charset="0"/>
                        <a:buChar char="▪"/>
                      </a:pPr>
                      <a:r>
                        <a:rPr lang="en-GB" sz="900" baseline="0" dirty="0" smtClean="0"/>
                        <a:t> Share final thoughts on the ETD process, client, team and personal learning.  Thank the group again for their involvement and effort.</a:t>
                      </a:r>
                      <a:endParaRPr lang="en-GB" sz="900" dirty="0"/>
                    </a:p>
                  </a:txBody>
                  <a:tcPr marL="84406" marR="84406">
                    <a:solidFill>
                      <a:srgbClr val="F3E9F3"/>
                    </a:solidFill>
                  </a:tcPr>
                </a:tc>
                <a:tc>
                  <a:txBody>
                    <a:bodyPr/>
                    <a:lstStyle/>
                    <a:p>
                      <a:pPr marL="114300" indent="-114300">
                        <a:buClr>
                          <a:schemeClr val="accent1"/>
                        </a:buClr>
                        <a:buSzPct val="125000"/>
                        <a:buFont typeface="Arial" pitchFamily="34" charset="0"/>
                        <a:buChar char="▪"/>
                      </a:pPr>
                      <a:r>
                        <a:rPr lang="en-GB" sz="900" baseline="0" dirty="0" smtClean="0"/>
                        <a:t>Thank the group for their active involvement in the session.  State that the discussion has been really valuable, but the key benefit from the process will come from what they do with the information that they have generated, both personally, and in the context of the broader team, client and business.</a:t>
                      </a:r>
                    </a:p>
                    <a:p>
                      <a:pPr marL="114300" indent="-114300">
                        <a:buClr>
                          <a:schemeClr val="accent1"/>
                        </a:buClr>
                        <a:buSzPct val="125000"/>
                        <a:buFont typeface="Arial" pitchFamily="34" charset="0"/>
                        <a:buChar char="▪"/>
                      </a:pPr>
                      <a:endParaRPr lang="en-GB" sz="900" baseline="0" dirty="0" smtClean="0"/>
                    </a:p>
                    <a:p>
                      <a:pPr marL="114300" indent="-114300">
                        <a:buClr>
                          <a:schemeClr val="accent1"/>
                        </a:buClr>
                        <a:buSzPct val="125000"/>
                        <a:buFont typeface="Arial" pitchFamily="34" charset="0"/>
                        <a:buChar char="▪"/>
                      </a:pPr>
                      <a:r>
                        <a:rPr lang="en-GB" sz="900" baseline="0" dirty="0" smtClean="0"/>
                        <a:t>Encourage the group to consider what they will do differently on their next engagement and how they can make the most of the ETD process, especially in terms of applying their</a:t>
                      </a:r>
                      <a:r>
                        <a:rPr lang="en-GB" sz="900" u="none" baseline="0" dirty="0" smtClean="0"/>
                        <a:t> consulting </a:t>
                      </a:r>
                      <a:r>
                        <a:rPr lang="en-GB" sz="900" baseline="0" dirty="0" smtClean="0"/>
                        <a:t>skills to support learning and development on jobs going forward.</a:t>
                      </a:r>
                    </a:p>
                    <a:p>
                      <a:pPr marL="114300" indent="-114300">
                        <a:buClr>
                          <a:schemeClr val="accent1"/>
                        </a:buClr>
                        <a:buSzPct val="125000"/>
                        <a:buFont typeface="Arial" pitchFamily="34" charset="0"/>
                        <a:buChar char="▪"/>
                      </a:pPr>
                      <a:endParaRPr lang="en-GB" sz="900" baseline="0" dirty="0" smtClean="0"/>
                    </a:p>
                    <a:p>
                      <a:pPr marL="114300" indent="-114300">
                        <a:buClr>
                          <a:schemeClr val="accent1"/>
                        </a:buClr>
                        <a:buSzPct val="125000"/>
                        <a:buFont typeface="Arial" pitchFamily="34" charset="0"/>
                        <a:buChar char="▪"/>
                      </a:pPr>
                      <a:r>
                        <a:rPr lang="en-GB" sz="900" baseline="0" dirty="0" smtClean="0"/>
                        <a:t>Handover to the Partner or AD for closing remarks</a:t>
                      </a:r>
                    </a:p>
                    <a:p>
                      <a:pPr>
                        <a:buClr>
                          <a:schemeClr val="accent1"/>
                        </a:buClr>
                        <a:buFont typeface="Arial" pitchFamily="34" charset="0"/>
                        <a:buChar char="•"/>
                      </a:pPr>
                      <a:endParaRPr lang="en-GB" sz="900" baseline="0" dirty="0" smtClean="0"/>
                    </a:p>
                    <a:p>
                      <a:pPr>
                        <a:buClr>
                          <a:schemeClr val="accent1"/>
                        </a:buClr>
                        <a:buFont typeface="Arial" pitchFamily="34" charset="0"/>
                        <a:buChar char="•"/>
                      </a:pPr>
                      <a:endParaRPr lang="en-GB" sz="900" baseline="0" dirty="0" smtClean="0"/>
                    </a:p>
                  </a:txBody>
                  <a:tcPr marL="84406" marR="84406">
                    <a:solidFill>
                      <a:srgbClr val="F3E9F3"/>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sz="900" b="0" dirty="0" smtClean="0"/>
                    </a:p>
                  </a:txBody>
                  <a:tcPr marL="84406" marR="84406">
                    <a:solidFill>
                      <a:srgbClr val="F3E9F3"/>
                    </a:solidFill>
                  </a:tcPr>
                </a:tc>
              </a:tr>
            </a:tbl>
          </a:graphicData>
        </a:graphic>
      </p:graphicFrame>
      <p:sp>
        <p:nvSpPr>
          <p:cNvPr id="5" name="Title 1"/>
          <p:cNvSpPr>
            <a:spLocks noGrp="1"/>
          </p:cNvSpPr>
          <p:nvPr>
            <p:ph type="title"/>
          </p:nvPr>
        </p:nvSpPr>
        <p:spPr/>
        <p:txBody>
          <a:bodyPr/>
          <a:lstStyle/>
          <a:p>
            <a:r>
              <a:rPr lang="en-GB" b="0" dirty="0" smtClean="0">
                <a:solidFill>
                  <a:srgbClr val="8AA5CB"/>
                </a:solidFill>
              </a:rPr>
              <a:t>Empowered to Deliver</a:t>
            </a:r>
            <a:r>
              <a:rPr lang="en-GB" sz="2000" dirty="0" smtClean="0">
                <a:solidFill>
                  <a:schemeClr val="bg2"/>
                </a:solidFill>
              </a:rPr>
              <a:t/>
            </a:r>
            <a:br>
              <a:rPr lang="en-GB" sz="2000" dirty="0" smtClean="0">
                <a:solidFill>
                  <a:schemeClr val="bg2"/>
                </a:solidFill>
              </a:rPr>
            </a:br>
            <a:r>
              <a:rPr lang="en-GB" dirty="0" smtClean="0"/>
              <a:t>Debrief – annotated timetable</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 </a:t>
            </a:r>
            <a:r>
              <a:rPr kumimoji="0" lang="en-US" sz="1000" b="0" i="0" u="none" strike="noStrike" kern="1200" cap="none" spc="0" normalizeH="0" baseline="0" noProof="0" dirty="0" smtClean="0">
                <a:ln>
                  <a:noFill/>
                </a:ln>
                <a:solidFill>
                  <a:srgbClr val="000000"/>
                </a:solidFill>
                <a:effectLst/>
                <a:uLnTx/>
                <a:uFillTx/>
                <a:latin typeface="Arial"/>
                <a:ea typeface="+mn-ea"/>
                <a:cs typeface="+mn-cs"/>
              </a:rPr>
              <a:t>2012 </a:t>
            </a:r>
            <a:r>
              <a:rPr kumimoji="0" lang="en-US" sz="1000" b="0" i="0" u="none" strike="noStrike" kern="1200" cap="none" spc="0" normalizeH="0" baseline="0" noProof="0" dirty="0">
                <a:ln>
                  <a:noFill/>
                </a:ln>
                <a:solidFill>
                  <a:srgbClr val="000000"/>
                </a:solidFill>
                <a:effectLst/>
                <a:uLnTx/>
                <a:uFillTx/>
                <a:latin typeface="Arial"/>
                <a:ea typeface="+mn-ea"/>
                <a:cs typeface="+mn-cs"/>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bwMode="gray">
          <a:xfrm>
            <a:off x="6101670" y="3906787"/>
            <a:ext cx="2395538" cy="2393157"/>
            <a:chOff x="557213" y="1061987"/>
            <a:chExt cx="2395538" cy="2393157"/>
          </a:xfrm>
        </p:grpSpPr>
        <p:sp>
          <p:nvSpPr>
            <p:cNvPr id="24"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rotWithShape="1">
              <a:gsLst>
                <a:gs pos="0">
                  <a:srgbClr val="CAB5E8"/>
                </a:gs>
                <a:gs pos="35000">
                  <a:srgbClr val="DACBEE"/>
                </a:gs>
                <a:gs pos="80000">
                  <a:srgbClr val="F1EAF9"/>
                </a:gs>
              </a:gsLst>
              <a:lin ang="18000000" scaled="0"/>
            </a:gradFill>
            <a:ln w="9525" cap="flat" cmpd="sng" algn="ctr">
              <a:solidFill>
                <a:srgbClr val="7E60A0"/>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25"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rotWithShape="1">
              <a:gsLst>
                <a:gs pos="0">
                  <a:srgbClr val="DBFDA7"/>
                </a:gs>
                <a:gs pos="35000">
                  <a:srgbClr val="E5FDC2"/>
                </a:gs>
                <a:gs pos="80000">
                  <a:srgbClr val="F6FFE6"/>
                </a:gs>
              </a:gsLst>
              <a:lin ang="18600000" scaled="0"/>
            </a:gradFill>
            <a:ln w="9525" cap="flat" cmpd="sng" algn="ctr">
              <a:solidFill>
                <a:srgbClr val="B5BF88">
                  <a:lumMod val="75000"/>
                </a:srgbClr>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26"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rotWithShape="1">
              <a:gsLst>
                <a:gs pos="0">
                  <a:srgbClr val="FEBE86"/>
                </a:gs>
                <a:gs pos="35000">
                  <a:srgbClr val="FED0AA"/>
                </a:gs>
                <a:gs pos="80000">
                  <a:srgbClr val="FEEBDB"/>
                </a:gs>
              </a:gsLst>
              <a:lin ang="18000000" scaled="0"/>
            </a:gradFill>
            <a:ln w="9525" cap="flat" cmpd="sng" algn="ctr">
              <a:solidFill>
                <a:srgbClr val="C84E00"/>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27"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rotWithShape="1">
              <a:gsLst>
                <a:gs pos="0">
                  <a:srgbClr val="A2C4FF"/>
                </a:gs>
                <a:gs pos="35000">
                  <a:srgbClr val="BED5FF"/>
                </a:gs>
                <a:gs pos="100000">
                  <a:srgbClr val="E4EEFF"/>
                </a:gs>
              </a:gsLst>
              <a:lin ang="13800000" scaled="0"/>
            </a:gradFill>
            <a:ln w="9525" cap="flat" cmpd="sng" algn="ctr">
              <a:solidFill>
                <a:srgbClr val="4274B0"/>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28"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gradFill rotWithShape="1">
              <a:gsLst>
                <a:gs pos="0">
                  <a:srgbClr val="00338D">
                    <a:shade val="51000"/>
                    <a:satMod val="130000"/>
                  </a:srgbClr>
                </a:gs>
                <a:gs pos="80000">
                  <a:srgbClr val="00338D">
                    <a:shade val="93000"/>
                    <a:satMod val="130000"/>
                  </a:srgbClr>
                </a:gs>
                <a:gs pos="100000">
                  <a:srgbClr val="00338D">
                    <a:shade val="94000"/>
                    <a:satMod val="135000"/>
                  </a:srgbClr>
                </a:gs>
              </a:gsLst>
              <a:lin ang="16200000" scaled="0"/>
            </a:gradFill>
            <a:ln w="9525" cap="flat" cmpd="sng" algn="ctr">
              <a:solidFill>
                <a:srgbClr val="00338D">
                  <a:shade val="95000"/>
                  <a:satMod val="105000"/>
                </a:srgbClr>
              </a:solidFill>
              <a:prstDash val="solid"/>
              <a:headEnd/>
              <a:tailEnd/>
            </a:ln>
            <a:effectLst>
              <a:outerShdw blurRad="40000" dist="23000" dir="5400000" rotWithShape="0">
                <a:srgbClr val="000000">
                  <a:alpha val="35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Arial"/>
              </a:endParaRPr>
            </a:p>
          </p:txBody>
        </p:sp>
        <p:sp>
          <p:nvSpPr>
            <p:cNvPr id="29"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gradFill rotWithShape="1">
              <a:gsLst>
                <a:gs pos="0">
                  <a:srgbClr val="00338D">
                    <a:shade val="51000"/>
                    <a:satMod val="130000"/>
                  </a:srgbClr>
                </a:gs>
                <a:gs pos="80000">
                  <a:srgbClr val="00338D">
                    <a:shade val="93000"/>
                    <a:satMod val="130000"/>
                  </a:srgbClr>
                </a:gs>
                <a:gs pos="100000">
                  <a:srgbClr val="00338D">
                    <a:shade val="94000"/>
                    <a:satMod val="135000"/>
                  </a:srgbClr>
                </a:gs>
              </a:gsLst>
              <a:lin ang="16200000" scaled="0"/>
            </a:gradFill>
            <a:ln w="9525" cap="flat" cmpd="sng" algn="ctr">
              <a:solidFill>
                <a:srgbClr val="00338D">
                  <a:shade val="95000"/>
                  <a:satMod val="105000"/>
                </a:srgbClr>
              </a:solidFill>
              <a:prstDash val="solid"/>
              <a:headEnd/>
              <a:tailEnd/>
            </a:ln>
            <a:effectLst>
              <a:outerShdw blurRad="40000" dist="23000" dir="5400000" rotWithShape="0">
                <a:srgbClr val="000000">
                  <a:alpha val="35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Arial"/>
              </a:endParaRPr>
            </a:p>
          </p:txBody>
        </p:sp>
        <p:sp>
          <p:nvSpPr>
            <p:cNvPr id="30"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10" cap="none" spc="360" normalizeH="0" baseline="0" noProof="0" dirty="0" smtClean="0">
                  <a:ln w="9525">
                    <a:noFill/>
                    <a:round/>
                    <a:headEnd/>
                    <a:tailEnd/>
                  </a:ln>
                  <a:solidFill>
                    <a:srgbClr val="F8F8F8"/>
                  </a:solidFill>
                  <a:effectLst/>
                  <a:uLnTx/>
                  <a:uFillTx/>
                  <a:latin typeface="Arial"/>
                  <a:cs typeface="Arial"/>
                </a:rPr>
                <a:t>GO TO MARKET MATERIALS</a:t>
              </a:r>
              <a:endParaRPr kumimoji="0" lang="en-US" sz="1000" b="1" i="0" u="none" strike="noStrike" kern="10" cap="none" spc="360" normalizeH="0" baseline="0" noProof="0" dirty="0">
                <a:ln w="9525">
                  <a:noFill/>
                  <a:round/>
                  <a:headEnd/>
                  <a:tailEnd/>
                </a:ln>
                <a:solidFill>
                  <a:srgbClr val="F8F8F8"/>
                </a:solidFill>
                <a:effectLst/>
                <a:uLnTx/>
                <a:uFillTx/>
                <a:latin typeface="Arial"/>
                <a:cs typeface="Arial"/>
              </a:endParaRPr>
            </a:p>
          </p:txBody>
        </p:sp>
        <p:sp>
          <p:nvSpPr>
            <p:cNvPr id="31"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10" cap="none" spc="360" normalizeH="0" baseline="0" noProof="0" dirty="0" smtClean="0">
                  <a:ln w="9525">
                    <a:noFill/>
                    <a:round/>
                    <a:headEnd/>
                    <a:tailEnd/>
                  </a:ln>
                  <a:solidFill>
                    <a:srgbClr val="F8F8F8"/>
                  </a:solidFill>
                  <a:effectLst/>
                  <a:uLnTx/>
                  <a:uFillTx/>
                  <a:latin typeface="Arial"/>
                  <a:cs typeface="Arial"/>
                </a:rPr>
                <a:t>RISK MANAGEMENT GUIDANCE</a:t>
              </a:r>
              <a:endParaRPr kumimoji="0" lang="en-US" sz="1000" b="1" i="0" u="none" strike="noStrike" kern="10" cap="none" spc="360" normalizeH="0" baseline="0" noProof="0" dirty="0">
                <a:ln w="9525">
                  <a:noFill/>
                  <a:round/>
                  <a:headEnd/>
                  <a:tailEnd/>
                </a:ln>
                <a:solidFill>
                  <a:srgbClr val="F8F8F8"/>
                </a:solidFill>
                <a:effectLst/>
                <a:uLnTx/>
                <a:uFillTx/>
                <a:latin typeface="Arial"/>
                <a:cs typeface="Arial"/>
              </a:endParaRPr>
            </a:p>
          </p:txBody>
        </p:sp>
        <p:sp>
          <p:nvSpPr>
            <p:cNvPr id="32" name="Oval 31"/>
            <p:cNvSpPr/>
            <p:nvPr/>
          </p:nvSpPr>
          <p:spPr bwMode="gray">
            <a:xfrm>
              <a:off x="2574132" y="1518112"/>
              <a:ext cx="115747" cy="115747"/>
            </a:xfrm>
            <a:prstGeom prst="ellipse">
              <a:avLst/>
            </a:prstGeom>
            <a:solidFill>
              <a:srgbClr val="00338D">
                <a:lumMod val="20000"/>
                <a:lumOff val="80000"/>
              </a:srgbClr>
            </a:solidFill>
            <a:ln w="25400" cap="flat" cmpd="sng" algn="ctr">
              <a:solidFill>
                <a:srgbClr val="00338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ea typeface="+mn-ea"/>
                  <a:cs typeface="Arial"/>
                  <a:sym typeface="Symbol"/>
                </a:rPr>
                <a:t></a:t>
              </a:r>
              <a:endParaRPr kumimoji="0" lang="en-US" sz="800" b="0" i="0" u="none" strike="noStrike" kern="0" cap="none" spc="0" normalizeH="0" baseline="0" noProof="0" dirty="0">
                <a:ln>
                  <a:noFill/>
                </a:ln>
                <a:solidFill>
                  <a:srgbClr val="00338D"/>
                </a:solidFill>
                <a:effectLst/>
                <a:uLnTx/>
                <a:uFillTx/>
                <a:latin typeface="Arial"/>
                <a:ea typeface="+mn-ea"/>
                <a:cs typeface="Arial"/>
              </a:endParaRPr>
            </a:p>
          </p:txBody>
        </p:sp>
        <p:sp>
          <p:nvSpPr>
            <p:cNvPr id="33" name="Oval 32"/>
            <p:cNvSpPr/>
            <p:nvPr/>
          </p:nvSpPr>
          <p:spPr bwMode="gray">
            <a:xfrm>
              <a:off x="2583657" y="2892243"/>
              <a:ext cx="115747" cy="115747"/>
            </a:xfrm>
            <a:prstGeom prst="ellipse">
              <a:avLst/>
            </a:prstGeom>
            <a:solidFill>
              <a:srgbClr val="00338D">
                <a:lumMod val="20000"/>
                <a:lumOff val="80000"/>
              </a:srgbClr>
            </a:solidFill>
            <a:ln w="25400" cap="flat" cmpd="sng" algn="ctr">
              <a:solidFill>
                <a:srgbClr val="00338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ea typeface="+mn-ea"/>
                  <a:cs typeface="Arial"/>
                  <a:sym typeface="Symbol"/>
                </a:rPr>
                <a:t></a:t>
              </a:r>
              <a:endParaRPr kumimoji="0" lang="en-US" sz="800" b="0" i="0" u="none" strike="noStrike" kern="0" cap="none" spc="0" normalizeH="0" baseline="0" noProof="0" dirty="0">
                <a:ln>
                  <a:noFill/>
                </a:ln>
                <a:solidFill>
                  <a:srgbClr val="00338D"/>
                </a:solidFill>
                <a:effectLst/>
                <a:uLnTx/>
                <a:uFillTx/>
                <a:latin typeface="Arial"/>
                <a:ea typeface="+mn-ea"/>
                <a:cs typeface="Arial"/>
              </a:endParaRPr>
            </a:p>
          </p:txBody>
        </p:sp>
        <p:sp>
          <p:nvSpPr>
            <p:cNvPr id="34" name="TextBox 33"/>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ENGAGEMENT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PROCESS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GUIDANCE</a:t>
              </a:r>
              <a:endParaRPr kumimoji="0" lang="en-US" sz="800" b="0" i="0" u="none" strike="noStrike" kern="0" cap="none" spc="0" normalizeH="0" baseline="0" noProof="0" dirty="0">
                <a:ln>
                  <a:noFill/>
                </a:ln>
                <a:solidFill>
                  <a:srgbClr val="00338D"/>
                </a:solidFill>
                <a:effectLst/>
                <a:uLnTx/>
                <a:uFillTx/>
                <a:latin typeface="Arial"/>
              </a:endParaRPr>
            </a:p>
          </p:txBody>
        </p:sp>
        <p:sp>
          <p:nvSpPr>
            <p:cNvPr id="35" name="TextBox 34"/>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FDD WORK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AREAS</a:t>
              </a:r>
              <a:endParaRPr kumimoji="0" lang="en-US" sz="800" b="0" i="0" u="none" strike="noStrike" kern="0" cap="none" spc="0" normalizeH="0" baseline="0" noProof="0" dirty="0">
                <a:ln>
                  <a:noFill/>
                </a:ln>
                <a:solidFill>
                  <a:srgbClr val="00338D"/>
                </a:solidFill>
                <a:effectLst/>
                <a:uLnTx/>
                <a:uFillTx/>
                <a:latin typeface="Arial"/>
              </a:endParaRPr>
            </a:p>
          </p:txBody>
        </p:sp>
        <p:sp>
          <p:nvSpPr>
            <p:cNvPr id="36" name="TextBox 35"/>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ENGAGEMENT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ENABLERS</a:t>
              </a:r>
              <a:endParaRPr kumimoji="0" lang="en-US" sz="800" b="0" i="0" u="none" strike="noStrike" kern="0" cap="none" spc="0" normalizeH="0" baseline="0" noProof="0" dirty="0">
                <a:ln>
                  <a:noFill/>
                </a:ln>
                <a:solidFill>
                  <a:srgbClr val="00338D"/>
                </a:solidFill>
                <a:effectLst/>
                <a:uLnTx/>
                <a:uFillTx/>
                <a:latin typeface="Arial"/>
              </a:endParaRPr>
            </a:p>
          </p:txBody>
        </p:sp>
        <p:sp>
          <p:nvSpPr>
            <p:cNvPr id="37" name="TextBox 36"/>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OFFSHORE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SUPPORT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OPPORTUNITIES</a:t>
              </a:r>
            </a:p>
          </p:txBody>
        </p:sp>
        <p:sp>
          <p:nvSpPr>
            <p:cNvPr id="38" name="Oval 37"/>
            <p:cNvSpPr/>
            <p:nvPr/>
          </p:nvSpPr>
          <p:spPr bwMode="gray">
            <a:xfrm>
              <a:off x="1476827" y="1981099"/>
              <a:ext cx="572947" cy="572947"/>
            </a:xfrm>
            <a:prstGeom prst="ellipse">
              <a:avLst/>
            </a:prstGeom>
            <a:gradFill rotWithShape="1">
              <a:gsLst>
                <a:gs pos="0">
                  <a:srgbClr val="00338D">
                    <a:shade val="51000"/>
                    <a:satMod val="130000"/>
                  </a:srgbClr>
                </a:gs>
                <a:gs pos="80000">
                  <a:srgbClr val="00338D">
                    <a:shade val="93000"/>
                    <a:satMod val="130000"/>
                  </a:srgbClr>
                </a:gs>
                <a:gs pos="100000">
                  <a:srgbClr val="00338D">
                    <a:shade val="94000"/>
                    <a:satMod val="135000"/>
                  </a:srgbClr>
                </a:gs>
              </a:gsLst>
              <a:lin ang="16200000" scaled="0"/>
            </a:gradFill>
            <a:ln w="9525" cap="flat" cmpd="sng" algn="ctr">
              <a:solidFill>
                <a:srgbClr val="00338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Arial"/>
              </a:endParaRPr>
            </a:p>
          </p:txBody>
        </p:sp>
        <p:sp>
          <p:nvSpPr>
            <p:cNvPr id="39" name="TextBox 38"/>
            <p:cNvSpPr txBox="1"/>
            <p:nvPr/>
          </p:nvSpPr>
          <p:spPr bwMode="gray">
            <a:xfrm>
              <a:off x="1496240" y="2084843"/>
              <a:ext cx="532436"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a:rPr>
                <a:t>FDD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a:rPr>
                <a:t>Toolkit</a:t>
              </a:r>
              <a:endParaRPr kumimoji="0" lang="en-US" sz="8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a:endParaRPr>
            </a:p>
          </p:txBody>
        </p:sp>
      </p:grpSp>
      <p:sp>
        <p:nvSpPr>
          <p:cNvPr id="19" name="Subtitle 19"/>
          <p:cNvSpPr txBox="1">
            <a:spLocks/>
          </p:cNvSpPr>
          <p:nvPr/>
        </p:nvSpPr>
        <p:spPr bwMode="gray">
          <a:xfrm>
            <a:off x="371226" y="1336433"/>
            <a:ext cx="4242977" cy="3991561"/>
          </a:xfrm>
          <a:prstGeom prst="rect">
            <a:avLst/>
          </a:prstGeom>
        </p:spPr>
        <p:txBody>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600" b="1" i="1" u="none" strike="noStrike" kern="1200" cap="none" spc="0" normalizeH="0" baseline="0" noProof="0" dirty="0" smtClean="0">
                <a:ln>
                  <a:noFill/>
                </a:ln>
                <a:solidFill>
                  <a:srgbClr val="C792C6"/>
                </a:solidFill>
                <a:effectLst/>
                <a:uLnTx/>
                <a:uFillTx/>
                <a:latin typeface="Arial"/>
                <a:ea typeface="+mn-ea"/>
                <a:cs typeface="Arial" pitchFamily="34" charset="0"/>
              </a:rPr>
              <a:t>Engagement Process Guidance</a:t>
            </a: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The Engagement Process Guidance in the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FDD</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Toolkit links in closely with Next Generation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Buyside</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and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Sellside</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which are focused on our ability to win clients, win deals and maximize our bandwidth.</a:t>
            </a: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The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FDD</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Toolkit Engagement Process Guidance provides additional help and tools to assist teams manage the engagement process and overall execution of the work.</a:t>
            </a: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600" b="1" i="1" u="none" strike="noStrike" kern="1200" cap="none" spc="0" normalizeH="0" baseline="0" noProof="0" dirty="0" smtClean="0">
                <a:ln>
                  <a:noFill/>
                </a:ln>
                <a:solidFill>
                  <a:srgbClr val="C792C6"/>
                </a:solidFill>
                <a:effectLst/>
                <a:uLnTx/>
                <a:uFillTx/>
                <a:latin typeface="Arial"/>
                <a:ea typeface="+mn-ea"/>
                <a:cs typeface="Arial" pitchFamily="34" charset="0"/>
              </a:rPr>
              <a:t>Empowered to deliver</a:t>
            </a: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lang="en-US" sz="1600" dirty="0" smtClean="0">
                <a:solidFill>
                  <a:schemeClr val="bg1"/>
                </a:solidFill>
                <a:latin typeface="Arial"/>
                <a:cs typeface="Arial" pitchFamily="34" charset="0"/>
              </a:rPr>
              <a:t>This document is a training tool on ‘Empowered to deliver’.  Empowered to deliver is an approach to aid professionals to succeed in their jobs such that their individual goals, firm goals and client goals are achieved. </a:t>
            </a:r>
            <a:endParaRPr kumimoji="0" lang="en-US" sz="1600" i="0" u="none" strike="noStrike" kern="1200" cap="none" spc="0" normalizeH="0" baseline="0" noProof="0" dirty="0">
              <a:ln>
                <a:noFill/>
              </a:ln>
              <a:solidFill>
                <a:srgbClr val="00338D"/>
              </a:solidFill>
              <a:effectLst/>
              <a:uLnTx/>
              <a:uFillTx/>
              <a:latin typeface="Arial"/>
              <a:ea typeface="+mn-ea"/>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GB" b="0" dirty="0" smtClean="0">
                <a:solidFill>
                  <a:srgbClr val="8AA5CB"/>
                </a:solidFill>
              </a:rPr>
              <a:t>Empowered to Deliver (ETD)</a:t>
            </a:r>
            <a:r>
              <a:rPr lang="en-GB" sz="2700" dirty="0" smtClean="0">
                <a:solidFill>
                  <a:schemeClr val="bg2"/>
                </a:solidFill>
              </a:rPr>
              <a:t/>
            </a:r>
            <a:br>
              <a:rPr lang="en-GB" sz="2700" dirty="0" smtClean="0">
                <a:solidFill>
                  <a:schemeClr val="bg2"/>
                </a:solidFill>
              </a:rPr>
            </a:br>
            <a:r>
              <a:rPr lang="en-GB" dirty="0" smtClean="0"/>
              <a:t>Better Dialogue, Better Relationships, Better Results for</a:t>
            </a:r>
            <a:br>
              <a:rPr lang="en-GB" dirty="0" smtClean="0"/>
            </a:br>
            <a:r>
              <a:rPr lang="en-GB" dirty="0" smtClean="0"/>
              <a:t>Our Clients and You</a:t>
            </a:r>
          </a:p>
        </p:txBody>
      </p:sp>
      <p:grpSp>
        <p:nvGrpSpPr>
          <p:cNvPr id="32" name="Group 31"/>
          <p:cNvGrpSpPr/>
          <p:nvPr/>
        </p:nvGrpSpPr>
        <p:grpSpPr>
          <a:xfrm>
            <a:off x="1886953" y="1516159"/>
            <a:ext cx="5192988" cy="4337231"/>
            <a:chOff x="1547446" y="927100"/>
            <a:chExt cx="6096000" cy="5257801"/>
          </a:xfrm>
        </p:grpSpPr>
        <p:graphicFrame>
          <p:nvGraphicFramePr>
            <p:cNvPr id="24" name="Diagram 23"/>
            <p:cNvGraphicFramePr/>
            <p:nvPr/>
          </p:nvGraphicFramePr>
          <p:xfrm>
            <a:off x="1547446" y="927100"/>
            <a:ext cx="6096000" cy="504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Arc 31"/>
            <p:cNvSpPr>
              <a:spLocks/>
            </p:cNvSpPr>
            <p:nvPr/>
          </p:nvSpPr>
          <p:spPr bwMode="auto">
            <a:xfrm rot="477841">
              <a:off x="6015404" y="2217738"/>
              <a:ext cx="479180" cy="893762"/>
            </a:xfrm>
            <a:custGeom>
              <a:avLst/>
              <a:gdLst>
                <a:gd name="T0" fmla="*/ 0 w 21600"/>
                <a:gd name="T1" fmla="*/ 0 h 21600"/>
                <a:gd name="T2" fmla="*/ 519882 w 21600"/>
                <a:gd name="T3" fmla="*/ 892998 h 21600"/>
                <a:gd name="T4" fmla="*/ 0 w 21600"/>
                <a:gd name="T5" fmla="*/ 89299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2400">
              <a:solidFill>
                <a:srgbClr val="F5B36A"/>
              </a:solidFill>
              <a:round/>
              <a:headEnd/>
              <a:tailEnd type="triangle" w="sm" len="sm"/>
            </a:ln>
          </p:spPr>
          <p:txBody>
            <a:bodyPr wrap="none" lIns="54000" tIns="54000" rIns="5400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 name="Arc 32"/>
            <p:cNvSpPr>
              <a:spLocks/>
            </p:cNvSpPr>
            <p:nvPr/>
          </p:nvSpPr>
          <p:spPr bwMode="auto">
            <a:xfrm rot="7754799">
              <a:off x="4087508" y="5360439"/>
              <a:ext cx="785812" cy="863111"/>
            </a:xfrm>
            <a:custGeom>
              <a:avLst/>
              <a:gdLst>
                <a:gd name="T0" fmla="*/ 0 w 21600"/>
                <a:gd name="T1" fmla="*/ 0 h 21600"/>
                <a:gd name="T2" fmla="*/ 787089 w 21600"/>
                <a:gd name="T3" fmla="*/ 934759 h 21600"/>
                <a:gd name="T4" fmla="*/ 0 w 21600"/>
                <a:gd name="T5" fmla="*/ 93475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2400">
              <a:solidFill>
                <a:srgbClr val="F5B36A"/>
              </a:solidFill>
              <a:round/>
              <a:headEnd/>
              <a:tailEnd type="triangle" w="sm" len="sm"/>
            </a:ln>
          </p:spPr>
          <p:txBody>
            <a:bodyPr wrap="none" lIns="54000" tIns="54000" rIns="5400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8" name="Arc 34"/>
            <p:cNvSpPr>
              <a:spLocks/>
            </p:cNvSpPr>
            <p:nvPr/>
          </p:nvSpPr>
          <p:spPr bwMode="auto">
            <a:xfrm rot="-5400000">
              <a:off x="2493108" y="2373923"/>
              <a:ext cx="787400" cy="662354"/>
            </a:xfrm>
            <a:custGeom>
              <a:avLst/>
              <a:gdLst>
                <a:gd name="T0" fmla="*/ 0 w 21600"/>
                <a:gd name="T1" fmla="*/ 0 h 21600"/>
                <a:gd name="T2" fmla="*/ 787764 w 21600"/>
                <a:gd name="T3" fmla="*/ 717626 h 21600"/>
                <a:gd name="T4" fmla="*/ 0 w 21600"/>
                <a:gd name="T5" fmla="*/ 71762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2400">
              <a:solidFill>
                <a:srgbClr val="F5B36A"/>
              </a:solidFill>
              <a:round/>
              <a:headEnd/>
              <a:tailEnd type="triangle" w="sm" len="sm"/>
            </a:ln>
          </p:spPr>
          <p:txBody>
            <a:bodyPr wrap="none" lIns="54000" tIns="54000" rIns="5400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9" name="TextBox 28"/>
            <p:cNvSpPr txBox="1"/>
            <p:nvPr/>
          </p:nvSpPr>
          <p:spPr>
            <a:xfrm>
              <a:off x="2913186" y="3278189"/>
              <a:ext cx="3505200" cy="447722"/>
            </a:xfrm>
            <a:prstGeom prst="rect">
              <a:avLst/>
            </a:prstGeom>
            <a:noFill/>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C2D83"/>
                  </a:solidFill>
                  <a:effectLst/>
                  <a:uLnTx/>
                  <a:uFillTx/>
                  <a:latin typeface="+mn-lt"/>
                </a:rPr>
                <a:t>INTERACTIONS</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title"/>
          </p:nvPr>
        </p:nvSpPr>
        <p:spPr/>
        <p:txBody>
          <a:bodyPr/>
          <a:lstStyle/>
          <a:p>
            <a:pPr eaLnBrk="1" hangingPunct="1"/>
            <a:r>
              <a:rPr lang="en-GB" b="0" dirty="0" smtClean="0">
                <a:solidFill>
                  <a:srgbClr val="8AA5CB"/>
                </a:solidFill>
              </a:rPr>
              <a:t>Empowered to Deliver</a:t>
            </a:r>
            <a:r>
              <a:rPr lang="en-GB" sz="2000" dirty="0" smtClean="0">
                <a:solidFill>
                  <a:schemeClr val="bg2"/>
                </a:solidFill>
              </a:rPr>
              <a:t/>
            </a:r>
            <a:br>
              <a:rPr lang="en-GB" sz="2000" dirty="0" smtClean="0">
                <a:solidFill>
                  <a:schemeClr val="bg2"/>
                </a:solidFill>
              </a:rPr>
            </a:br>
            <a:r>
              <a:rPr lang="en-GB" dirty="0" smtClean="0"/>
              <a:t>How it works - engagements over 4 weeks, with more than 6 people</a:t>
            </a:r>
          </a:p>
        </p:txBody>
      </p:sp>
      <p:sp>
        <p:nvSpPr>
          <p:cNvPr id="7" name="Text Placeholder 6"/>
          <p:cNvSpPr txBox="1">
            <a:spLocks/>
          </p:cNvSpPr>
          <p:nvPr/>
        </p:nvSpPr>
        <p:spPr bwMode="gray">
          <a:xfrm>
            <a:off x="234462" y="1522094"/>
            <a:ext cx="2823064" cy="4733925"/>
          </a:xfrm>
          <a:prstGeom prst="rect">
            <a:avLst/>
          </a:prstGeom>
          <a:noFill/>
          <a:ln w="3175">
            <a:solidFill>
              <a:srgbClr val="0C2D83"/>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1000"/>
              </a:lnSpc>
              <a:spcBef>
                <a:spcPct val="40000"/>
              </a:spcBef>
              <a:spcAft>
                <a:spcPct val="0"/>
              </a:spcAft>
              <a:buClrTx/>
              <a:buSzTx/>
              <a:buFontTx/>
              <a:buNone/>
              <a:tabLst/>
              <a:defRPr/>
            </a:pPr>
            <a:endParaRPr kumimoji="0" lang="en-GB" sz="1000" b="1"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0" marR="0" lvl="0" indent="0" algn="l" defTabSz="914400" rtl="0" eaLnBrk="1" fontAlgn="base" latinLnBrk="0" hangingPunct="1">
              <a:lnSpc>
                <a:spcPts val="1000"/>
              </a:lnSpc>
              <a:spcBef>
                <a:spcPct val="40000"/>
              </a:spcBef>
              <a:spcAft>
                <a:spcPct val="0"/>
              </a:spcAft>
              <a:buClrTx/>
              <a:buSzTx/>
              <a:buFontTx/>
              <a:buNone/>
              <a:tabLst/>
              <a:defRPr/>
            </a:pPr>
            <a:r>
              <a:rPr kumimoji="0" lang="en-GB" sz="900" b="1" i="0" u="none" strike="noStrike" kern="0" cap="none" spc="0" normalizeH="0" baseline="0" noProof="0" dirty="0" smtClean="0">
                <a:ln>
                  <a:noFill/>
                </a:ln>
                <a:solidFill>
                  <a:srgbClr val="0C2D83"/>
                </a:solidFill>
                <a:effectLst/>
                <a:uLnTx/>
                <a:uFillTx/>
                <a:latin typeface="Arial" pitchFamily="34" charset="0"/>
                <a:cs typeface="Arial" pitchFamily="34" charset="0"/>
              </a:rPr>
              <a:t>BRIEF - </a:t>
            </a: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Facilitated by an ETD Champion</a:t>
            </a:r>
          </a:p>
          <a:p>
            <a:pPr marL="0" marR="0" lvl="0" indent="0" algn="just" defTabSz="914400" rtl="0" eaLnBrk="1" fontAlgn="base" latinLnBrk="0" hangingPunct="1">
              <a:lnSpc>
                <a:spcPts val="1000"/>
              </a:lnSpc>
              <a:spcBef>
                <a:spcPct val="40000"/>
              </a:spcBef>
              <a:spcAft>
                <a:spcPct val="0"/>
              </a:spcAft>
              <a:buClrTx/>
              <a:buSzTx/>
              <a:buFontTx/>
              <a:buNone/>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57150" marR="0" lvl="0" defTabSz="914400" rtl="0" eaLnBrk="1" fontAlgn="base" latinLnBrk="0" hangingPunct="1">
              <a:lnSpc>
                <a:spcPts val="1000"/>
              </a:lnSpc>
              <a:spcBef>
                <a:spcPct val="0"/>
              </a:spcBef>
              <a:spcAft>
                <a:spcPct val="0"/>
              </a:spcAft>
              <a:buClr>
                <a:schemeClr val="accent4"/>
              </a:buClr>
              <a:buSzPct val="125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 Introduce the team:  </a:t>
            </a:r>
          </a:p>
          <a:p>
            <a:pPr marL="2286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Background and experience; working preferences e.g. detail Vs big  picture; and relevant  personal information e.g. external commitments</a:t>
            </a:r>
          </a:p>
          <a:p>
            <a:pPr marL="114300" marR="0" lvl="0" indent="-57150" defTabSz="914400" rtl="0" eaLnBrk="1" fontAlgn="base" latinLnBrk="0" hangingPunct="1">
              <a:lnSpc>
                <a:spcPts val="1000"/>
              </a:lnSpc>
              <a:spcBef>
                <a:spcPct val="40000"/>
              </a:spcBef>
              <a:spcAft>
                <a:spcPct val="0"/>
              </a:spcAft>
              <a:buClrTx/>
              <a:buSzPct val="125000"/>
              <a:buFontTx/>
              <a:buNone/>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114300" marR="0" lvl="0" indent="-57150" defTabSz="914400" rtl="0" eaLnBrk="1" fontAlgn="base" latinLnBrk="0" hangingPunct="1">
              <a:lnSpc>
                <a:spcPts val="1000"/>
              </a:lnSpc>
              <a:spcBef>
                <a:spcPct val="0"/>
              </a:spcBef>
              <a:spcAft>
                <a:spcPct val="0"/>
              </a:spcAft>
              <a:buClr>
                <a:schemeClr val="accent4"/>
              </a:buClr>
              <a:buSzPct val="125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 Share personal goals relevant to the engagement:</a:t>
            </a:r>
          </a:p>
          <a:p>
            <a:pPr marL="2286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Market and client-centric; people and leadership;  financial contribution; one-firm mindset; living the values and innovation; and personal development</a:t>
            </a:r>
          </a:p>
          <a:p>
            <a:pPr marL="0" marR="0" lvl="0" indent="0" defTabSz="914400" rtl="0" eaLnBrk="1" fontAlgn="base" latinLnBrk="0" hangingPunct="1">
              <a:lnSpc>
                <a:spcPts val="1000"/>
              </a:lnSpc>
              <a:spcBef>
                <a:spcPct val="40000"/>
              </a:spcBef>
              <a:spcAft>
                <a:spcPct val="0"/>
              </a:spcAft>
              <a:buClrTx/>
              <a:buSzPct val="125000"/>
              <a:buFontTx/>
              <a:buNone/>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114300" marR="0" lvl="0" indent="-57150" defTabSz="914400" rtl="0" eaLnBrk="1" fontAlgn="base" latinLnBrk="0" hangingPunct="1">
              <a:lnSpc>
                <a:spcPts val="1000"/>
              </a:lnSpc>
              <a:spcBef>
                <a:spcPct val="40000"/>
              </a:spcBef>
              <a:spcAft>
                <a:spcPct val="0"/>
              </a:spcAft>
              <a:buClr>
                <a:schemeClr val="accent4"/>
              </a:buClr>
              <a:buSzPct val="125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 Establish team goals and ground rules, collaboratively:</a:t>
            </a:r>
          </a:p>
          <a:p>
            <a:pPr marL="2286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Share desired outcomes for the client (deal rationale) and KPMG (vision); agree desired outcomes for the team; determine measures of success; and agree expected behaviours and attitudes from the team</a:t>
            </a:r>
          </a:p>
          <a:p>
            <a:pPr marL="0" marR="0" lvl="0" indent="0" algn="just" defTabSz="914400" rtl="0" eaLnBrk="1" fontAlgn="base" latinLnBrk="0" hangingPunct="1">
              <a:lnSpc>
                <a:spcPts val="1000"/>
              </a:lnSpc>
              <a:spcBef>
                <a:spcPct val="40000"/>
              </a:spcBef>
              <a:spcAft>
                <a:spcPct val="0"/>
              </a:spcAft>
              <a:buClrTx/>
              <a:buSzPct val="125000"/>
              <a:buFontTx/>
              <a:buNone/>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114300" marR="0" lvl="0" indent="-57150" algn="just" defTabSz="914400" rtl="0" eaLnBrk="1" fontAlgn="base" latinLnBrk="0" hangingPunct="1">
              <a:lnSpc>
                <a:spcPts val="1000"/>
              </a:lnSpc>
              <a:spcBef>
                <a:spcPct val="40000"/>
              </a:spcBef>
              <a:spcAft>
                <a:spcPct val="0"/>
              </a:spcAft>
              <a:buClr>
                <a:schemeClr val="accent4"/>
              </a:buClr>
              <a:buSzPct val="125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 Set-up on-going interactions:</a:t>
            </a:r>
          </a:p>
          <a:p>
            <a:pPr marL="2286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 Leverage off understanding of backgrounds and personal goals to establish pairs for the duration of the engagement; individuals share the level of challenge and support they require from their partners; and pairs agree the nature and frequency of their interactions, and establish accountability</a:t>
            </a:r>
          </a:p>
          <a:p>
            <a:pPr marL="0" marR="0" lvl="0" indent="0" defTabSz="914400" rtl="0" eaLnBrk="1" fontAlgn="base" latinLnBrk="0" hangingPunct="1">
              <a:lnSpc>
                <a:spcPts val="1100"/>
              </a:lnSpc>
              <a:spcBef>
                <a:spcPct val="0"/>
              </a:spcBef>
              <a:spcAft>
                <a:spcPct val="0"/>
              </a:spcAft>
              <a:buClrTx/>
              <a:buSzPct val="125000"/>
              <a:buFontTx/>
              <a:buNone/>
              <a:tabLst/>
              <a:defRPr/>
            </a:pPr>
            <a:endParaRPr kumimoji="0" lang="en-GB" sz="10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0" marR="0" lvl="0" indent="0" algn="l" defTabSz="914400" rtl="0" eaLnBrk="1" fontAlgn="base" latinLnBrk="0" hangingPunct="1">
              <a:lnSpc>
                <a:spcPct val="100000"/>
              </a:lnSpc>
              <a:spcBef>
                <a:spcPct val="40000"/>
              </a:spcBef>
              <a:spcAft>
                <a:spcPct val="0"/>
              </a:spcAft>
              <a:buClrTx/>
              <a:buSzPct val="125000"/>
              <a:buFontTx/>
              <a:buChar char="-"/>
              <a:tabLst/>
              <a:defRPr/>
            </a:pPr>
            <a:endParaRPr kumimoji="0" lang="en-GB" sz="1000" b="0" i="0" u="none" strike="noStrike" kern="0" cap="none" spc="0" normalizeH="0" baseline="0" noProof="0" dirty="0" smtClean="0">
              <a:ln>
                <a:noFill/>
              </a:ln>
              <a:solidFill>
                <a:srgbClr val="0C2D83"/>
              </a:solidFill>
              <a:effectLst/>
              <a:uLnTx/>
              <a:uFillTx/>
              <a:latin typeface="Univers 45 Light"/>
              <a:ea typeface="+mn-ea"/>
              <a:cs typeface="+mn-cs"/>
            </a:endParaRPr>
          </a:p>
          <a:p>
            <a:pPr marL="0" marR="0" lvl="0" indent="0" algn="l" defTabSz="914400" rtl="0" eaLnBrk="1" fontAlgn="base" latinLnBrk="0" hangingPunct="1">
              <a:lnSpc>
                <a:spcPct val="100000"/>
              </a:lnSpc>
              <a:spcBef>
                <a:spcPct val="40000"/>
              </a:spcBef>
              <a:spcAft>
                <a:spcPct val="0"/>
              </a:spcAft>
              <a:buClrTx/>
              <a:buSzPct val="125000"/>
              <a:buFontTx/>
              <a:buChar char="•"/>
              <a:tabLst/>
              <a:defRPr/>
            </a:pPr>
            <a:endParaRPr kumimoji="0" lang="en-GB" sz="1000" b="0" i="0" u="none" strike="noStrike" kern="0" cap="none" spc="0" normalizeH="0" baseline="0" noProof="0" dirty="0" smtClean="0">
              <a:ln>
                <a:noFill/>
              </a:ln>
              <a:solidFill>
                <a:srgbClr val="0C2D83"/>
              </a:solidFill>
              <a:effectLst/>
              <a:uLnTx/>
              <a:uFillTx/>
              <a:latin typeface="Univers 45 Light"/>
              <a:ea typeface="+mn-ea"/>
              <a:cs typeface="+mn-cs"/>
            </a:endParaRPr>
          </a:p>
          <a:p>
            <a:pPr marL="0" marR="0" lvl="0" indent="0" algn="l" defTabSz="914400" rtl="0" eaLnBrk="1" fontAlgn="base" latinLnBrk="0" hangingPunct="1">
              <a:lnSpc>
                <a:spcPct val="100000"/>
              </a:lnSpc>
              <a:spcBef>
                <a:spcPct val="40000"/>
              </a:spcBef>
              <a:spcAft>
                <a:spcPct val="0"/>
              </a:spcAft>
              <a:buClrTx/>
              <a:buSzPct val="125000"/>
              <a:buFontTx/>
              <a:buNone/>
              <a:tabLst/>
              <a:defRPr/>
            </a:pPr>
            <a:endParaRPr kumimoji="0" lang="en-GB" sz="1000" b="0" i="0" u="none" strike="noStrike" kern="0" cap="none" spc="0" normalizeH="0" baseline="0" noProof="0" dirty="0" smtClean="0">
              <a:ln>
                <a:noFill/>
              </a:ln>
              <a:solidFill>
                <a:srgbClr val="0C2D83"/>
              </a:solidFill>
              <a:effectLst/>
              <a:uLnTx/>
              <a:uFillTx/>
              <a:latin typeface="Univers 45 Light"/>
              <a:ea typeface="+mn-ea"/>
              <a:cs typeface="+mn-cs"/>
            </a:endParaRPr>
          </a:p>
          <a:p>
            <a:pPr marL="0" marR="0" lvl="0" indent="0" algn="l" defTabSz="914400" rtl="0" eaLnBrk="1" fontAlgn="base" latinLnBrk="0" hangingPunct="1">
              <a:lnSpc>
                <a:spcPct val="100000"/>
              </a:lnSpc>
              <a:spcBef>
                <a:spcPct val="40000"/>
              </a:spcBef>
              <a:spcAft>
                <a:spcPct val="0"/>
              </a:spcAft>
              <a:buClrTx/>
              <a:buSzPct val="125000"/>
              <a:buFontTx/>
              <a:buNone/>
              <a:tabLst/>
              <a:defRPr/>
            </a:pPr>
            <a:r>
              <a:rPr kumimoji="0" lang="en-GB" sz="1000" b="0" i="0" u="none" strike="noStrike" kern="0" cap="none" spc="0" normalizeH="0" baseline="0" noProof="0" dirty="0" smtClean="0">
                <a:ln>
                  <a:noFill/>
                </a:ln>
                <a:solidFill>
                  <a:srgbClr val="0C2D83"/>
                </a:solidFill>
                <a:effectLst/>
                <a:uLnTx/>
                <a:uFillTx/>
                <a:latin typeface="Univers 45 Light"/>
                <a:ea typeface="+mn-ea"/>
                <a:cs typeface="+mn-cs"/>
              </a:rPr>
              <a:t>- </a:t>
            </a:r>
          </a:p>
          <a:p>
            <a:pPr marL="0" marR="0" lvl="0" indent="0" algn="l" defTabSz="914400" rtl="0" eaLnBrk="1" fontAlgn="base" latinLnBrk="0" hangingPunct="1">
              <a:lnSpc>
                <a:spcPct val="100000"/>
              </a:lnSpc>
              <a:spcBef>
                <a:spcPct val="40000"/>
              </a:spcBef>
              <a:spcAft>
                <a:spcPct val="0"/>
              </a:spcAft>
              <a:buClrTx/>
              <a:buSzPct val="125000"/>
              <a:buFontTx/>
              <a:buNone/>
              <a:tabLst/>
              <a:defRPr/>
            </a:pPr>
            <a:endParaRPr kumimoji="0" lang="en-GB" sz="1000" b="0" i="0" u="none" strike="noStrike" kern="0" cap="none" spc="0" normalizeH="0" baseline="0" noProof="0" dirty="0" smtClean="0">
              <a:ln>
                <a:noFill/>
              </a:ln>
              <a:solidFill>
                <a:srgbClr val="0C2D83"/>
              </a:solidFill>
              <a:effectLst/>
              <a:uLnTx/>
              <a:uFillTx/>
              <a:latin typeface="Univers 45 Light"/>
              <a:ea typeface="+mn-ea"/>
              <a:cs typeface="+mn-cs"/>
            </a:endParaRPr>
          </a:p>
        </p:txBody>
      </p:sp>
      <p:sp>
        <p:nvSpPr>
          <p:cNvPr id="8" name="Text Placeholder 6"/>
          <p:cNvSpPr txBox="1">
            <a:spLocks/>
          </p:cNvSpPr>
          <p:nvPr/>
        </p:nvSpPr>
        <p:spPr bwMode="gray">
          <a:xfrm>
            <a:off x="3179885" y="1534793"/>
            <a:ext cx="2735140" cy="4711700"/>
          </a:xfrm>
          <a:prstGeom prst="rect">
            <a:avLst/>
          </a:prstGeom>
          <a:noFill/>
          <a:ln w="9525">
            <a:solidFill>
              <a:srgbClr val="0C2D83"/>
            </a:solid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1000"/>
              </a:lnSpc>
              <a:spcBef>
                <a:spcPct val="40000"/>
              </a:spcBef>
              <a:spcAft>
                <a:spcPts val="0"/>
              </a:spcAft>
              <a:buClrTx/>
              <a:buSzTx/>
              <a:buFontTx/>
              <a:buNone/>
              <a:tabLst/>
              <a:defRPr/>
            </a:pPr>
            <a:endParaRPr kumimoji="0" lang="en-GB" sz="900" b="1"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0" marR="0" lvl="0" indent="0" defTabSz="914400" rtl="0" eaLnBrk="1" fontAlgn="base" latinLnBrk="0" hangingPunct="1">
              <a:lnSpc>
                <a:spcPts val="1000"/>
              </a:lnSpc>
              <a:spcBef>
                <a:spcPct val="40000"/>
              </a:spcBef>
              <a:spcAft>
                <a:spcPts val="0"/>
              </a:spcAft>
              <a:buClrTx/>
              <a:buSzTx/>
              <a:buFontTx/>
              <a:buNone/>
              <a:tabLst/>
              <a:defRPr/>
            </a:pPr>
            <a:r>
              <a:rPr kumimoji="0" lang="en-GB" sz="900" b="1" i="0" u="none" strike="noStrike" kern="0" cap="none" spc="0" normalizeH="0" baseline="0" noProof="0" dirty="0" smtClean="0">
                <a:ln>
                  <a:noFill/>
                </a:ln>
                <a:solidFill>
                  <a:srgbClr val="0C2D83"/>
                </a:solidFill>
                <a:effectLst/>
                <a:uLnTx/>
                <a:uFillTx/>
                <a:latin typeface="Arial" pitchFamily="34" charset="0"/>
                <a:cs typeface="Arial" pitchFamily="34" charset="0"/>
              </a:rPr>
              <a:t>DELIVER – </a:t>
            </a: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on the job, supported by ETD Champion</a:t>
            </a:r>
          </a:p>
          <a:p>
            <a:pPr marL="0" marR="0" lvl="0" indent="0" defTabSz="914400" rtl="0" eaLnBrk="1" fontAlgn="base" latinLnBrk="0" hangingPunct="1">
              <a:lnSpc>
                <a:spcPts val="1000"/>
              </a:lnSpc>
              <a:spcBef>
                <a:spcPct val="0"/>
              </a:spcBef>
              <a:spcAft>
                <a:spcPts val="0"/>
              </a:spcAft>
              <a:buClrTx/>
              <a:buSzPct val="125000"/>
              <a:buFontTx/>
              <a:buNone/>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171450" marR="0" lvl="0" indent="-114300" defTabSz="914400" rtl="0" eaLnBrk="1" fontAlgn="base" latinLnBrk="0" hangingPunct="1">
              <a:lnSpc>
                <a:spcPts val="1000"/>
              </a:lnSpc>
              <a:spcBef>
                <a:spcPct val="0"/>
              </a:spcBef>
              <a:spcAft>
                <a:spcPts val="0"/>
              </a:spcAft>
              <a:buClr>
                <a:schemeClr val="accent4"/>
              </a:buClr>
              <a:buSzPct val="125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Regular interaction, as agreed in pairs: </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Explore the needs of the individual; develop the strength of the relationship; and monitor the progress of the team</a:t>
            </a:r>
          </a:p>
          <a:p>
            <a:pPr marL="0" marR="0" lvl="0" indent="0" defTabSz="914400" rtl="0" eaLnBrk="1" fontAlgn="base" latinLnBrk="0" hangingPunct="1">
              <a:lnSpc>
                <a:spcPts val="1000"/>
              </a:lnSpc>
              <a:spcBef>
                <a:spcPct val="0"/>
              </a:spcBef>
              <a:spcAft>
                <a:spcPts val="0"/>
              </a:spcAft>
              <a:buClrTx/>
              <a:buSzPct val="125000"/>
              <a:buFont typeface="Arial" pitchFamily="34" charset="0"/>
              <a:buChar char="▪"/>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171450" marR="0" lvl="0" indent="-114300" defTabSz="914400" rtl="0" eaLnBrk="1" fontAlgn="base" latinLnBrk="0" hangingPunct="1">
              <a:lnSpc>
                <a:spcPts val="1000"/>
              </a:lnSpc>
              <a:spcBef>
                <a:spcPct val="0"/>
              </a:spcBef>
              <a:spcAft>
                <a:spcPts val="0"/>
              </a:spcAft>
              <a:buClr>
                <a:schemeClr val="accent4"/>
              </a:buClr>
              <a:buSzPct val="125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Individual focus:</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Share progress and personal developments</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lang="en-US" sz="900" kern="0" dirty="0" smtClean="0">
                <a:solidFill>
                  <a:srgbClr val="0C2D83"/>
                </a:solidFill>
                <a:latin typeface="Arial" pitchFamily="34" charset="0"/>
                <a:cs typeface="Arial" pitchFamily="34" charset="0"/>
              </a:rPr>
              <a:t>Identify</a:t>
            </a: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 new or on-going challenges  </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Clarify goals for the individual </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Explore options; and  </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Agree actions to enable progress.</a:t>
            </a:r>
          </a:p>
          <a:p>
            <a:pPr marL="0" marR="0" lvl="0" indent="0" defTabSz="914400" rtl="0" eaLnBrk="1" fontAlgn="base" latinLnBrk="0" hangingPunct="1">
              <a:lnSpc>
                <a:spcPts val="1000"/>
              </a:lnSpc>
              <a:spcBef>
                <a:spcPct val="0"/>
              </a:spcBef>
              <a:spcAft>
                <a:spcPts val="0"/>
              </a:spcAft>
              <a:buClrTx/>
              <a:buSzPct val="125000"/>
              <a:buFontTx/>
              <a:buNone/>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171450" marR="0" lvl="0" indent="-114300" defTabSz="914400" rtl="0" eaLnBrk="1" fontAlgn="base" latinLnBrk="0" hangingPunct="1">
              <a:lnSpc>
                <a:spcPts val="1000"/>
              </a:lnSpc>
              <a:spcBef>
                <a:spcPct val="0"/>
              </a:spcBef>
              <a:spcAft>
                <a:spcPts val="0"/>
              </a:spcAft>
              <a:buClr>
                <a:schemeClr val="accent4"/>
              </a:buClr>
              <a:buSzPct val="125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Relationship focus: </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Refine the level of input, challenge and support required for each individual from the partnership</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Explore individual strengths and networks further to identify how these may be better utilized and benefit the other person</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Provide feedback on the quality of the interactions, specifically considering the application of transaction advisory skills e.g. questioning and listening; and</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Identify mechanisms to build trust and strengthen the relationship – consider how this can be translated to relationships with clients.</a:t>
            </a:r>
          </a:p>
          <a:p>
            <a:pPr marL="0" marR="0" lvl="0" indent="0" defTabSz="914400" rtl="0" eaLnBrk="1" fontAlgn="base" latinLnBrk="0" hangingPunct="1">
              <a:lnSpc>
                <a:spcPts val="1000"/>
              </a:lnSpc>
              <a:spcBef>
                <a:spcPct val="0"/>
              </a:spcBef>
              <a:spcAft>
                <a:spcPts val="0"/>
              </a:spcAft>
              <a:buClrTx/>
              <a:buSzPct val="125000"/>
              <a:buFontTx/>
              <a:buNone/>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171450" marR="0" lvl="0" indent="-114300" defTabSz="914400" rtl="0" eaLnBrk="1" fontAlgn="base" latinLnBrk="0" hangingPunct="1">
              <a:lnSpc>
                <a:spcPts val="1000"/>
              </a:lnSpc>
              <a:spcBef>
                <a:spcPct val="0"/>
              </a:spcBef>
              <a:spcAft>
                <a:spcPts val="0"/>
              </a:spcAft>
              <a:buClr>
                <a:schemeClr val="accent4"/>
              </a:buClr>
              <a:buSzPct val="125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Team focus:</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Define individual contributions towards the team goal; and  monitor progress, sharing learning   </a:t>
            </a:r>
          </a:p>
          <a:p>
            <a:pPr marL="0" marR="0" lvl="0" indent="0" defTabSz="914400" rtl="0" eaLnBrk="1" fontAlgn="base" latinLnBrk="0" hangingPunct="1">
              <a:lnSpc>
                <a:spcPct val="100000"/>
              </a:lnSpc>
              <a:spcBef>
                <a:spcPct val="0"/>
              </a:spcBef>
              <a:spcAft>
                <a:spcPts val="0"/>
              </a:spcAft>
              <a:buClrTx/>
              <a:buSzPct val="125000"/>
              <a:buFontTx/>
              <a:buChar char="•"/>
              <a:tabLst/>
              <a:defRPr/>
            </a:pPr>
            <a:endParaRPr kumimoji="0" lang="en-GB" sz="1000" b="0" i="0" u="none" strike="noStrike" kern="0" cap="none" spc="0" normalizeH="0" baseline="0" noProof="0" dirty="0" smtClean="0">
              <a:ln>
                <a:noFill/>
              </a:ln>
              <a:solidFill>
                <a:srgbClr val="0C2D83"/>
              </a:solidFill>
              <a:effectLst/>
              <a:uLnTx/>
              <a:uFillTx/>
              <a:latin typeface="Univers 45 Light"/>
              <a:ea typeface="+mn-ea"/>
              <a:cs typeface="+mn-cs"/>
            </a:endParaRPr>
          </a:p>
          <a:p>
            <a:pPr marL="0" marR="0" lvl="0" indent="0" defTabSz="914400" rtl="0" eaLnBrk="1" fontAlgn="base" latinLnBrk="0" hangingPunct="1">
              <a:lnSpc>
                <a:spcPct val="100000"/>
              </a:lnSpc>
              <a:spcBef>
                <a:spcPct val="40000"/>
              </a:spcBef>
              <a:spcAft>
                <a:spcPts val="0"/>
              </a:spcAft>
              <a:buClrTx/>
              <a:buSzPct val="125000"/>
              <a:buFontTx/>
              <a:buNone/>
              <a:tabLst/>
              <a:defRPr/>
            </a:pPr>
            <a:endParaRPr kumimoji="0" lang="en-GB" sz="1000" b="0" i="0" u="none" strike="noStrike" kern="0" cap="none" spc="0" normalizeH="0" baseline="0" noProof="0" dirty="0" smtClean="0">
              <a:ln>
                <a:noFill/>
              </a:ln>
              <a:solidFill>
                <a:srgbClr val="0C2D83"/>
              </a:solidFill>
              <a:effectLst/>
              <a:uLnTx/>
              <a:uFillTx/>
              <a:latin typeface="Univers 45 Light"/>
              <a:ea typeface="+mn-ea"/>
              <a:cs typeface="+mn-cs"/>
            </a:endParaRPr>
          </a:p>
          <a:p>
            <a:pPr marL="0" marR="0" lvl="0" indent="0" defTabSz="914400" rtl="0" eaLnBrk="1" fontAlgn="base" latinLnBrk="0" hangingPunct="1">
              <a:lnSpc>
                <a:spcPct val="100000"/>
              </a:lnSpc>
              <a:spcBef>
                <a:spcPct val="40000"/>
              </a:spcBef>
              <a:spcAft>
                <a:spcPts val="0"/>
              </a:spcAft>
              <a:buClrTx/>
              <a:buSzPct val="125000"/>
              <a:buFontTx/>
              <a:buNone/>
              <a:tabLst/>
              <a:defRPr/>
            </a:pPr>
            <a:endParaRPr kumimoji="0" lang="en-GB" sz="1000" b="0" i="0" u="none" strike="noStrike" kern="0" cap="none" spc="0" normalizeH="0" baseline="0" noProof="0" dirty="0" smtClean="0">
              <a:ln>
                <a:noFill/>
              </a:ln>
              <a:solidFill>
                <a:srgbClr val="0C2D83"/>
              </a:solidFill>
              <a:effectLst/>
              <a:uLnTx/>
              <a:uFillTx/>
              <a:latin typeface="Univers 45 Light"/>
              <a:ea typeface="+mn-ea"/>
              <a:cs typeface="+mn-cs"/>
            </a:endParaRPr>
          </a:p>
        </p:txBody>
      </p:sp>
      <p:sp>
        <p:nvSpPr>
          <p:cNvPr id="9" name="Text Placeholder 6"/>
          <p:cNvSpPr txBox="1">
            <a:spLocks/>
          </p:cNvSpPr>
          <p:nvPr/>
        </p:nvSpPr>
        <p:spPr bwMode="gray">
          <a:xfrm>
            <a:off x="6086476" y="1531619"/>
            <a:ext cx="2781300" cy="4695825"/>
          </a:xfrm>
          <a:prstGeom prst="rect">
            <a:avLst/>
          </a:prstGeom>
          <a:noFill/>
          <a:ln w="9525">
            <a:solidFill>
              <a:srgbClr val="0C2D83"/>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1000"/>
              </a:lnSpc>
              <a:spcBef>
                <a:spcPct val="0"/>
              </a:spcBef>
              <a:spcAft>
                <a:spcPct val="0"/>
              </a:spcAft>
              <a:buClrTx/>
              <a:buSzPct val="125000"/>
              <a:buFontTx/>
              <a:buNone/>
              <a:tabLst>
                <a:tab pos="2573338" algn="l"/>
              </a:tabLst>
              <a:defRPr/>
            </a:pPr>
            <a:endParaRPr kumimoji="0" lang="en-GB" b="1"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0" marR="0" lvl="0" indent="0" defTabSz="914400" rtl="0" eaLnBrk="1" fontAlgn="base" latinLnBrk="0" hangingPunct="1">
              <a:lnSpc>
                <a:spcPts val="1000"/>
              </a:lnSpc>
              <a:spcBef>
                <a:spcPct val="0"/>
              </a:spcBef>
              <a:spcAft>
                <a:spcPct val="0"/>
              </a:spcAft>
              <a:buClrTx/>
              <a:buSzPct val="125000"/>
              <a:buFontTx/>
              <a:buNone/>
              <a:tabLst>
                <a:tab pos="2573338" algn="l"/>
              </a:tabLst>
              <a:defRPr/>
            </a:pPr>
            <a:r>
              <a:rPr kumimoji="0" lang="en-GB" sz="900" b="1" i="0" u="none" strike="noStrike" kern="0" cap="none" spc="0" normalizeH="0" baseline="0" noProof="0" dirty="0" smtClean="0">
                <a:ln>
                  <a:noFill/>
                </a:ln>
                <a:solidFill>
                  <a:srgbClr val="0C2D83"/>
                </a:solidFill>
                <a:effectLst/>
                <a:uLnTx/>
                <a:uFillTx/>
                <a:latin typeface="Arial" pitchFamily="34" charset="0"/>
                <a:cs typeface="Arial" pitchFamily="34" charset="0"/>
              </a:rPr>
              <a:t>DEBRIEF – </a:t>
            </a: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Facilitated by ETD Champion</a:t>
            </a:r>
            <a:endParaRPr kumimoji="0" lang="en-GB" sz="900" b="1"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0" marR="0" lvl="0" indent="0" defTabSz="914400" rtl="0" eaLnBrk="1" fontAlgn="base" latinLnBrk="0" hangingPunct="1">
              <a:lnSpc>
                <a:spcPts val="1000"/>
              </a:lnSpc>
              <a:spcBef>
                <a:spcPct val="0"/>
              </a:spcBef>
              <a:spcAft>
                <a:spcPct val="0"/>
              </a:spcAft>
              <a:buClrTx/>
              <a:buSzPct val="125000"/>
              <a:buFontTx/>
              <a:buChar char="•"/>
              <a:tabLst>
                <a:tab pos="2573338" algn="l"/>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228600" marR="0" lvl="0" indent="-114300" defTabSz="914400" rtl="0" eaLnBrk="1" fontAlgn="base" latinLnBrk="0" hangingPunct="1">
              <a:lnSpc>
                <a:spcPts val="1000"/>
              </a:lnSpc>
              <a:spcBef>
                <a:spcPct val="0"/>
              </a:spcBef>
              <a:spcAft>
                <a:spcPct val="0"/>
              </a:spcAft>
              <a:buClr>
                <a:schemeClr val="accent4"/>
              </a:buClr>
              <a:buSzPct val="125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Close the engagement:</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Evaluate the performance of the team</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Acknowledge the successes of the individual, the strength of the relationships, and the achievements  of the team</a:t>
            </a:r>
          </a:p>
          <a:p>
            <a:pPr marL="0" marR="0" lvl="0" indent="0" defTabSz="914400" rtl="0" eaLnBrk="1" fontAlgn="base" latinLnBrk="0" hangingPunct="1">
              <a:lnSpc>
                <a:spcPts val="1000"/>
              </a:lnSpc>
              <a:spcBef>
                <a:spcPct val="0"/>
              </a:spcBef>
              <a:spcAft>
                <a:spcPct val="0"/>
              </a:spcAft>
              <a:buClrTx/>
              <a:buSzPct val="125000"/>
              <a:buFontTx/>
              <a:buNone/>
              <a:tabLst>
                <a:tab pos="2573338" algn="l"/>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228600" marR="0" lvl="0" indent="-114300" defTabSz="914400" rtl="0" eaLnBrk="1" fontAlgn="base" latinLnBrk="0" hangingPunct="1">
              <a:lnSpc>
                <a:spcPts val="1000"/>
              </a:lnSpc>
              <a:spcBef>
                <a:spcPct val="0"/>
              </a:spcBef>
              <a:spcAft>
                <a:spcPct val="0"/>
              </a:spcAft>
              <a:buClr>
                <a:schemeClr val="accent4"/>
              </a:buClr>
              <a:buSzPct val="125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Client and Team focus:</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Review the engagement from the perspective of the client and assess the quality of the experience</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Measure success against the team goal</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Share challenges, successes and learning; and </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Acknowledge the contributions of individuals.    </a:t>
            </a:r>
          </a:p>
          <a:p>
            <a:pPr marL="0" marR="0" lvl="0" indent="0" defTabSz="914400" rtl="0" eaLnBrk="1" fontAlgn="base" latinLnBrk="0" hangingPunct="1">
              <a:lnSpc>
                <a:spcPts val="1000"/>
              </a:lnSpc>
              <a:spcBef>
                <a:spcPct val="0"/>
              </a:spcBef>
              <a:spcAft>
                <a:spcPct val="0"/>
              </a:spcAft>
              <a:buClrTx/>
              <a:buSzPct val="125000"/>
              <a:buFontTx/>
              <a:buChar char="-"/>
              <a:tabLst>
                <a:tab pos="2573338" algn="l"/>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228600" marR="0" lvl="0" indent="-114300" defTabSz="914400" rtl="0" eaLnBrk="1" fontAlgn="base" latinLnBrk="0" hangingPunct="1">
              <a:lnSpc>
                <a:spcPts val="1000"/>
              </a:lnSpc>
              <a:spcBef>
                <a:spcPct val="0"/>
              </a:spcBef>
              <a:spcAft>
                <a:spcPct val="0"/>
              </a:spcAft>
              <a:buClr>
                <a:schemeClr val="accent4"/>
              </a:buClr>
              <a:buSzPct val="125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Relationship focus: </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Share insights, challenges, successes and learning in the context of the interactions;</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Provide feedback on the quality of interactions and specific individual contributions, including the application of transaction advisory skills in pairs;  and</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Define the levels of input, challenge and support that were most effective for each individual. </a:t>
            </a:r>
          </a:p>
          <a:p>
            <a:pPr marL="0" marR="0" lvl="0" indent="0" defTabSz="914400" rtl="0" eaLnBrk="1" fontAlgn="base" latinLnBrk="0" hangingPunct="1">
              <a:lnSpc>
                <a:spcPts val="1000"/>
              </a:lnSpc>
              <a:spcBef>
                <a:spcPct val="0"/>
              </a:spcBef>
              <a:spcAft>
                <a:spcPct val="0"/>
              </a:spcAft>
              <a:buClrTx/>
              <a:buSzPct val="125000"/>
              <a:buFontTx/>
              <a:buNone/>
              <a:tabLst>
                <a:tab pos="2573338" algn="l"/>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228600" marR="0" lvl="0" indent="-114300" defTabSz="914400" rtl="0" eaLnBrk="1" fontAlgn="base" latinLnBrk="0" hangingPunct="1">
              <a:lnSpc>
                <a:spcPts val="1000"/>
              </a:lnSpc>
              <a:spcBef>
                <a:spcPct val="0"/>
              </a:spcBef>
              <a:spcAft>
                <a:spcPct val="0"/>
              </a:spcAft>
              <a:buClr>
                <a:schemeClr val="accent4"/>
              </a:buClr>
              <a:buSzPct val="125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Individual focus:</a:t>
            </a:r>
          </a:p>
          <a:p>
            <a:pPr marL="342900" indent="-114300">
              <a:lnSpc>
                <a:spcPts val="1000"/>
              </a:lnSpc>
              <a:buClr>
                <a:schemeClr val="accent4"/>
              </a:buClr>
              <a:buSzPct val="100000"/>
              <a:buFont typeface="Arial" pitchFamily="34" charset="0"/>
              <a:buChar char="–"/>
              <a:tabLst>
                <a:tab pos="2573338" algn="l"/>
              </a:tabLst>
            </a:pPr>
            <a:r>
              <a:rPr lang="en-GB" sz="900" kern="0" dirty="0" smtClean="0">
                <a:solidFill>
                  <a:srgbClr val="0C2D83"/>
                </a:solidFill>
                <a:latin typeface="Arial" pitchFamily="34" charset="0"/>
                <a:cs typeface="Arial" pitchFamily="34" charset="0"/>
              </a:rPr>
              <a:t>Review performance against goals</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Identify new and on-going goals</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Re-evaluate strengths and areas for development; and consider any outstanding actions</a:t>
            </a:r>
          </a:p>
          <a:p>
            <a:pPr marL="0" marR="0" lvl="0" indent="0" defTabSz="914400" rtl="0" eaLnBrk="1" fontAlgn="base" latinLnBrk="0" hangingPunct="1">
              <a:lnSpc>
                <a:spcPct val="100000"/>
              </a:lnSpc>
              <a:spcBef>
                <a:spcPct val="0"/>
              </a:spcBef>
              <a:spcAft>
                <a:spcPct val="0"/>
              </a:spcAft>
              <a:buClrTx/>
              <a:buSzPct val="125000"/>
              <a:buFontTx/>
              <a:buNone/>
              <a:tabLst/>
              <a:defRPr/>
            </a:pPr>
            <a:endParaRPr kumimoji="0" lang="en-GB" sz="900" b="0" i="0" u="none" strike="noStrike" kern="0" cap="none" spc="0" normalizeH="0" baseline="0" noProof="0" dirty="0" smtClean="0">
              <a:ln>
                <a:noFill/>
              </a:ln>
              <a:solidFill>
                <a:srgbClr val="0C2D83"/>
              </a:solidFill>
              <a:effectLst/>
              <a:uLnTx/>
              <a:uFillTx/>
              <a:latin typeface="Univers 45 Light"/>
              <a:ea typeface="+mn-ea"/>
              <a:cs typeface="+mn-cs"/>
            </a:endParaRPr>
          </a:p>
          <a:p>
            <a:pPr marL="0" marR="0" lvl="0" indent="0" defTabSz="914400" rtl="0" eaLnBrk="1" fontAlgn="base" latinLnBrk="0" hangingPunct="1">
              <a:lnSpc>
                <a:spcPct val="100000"/>
              </a:lnSpc>
              <a:spcBef>
                <a:spcPct val="0"/>
              </a:spcBef>
              <a:spcAft>
                <a:spcPct val="0"/>
              </a:spcAft>
              <a:buClrTx/>
              <a:buSzPct val="125000"/>
              <a:buFontTx/>
              <a:buNone/>
              <a:tabLst/>
              <a:defRPr/>
            </a:pPr>
            <a:endParaRPr kumimoji="0" lang="en-GB" sz="900" b="0" i="0" u="none" strike="noStrike" kern="0" cap="none" spc="0" normalizeH="0" baseline="0" noProof="0" dirty="0" smtClean="0">
              <a:ln>
                <a:noFill/>
              </a:ln>
              <a:solidFill>
                <a:srgbClr val="0C2D83"/>
              </a:solidFill>
              <a:effectLst/>
              <a:uLnTx/>
              <a:uFillTx/>
              <a:latin typeface="Univers 45 Light"/>
              <a:ea typeface="+mn-ea"/>
              <a:cs typeface="+mn-cs"/>
            </a:endParaRPr>
          </a:p>
        </p:txBody>
      </p:sp>
      <p:sp>
        <p:nvSpPr>
          <p:cNvPr id="10" name="TextBox 9"/>
          <p:cNvSpPr txBox="1"/>
          <p:nvPr/>
        </p:nvSpPr>
        <p:spPr>
          <a:xfrm>
            <a:off x="211016" y="1085850"/>
            <a:ext cx="8551984" cy="369888"/>
          </a:xfrm>
          <a:prstGeom prst="rect">
            <a:avLst/>
          </a:prstGeom>
          <a:solidFill>
            <a:srgbClr val="FAD8AF">
              <a:lumMod val="90000"/>
              <a:alpha val="49000"/>
            </a:srgbClr>
          </a:solidFill>
          <a:ln w="3175">
            <a:solidFill>
              <a:srgbClr val="000000"/>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rgbClr val="0C2D83"/>
                </a:solidFill>
                <a:effectLst/>
                <a:uLnTx/>
                <a:uFillTx/>
                <a:latin typeface="Arial" pitchFamily="34" charset="0"/>
                <a:cs typeface="Arial" pitchFamily="34" charset="0"/>
              </a:rPr>
              <a:t>INTERACTION</a:t>
            </a:r>
            <a:r>
              <a:rPr kumimoji="0" lang="en-GB" sz="1800" b="1" i="0" u="none" strike="noStrike" kern="0" cap="none" spc="0" normalizeH="0" baseline="0" noProof="0" dirty="0" smtClean="0">
                <a:ln>
                  <a:noFill/>
                </a:ln>
                <a:solidFill>
                  <a:srgbClr val="0C2D83"/>
                </a:solidFill>
                <a:effectLst/>
                <a:uLnTx/>
                <a:uFillTx/>
              </a:rPr>
              <a:t>   </a:t>
            </a:r>
            <a:endParaRPr kumimoji="0" lang="en-GB" sz="1800" b="1" i="0" u="none" strike="noStrike" kern="0" cap="none" spc="0" normalizeH="0" baseline="0" noProof="0" dirty="0">
              <a:ln>
                <a:noFill/>
              </a:ln>
              <a:solidFill>
                <a:srgbClr val="0C2D83"/>
              </a:solidFill>
              <a:effectLst/>
              <a:uLnTx/>
              <a:uFillTx/>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GB" b="0" dirty="0" smtClean="0">
                <a:solidFill>
                  <a:srgbClr val="8AA5CB"/>
                </a:solidFill>
              </a:rPr>
              <a:t>Empowered to Deliver</a:t>
            </a:r>
            <a:r>
              <a:rPr lang="en-GB" sz="2000" dirty="0" smtClean="0">
                <a:solidFill>
                  <a:schemeClr val="bg2"/>
                </a:solidFill>
              </a:rPr>
              <a:t/>
            </a:r>
            <a:br>
              <a:rPr lang="en-GB" sz="2000" dirty="0" smtClean="0">
                <a:solidFill>
                  <a:schemeClr val="bg2"/>
                </a:solidFill>
              </a:rPr>
            </a:br>
            <a:r>
              <a:rPr lang="en-US" dirty="0" smtClean="0"/>
              <a:t>Positioning </a:t>
            </a:r>
            <a:br>
              <a:rPr lang="en-US" dirty="0" smtClean="0"/>
            </a:br>
            <a:endParaRPr lang="en-US" dirty="0"/>
          </a:p>
        </p:txBody>
      </p:sp>
      <p:sp>
        <p:nvSpPr>
          <p:cNvPr id="4" name="Text Placeholder 2"/>
          <p:cNvSpPr txBox="1">
            <a:spLocks/>
          </p:cNvSpPr>
          <p:nvPr/>
        </p:nvSpPr>
        <p:spPr>
          <a:xfrm>
            <a:off x="203895" y="1173510"/>
            <a:ext cx="8640960" cy="5112568"/>
          </a:xfrm>
          <a:prstGeom prst="rect">
            <a:avLst/>
          </a:prstGeom>
        </p:spPr>
        <p:txBody>
          <a:bodyPr>
            <a:normAutofit fontScale="92500" lnSpcReduction="10000"/>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200" b="1"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CONTEXT</a:t>
            </a:r>
          </a:p>
          <a:p>
            <a:pPr marL="180975" marR="0" lvl="0" indent="-180975" algn="l" defTabSz="914400" rtl="0" eaLnBrk="1" fontAlgn="auto" latinLnBrk="0" hangingPunct="1">
              <a:lnSpc>
                <a:spcPct val="100000"/>
              </a:lnSpc>
              <a:spcBef>
                <a:spcPct val="0"/>
              </a:spcBef>
              <a:spcAft>
                <a:spcPts val="0"/>
              </a:spcAft>
              <a:buClrTx/>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 Q:  What would you like to see happen differently in terms of how you work together on engagements</a:t>
            </a:r>
          </a:p>
          <a:p>
            <a:pPr marL="180975" marR="0" lvl="0" indent="-180975" algn="l" defTabSz="914400" rtl="0" eaLnBrk="1" fontAlgn="auto" latinLnBrk="0" hangingPunct="1">
              <a:lnSpc>
                <a:spcPct val="100000"/>
              </a:lnSpc>
              <a:spcBef>
                <a:spcPct val="0"/>
              </a:spcBef>
              <a:spcAft>
                <a:spcPts val="0"/>
              </a:spcAft>
              <a:buClrTx/>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 People survey results – creating a supportive environment, working together, engagement, etc. </a:t>
            </a:r>
          </a:p>
          <a:p>
            <a:pPr marL="180975" marR="0" lvl="0" indent="-180975" algn="l" defTabSz="914400" rtl="0" eaLnBrk="1" fontAlgn="auto" latinLnBrk="0" hangingPunct="1">
              <a:lnSpc>
                <a:spcPct val="100000"/>
              </a:lnSpc>
              <a:spcBef>
                <a:spcPct val="0"/>
              </a:spcBef>
              <a:spcAft>
                <a:spcPts val="0"/>
              </a:spcAft>
              <a:buClrTx/>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 Existing leading practice interactions re-briefing, delivery, and debriefing engagements </a:t>
            </a: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endParaRPr kumimoji="0" lang="en-GB" sz="1200" b="1"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200" b="1"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OBJECTIVES</a:t>
            </a:r>
            <a:endPar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endParaRPr>
          </a:p>
          <a:p>
            <a:pPr marL="180975" marR="0" lvl="0" indent="-180975" algn="l" defTabSz="914400" rtl="0" eaLnBrk="1" fontAlgn="auto" latinLnBrk="0" hangingPunct="1">
              <a:lnSpc>
                <a:spcPct val="100000"/>
              </a:lnSpc>
              <a:spcBef>
                <a:spcPct val="0"/>
              </a:spcBef>
              <a:spcAft>
                <a:spcPts val="0"/>
              </a:spcAft>
              <a:buClrTx/>
              <a:buSzTx/>
              <a:buFont typeface="Arial" pitchFamily="34" charset="0"/>
              <a:buNone/>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To enable engagement teams to:</a:t>
            </a:r>
          </a:p>
          <a:p>
            <a:pPr marL="180975" marR="0" lvl="0" indent="-180975" algn="l" defTabSz="914400" rtl="0" eaLnBrk="1" fontAlgn="auto" latinLnBrk="0" hangingPunct="1">
              <a:lnSpc>
                <a:spcPct val="100000"/>
              </a:lnSpc>
              <a:spcBef>
                <a:spcPct val="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Develop skills that can facilitate better dialogue, better relationships, and ultimately, </a:t>
            </a:r>
            <a:r>
              <a:rPr kumimoji="0" lang="en-GB" sz="1200" b="1"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better results for the client and individuals</a:t>
            </a:r>
            <a:endPar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endParaRPr>
          </a:p>
          <a:p>
            <a:pPr marL="180975" marR="0" lvl="0" indent="-180975" algn="l" defTabSz="914400" rtl="0" eaLnBrk="1" fontAlgn="auto" latinLnBrk="0" hangingPunct="1">
              <a:lnSpc>
                <a:spcPct val="100000"/>
              </a:lnSpc>
              <a:spcBef>
                <a:spcPct val="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Share personal goals and development needs in the context of a client engagement</a:t>
            </a:r>
          </a:p>
          <a:p>
            <a:pPr marL="180975" marR="0" lvl="0" indent="-180975" algn="l" defTabSz="914400" rtl="0" eaLnBrk="1" fontAlgn="auto" latinLnBrk="0" hangingPunct="1">
              <a:lnSpc>
                <a:spcPct val="100000"/>
              </a:lnSpc>
              <a:spcBef>
                <a:spcPct val="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Facilitate personal development and learning on the job by allocating work based on the needs of individual team members, as well as those of the team and client; and </a:t>
            </a:r>
          </a:p>
          <a:p>
            <a:pPr marL="180975" marR="0" lvl="0" indent="-180975" algn="l" defTabSz="914400" rtl="0" eaLnBrk="1" fontAlgn="auto" latinLnBrk="0" hangingPunct="1">
              <a:lnSpc>
                <a:spcPct val="100000"/>
              </a:lnSpc>
              <a:spcBef>
                <a:spcPct val="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Provide effective and timely feedback against specific personal goals and advisory capability.</a:t>
            </a:r>
          </a:p>
          <a:p>
            <a:pPr marL="180975" marR="0" lvl="0" indent="-180975" algn="l" defTabSz="914400" rtl="0" eaLnBrk="1" fontAlgn="auto" latinLnBrk="0" hangingPunct="1">
              <a:lnSpc>
                <a:spcPct val="100000"/>
              </a:lnSpc>
              <a:spcBef>
                <a:spcPct val="0"/>
              </a:spcBef>
              <a:spcAft>
                <a:spcPts val="0"/>
              </a:spcAft>
              <a:buClrTx/>
              <a:buSzTx/>
              <a:buFont typeface="Arial" pitchFamily="34" charset="0"/>
              <a:buNone/>
              <a:tabLst/>
              <a:defRPr/>
            </a:pPr>
            <a:endParaRPr kumimoji="0" lang="en-GB" sz="1200" b="1"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200" b="1"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METHOD</a:t>
            </a:r>
          </a:p>
          <a:p>
            <a:pPr marL="180975" marR="0" lvl="0" indent="-180975" algn="l" defTabSz="914400" rtl="0" eaLnBrk="1" fontAlgn="auto" latinLnBrk="0" hangingPunct="1">
              <a:lnSpc>
                <a:spcPct val="100000"/>
              </a:lnSpc>
              <a:spcBef>
                <a:spcPct val="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Briefing from a senior team member on the  deal rationale and desired outcome from the client to establish context for the engagement</a:t>
            </a:r>
          </a:p>
          <a:p>
            <a:pPr marL="180975" marR="0" lvl="0" indent="-180975" algn="l" defTabSz="914400" rtl="0" eaLnBrk="1" fontAlgn="auto" latinLnBrk="0" hangingPunct="1">
              <a:lnSpc>
                <a:spcPct val="100000"/>
              </a:lnSpc>
              <a:spcBef>
                <a:spcPct val="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Personal introductions from the team to recognize individual contributors</a:t>
            </a:r>
          </a:p>
          <a:p>
            <a:pPr marL="180975" marR="0" lvl="0" indent="-180975" algn="l" defTabSz="914400" rtl="0" eaLnBrk="1" fontAlgn="auto" latinLnBrk="0" hangingPunct="1">
              <a:lnSpc>
                <a:spcPct val="100000"/>
              </a:lnSpc>
              <a:spcBef>
                <a:spcPct val="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Facilitated discussion to establish team goals and ways  of working</a:t>
            </a:r>
          </a:p>
          <a:p>
            <a:pPr marL="180975" marR="0" lvl="0" indent="-180975" algn="l" defTabSz="914400" rtl="0" eaLnBrk="1" fontAlgn="auto" latinLnBrk="0" hangingPunct="1">
              <a:lnSpc>
                <a:spcPct val="100000"/>
              </a:lnSpc>
              <a:spcBef>
                <a:spcPct val="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Pair work to provide support and challenge  within team for the duration of the engagement</a:t>
            </a:r>
          </a:p>
          <a:p>
            <a:pPr marL="180975" marR="0" lvl="0" indent="-180975" algn="l" defTabSz="914400" rtl="0" eaLnBrk="1" fontAlgn="auto" latinLnBrk="0" hangingPunct="1">
              <a:lnSpc>
                <a:spcPct val="100000"/>
              </a:lnSpc>
              <a:spcBef>
                <a:spcPct val="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Access to coaching skills</a:t>
            </a:r>
          </a:p>
          <a:p>
            <a:pPr marL="180975" marR="0" lvl="0" indent="-180975" algn="l" defTabSz="914400" rtl="0" eaLnBrk="1" fontAlgn="auto" latinLnBrk="0" hangingPunct="1">
              <a:lnSpc>
                <a:spcPct val="100000"/>
              </a:lnSpc>
              <a:spcBef>
                <a:spcPct val="0"/>
              </a:spcBef>
              <a:spcAft>
                <a:spcPts val="0"/>
              </a:spcAft>
              <a:buClrTx/>
              <a:buSzTx/>
              <a:buFont typeface="Arial" pitchFamily="34" charset="0"/>
              <a:buNone/>
              <a:tabLst/>
              <a:defRPr/>
            </a:pPr>
            <a:endParaRPr kumimoji="0" lang="en-GB" sz="1200" b="1"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lang="en-GB" sz="1200" b="1" dirty="0" smtClean="0">
                <a:solidFill>
                  <a:srgbClr val="00338D"/>
                </a:solidFill>
                <a:latin typeface="Arial" pitchFamily="34" charset="0"/>
                <a:cs typeface="Arial" pitchFamily="34" charset="0"/>
              </a:rPr>
              <a:t>POTENTIAL </a:t>
            </a:r>
            <a:r>
              <a:rPr kumimoji="0" lang="en-GB" sz="1200" b="1"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BENEFITS</a:t>
            </a:r>
          </a:p>
          <a:p>
            <a:pPr marL="180975" marR="0" lvl="0" indent="-180975" algn="l" defTabSz="914400" rtl="0" eaLnBrk="1" fontAlgn="auto" latinLnBrk="0" hangingPunct="1">
              <a:lnSpc>
                <a:spcPct val="100000"/>
              </a:lnSpc>
              <a:spcBef>
                <a:spcPct val="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TO THE INDIVIDUAL: The right amount of challenge, and support  - as agreed with the individual - to enable effective learning on the job; increased job satisfaction - correlating personal goals and successes with those of the team and client; and greater engagement – feeling  empowered, involved, listened to, supported and valued</a:t>
            </a:r>
          </a:p>
          <a:p>
            <a:pPr marL="180975" marR="0" lvl="0" indent="-180975" algn="l" defTabSz="914400" rtl="0" eaLnBrk="1" fontAlgn="auto" latinLnBrk="0" hangingPunct="1">
              <a:lnSpc>
                <a:spcPct val="100000"/>
              </a:lnSpc>
              <a:spcBef>
                <a:spcPct val="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TO KPMG:  Improvements to team morale  and performance – clear focus and open and honest communication,  etc.; faster and more effective  transfer of knowledge and skills  - targeting individual strengths and areas for development ; greater  creativity and innovation -  leveraging off diversity within the team and challenging individuals to develop their own resources; and better People Survey results  and performance against qualitative measures</a:t>
            </a:r>
          </a:p>
          <a:p>
            <a:pPr marL="180975" marR="0" lvl="0" indent="-180975" algn="l" defTabSz="914400" rtl="0" eaLnBrk="1" fontAlgn="auto" latinLnBrk="0" hangingPunct="1">
              <a:lnSpc>
                <a:spcPct val="100000"/>
              </a:lnSpc>
              <a:spcBef>
                <a:spcPct val="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TO THE CLIENT:  Improved, more focused advice and reporting delivered more efficiently; a cohesive team – building trusted relationships and sharing knowledge and insights; and new perspectives and approaches</a:t>
            </a:r>
            <a:endParaRPr kumimoji="0" lang="en-GB" sz="1200" b="0" i="0" u="none" strike="noStrike" kern="1200" cap="none" spc="0" normalizeH="0" baseline="0" noProof="0" dirty="0">
              <a:ln>
                <a:noFill/>
              </a:ln>
              <a:solidFill>
                <a:srgbClr val="00338D"/>
              </a:solidFill>
              <a:effectLst/>
              <a:uLnTx/>
              <a:uFillTx/>
              <a:latin typeface="Arial" pitchFamily="34" charset="0"/>
              <a:ea typeface="+mn-ea"/>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smtClean="0">
                <a:solidFill>
                  <a:srgbClr val="8099C6"/>
                </a:solidFill>
              </a:rPr>
              <a:t>Empowered to deliver </a:t>
            </a:r>
            <a:r>
              <a:rPr lang="en-GB" dirty="0" smtClean="0"/>
              <a:t/>
            </a:r>
            <a:br>
              <a:rPr lang="en-GB" dirty="0" smtClean="0"/>
            </a:br>
            <a:r>
              <a:rPr lang="en-GB" dirty="0" smtClean="0"/>
              <a:t>Facilitated debrief overview</a:t>
            </a:r>
            <a:endParaRPr lang="en-GB" dirty="0"/>
          </a:p>
        </p:txBody>
      </p:sp>
      <p:sp>
        <p:nvSpPr>
          <p:cNvPr id="22" name="Text Placeholder 21"/>
          <p:cNvSpPr>
            <a:spLocks noGrp="1"/>
          </p:cNvSpPr>
          <p:nvPr>
            <p:ph type="body" sz="quarter" idx="21"/>
          </p:nvPr>
        </p:nvSpPr>
        <p:spPr/>
        <p:txBody>
          <a:bodyPr/>
          <a:lstStyle/>
          <a:p>
            <a:endParaRPr lang="en-US"/>
          </a:p>
        </p:txBody>
      </p:sp>
      <p:sp>
        <p:nvSpPr>
          <p:cNvPr id="24" name="Text Placeholder 23"/>
          <p:cNvSpPr>
            <a:spLocks noGrp="1"/>
          </p:cNvSpPr>
          <p:nvPr>
            <p:ph type="body" sz="quarter" idx="23"/>
          </p:nvPr>
        </p:nvSpPr>
        <p:spPr/>
        <p:txBody>
          <a:bodyPr/>
          <a:lstStyle/>
          <a:p>
            <a:endParaRPr lang="en-US"/>
          </a:p>
        </p:txBody>
      </p:sp>
      <p:sp>
        <p:nvSpPr>
          <p:cNvPr id="26" name="Text Placeholder 25"/>
          <p:cNvSpPr>
            <a:spLocks noGrp="1"/>
          </p:cNvSpPr>
          <p:nvPr>
            <p:ph type="body" sz="quarter" idx="25"/>
          </p:nvPr>
        </p:nvSpPr>
        <p:spPr/>
        <p:txBody>
          <a:bodyPr/>
          <a:lstStyle/>
          <a:p>
            <a:endParaRPr lang="en-US"/>
          </a:p>
        </p:txBody>
      </p:sp>
      <p:sp>
        <p:nvSpPr>
          <p:cNvPr id="27" name="Text Placeholder 26"/>
          <p:cNvSpPr>
            <a:spLocks noGrp="1"/>
          </p:cNvSpPr>
          <p:nvPr>
            <p:ph type="body" sz="quarter" idx="26"/>
          </p:nvPr>
        </p:nvSpPr>
        <p:spPr/>
        <p:txBody>
          <a:bodyPr/>
          <a:lstStyle/>
          <a:p>
            <a:endParaRPr lang="en-US"/>
          </a:p>
        </p:txBody>
      </p:sp>
      <p:sp>
        <p:nvSpPr>
          <p:cNvPr id="28" name="Text Placeholder 27"/>
          <p:cNvSpPr>
            <a:spLocks noGrp="1"/>
          </p:cNvSpPr>
          <p:nvPr>
            <p:ph type="body" sz="quarter" idx="27"/>
          </p:nvPr>
        </p:nvSpPr>
        <p:spPr/>
        <p:txBody>
          <a:bodyPr/>
          <a:lstStyle/>
          <a:p>
            <a:endParaRPr lang="en-US"/>
          </a:p>
        </p:txBody>
      </p:sp>
      <p:sp>
        <p:nvSpPr>
          <p:cNvPr id="29" name="Text Placeholder 28"/>
          <p:cNvSpPr>
            <a:spLocks noGrp="1"/>
          </p:cNvSpPr>
          <p:nvPr>
            <p:ph type="body" sz="quarter" idx="28"/>
          </p:nvPr>
        </p:nvSpPr>
        <p:spPr/>
        <p:txBody>
          <a:bodyPr/>
          <a:lstStyle/>
          <a:p>
            <a:endParaRPr lang="en-US"/>
          </a:p>
        </p:txBody>
      </p:sp>
      <p:sp>
        <p:nvSpPr>
          <p:cNvPr id="30" name="Text Placeholder 29"/>
          <p:cNvSpPr>
            <a:spLocks noGrp="1"/>
          </p:cNvSpPr>
          <p:nvPr>
            <p:ph type="body" sz="quarter" idx="29"/>
          </p:nvPr>
        </p:nvSpPr>
        <p:spPr/>
        <p:txBody>
          <a:bodyPr/>
          <a:lstStyle/>
          <a:p>
            <a:endParaRPr lang="en-US"/>
          </a:p>
        </p:txBody>
      </p:sp>
      <p:sp>
        <p:nvSpPr>
          <p:cNvPr id="40" name="Text Placeholder 2"/>
          <p:cNvSpPr txBox="1">
            <a:spLocks/>
          </p:cNvSpPr>
          <p:nvPr/>
        </p:nvSpPr>
        <p:spPr bwMode="gray">
          <a:xfrm>
            <a:off x="3907311" y="3284984"/>
            <a:ext cx="1329378" cy="864096"/>
          </a:xfrm>
          <a:prstGeom prst="ellipse">
            <a:avLst/>
          </a:prstGeom>
          <a:solidFill>
            <a:srgbClr val="8E258D"/>
          </a:solidFill>
          <a:ln>
            <a:noFill/>
          </a:ln>
        </p:spPr>
        <p:txBody>
          <a:bodyPr vert="horz" lIns="54000" tIns="54000" rIns="54000" bIns="54000" rtlCol="0" anchor="ctr" anchorCtr="1">
            <a:normAutofit/>
          </a:bodyPr>
          <a:lstStyle/>
          <a:p>
            <a:pPr marL="0" marR="0" lvl="0" indent="0" algn="ctr"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000" b="1" i="0" u="none" strike="noStrike" kern="1200" cap="none" spc="0" normalizeH="0" baseline="0" noProof="0" smtClean="0">
                <a:ln>
                  <a:noFill/>
                </a:ln>
                <a:solidFill>
                  <a:srgbClr val="FFFFFF"/>
                </a:solidFill>
                <a:effectLst/>
                <a:uLnTx/>
                <a:uFillTx/>
                <a:latin typeface="Arial"/>
                <a:ea typeface="+mn-ea"/>
                <a:cs typeface="Arial" pitchFamily="34" charset="0"/>
              </a:rPr>
              <a:t>ETD </a:t>
            </a:r>
          </a:p>
          <a:p>
            <a:pPr marL="0" marR="0" lvl="0" indent="0" algn="ctr"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000" b="1" i="0" u="none" strike="noStrike" kern="1200" cap="none" spc="0" normalizeH="0" baseline="0" noProof="0" smtClean="0">
                <a:ln>
                  <a:noFill/>
                </a:ln>
                <a:solidFill>
                  <a:srgbClr val="FFFFFF"/>
                </a:solidFill>
                <a:effectLst/>
                <a:uLnTx/>
                <a:uFillTx/>
                <a:latin typeface="Arial"/>
                <a:ea typeface="+mn-ea"/>
                <a:cs typeface="Arial" pitchFamily="34" charset="0"/>
              </a:rPr>
              <a:t>DEBRIEF</a:t>
            </a:r>
            <a:endParaRPr kumimoji="0" lang="en-GB" sz="1000" b="1" i="0" u="none" strike="noStrike" kern="1200" cap="none" spc="0" normalizeH="0" baseline="0" noProof="0" dirty="0">
              <a:ln>
                <a:noFill/>
              </a:ln>
              <a:solidFill>
                <a:srgbClr val="FFFFFF"/>
              </a:solidFill>
              <a:effectLst/>
              <a:uLnTx/>
              <a:uFillTx/>
              <a:latin typeface="Arial"/>
              <a:ea typeface="+mn-ea"/>
              <a:cs typeface="Arial" pitchFamily="34" charset="0"/>
            </a:endParaRPr>
          </a:p>
        </p:txBody>
      </p:sp>
      <p:sp>
        <p:nvSpPr>
          <p:cNvPr id="41" name="Text Placeholder 3"/>
          <p:cNvSpPr txBox="1">
            <a:spLocks/>
          </p:cNvSpPr>
          <p:nvPr/>
        </p:nvSpPr>
        <p:spPr bwMode="gray">
          <a:xfrm>
            <a:off x="118582" y="1484785"/>
            <a:ext cx="3722260" cy="2010891"/>
          </a:xfrm>
          <a:prstGeom prst="rect">
            <a:avLst/>
          </a:prstGeom>
          <a:solidFill>
            <a:srgbClr val="FFFFFF"/>
          </a:solidFill>
          <a:ln w="6350">
            <a:solidFill>
              <a:srgbClr val="007C92"/>
            </a:solidFill>
          </a:ln>
        </p:spPr>
        <p:txBody>
          <a:bodyPr vert="horz" lIns="54000" tIns="54000" rIns="54000" bIns="54000" rtlCol="0">
            <a:noAutofit/>
          </a:bodyPr>
          <a:lstStyle/>
          <a:p>
            <a:pPr marL="0" marR="0" lvl="0" indent="0" algn="l" defTabSz="914400" rtl="0" eaLnBrk="1" fontAlgn="auto" latinLnBrk="0" hangingPunct="1">
              <a:lnSpc>
                <a:spcPts val="1100"/>
              </a:lnSpc>
              <a:spcBef>
                <a:spcPts val="0"/>
              </a:spcBef>
              <a:spcAft>
                <a:spcPts val="0"/>
              </a:spcAft>
              <a:buClrTx/>
              <a:buSzTx/>
              <a:buFont typeface="Arial" pitchFamily="34" charset="0"/>
              <a:buNone/>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(a) Client service – Lead Partner or Director Led (30 </a:t>
            </a:r>
            <a:r>
              <a:rPr kumimoji="0" lang="en-GB" sz="850" b="0" i="0" u="none" strike="noStrike" kern="1200" cap="none" spc="0" normalizeH="0" baseline="0" noProof="0" dirty="0" err="1" smtClean="0">
                <a:ln>
                  <a:noFill/>
                </a:ln>
                <a:solidFill>
                  <a:srgbClr val="00338D"/>
                </a:solidFill>
                <a:effectLst/>
                <a:uLnTx/>
                <a:uFillTx/>
                <a:latin typeface="Arial"/>
                <a:ea typeface="+mn-ea"/>
                <a:cs typeface="Arial" pitchFamily="34" charset="0"/>
              </a:rPr>
              <a:t>mins</a:t>
            </a: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a:t>
            </a:r>
          </a:p>
          <a:p>
            <a:pPr marL="0" marR="0" lvl="0" indent="0" algn="l" defTabSz="914400" rtl="0" eaLnBrk="1" fontAlgn="auto" latinLnBrk="0" hangingPunct="1">
              <a:lnSpc>
                <a:spcPts val="1100"/>
              </a:lnSpc>
              <a:spcBef>
                <a:spcPts val="0"/>
              </a:spcBef>
              <a:spcAft>
                <a:spcPts val="0"/>
              </a:spcAft>
              <a:buClrTx/>
              <a:buSzTx/>
              <a:buFont typeface="Arial" pitchFamily="34" charset="0"/>
              <a:buNone/>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Thank you: for the journey (input, effort, hours, individual contributions) as well as the result.</a:t>
            </a:r>
          </a:p>
          <a:p>
            <a:pPr marL="0" marR="0" lvl="0" indent="0" algn="l" defTabSz="914400" rtl="0" eaLnBrk="1" fontAlgn="auto" latinLnBrk="0" hangingPunct="1">
              <a:lnSpc>
                <a:spcPts val="1100"/>
              </a:lnSpc>
              <a:spcBef>
                <a:spcPts val="0"/>
              </a:spcBef>
              <a:spcAft>
                <a:spcPts val="0"/>
              </a:spcAft>
              <a:buClrTx/>
              <a:buSzTx/>
              <a:buFont typeface="Arial" pitchFamily="34" charset="0"/>
              <a:buNone/>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Q: What has been the feedback from the client (+</a:t>
            </a:r>
            <a:r>
              <a:rPr kumimoji="0" lang="en-GB" sz="850" b="0" i="0" u="none" strike="noStrike" kern="1200" cap="none" spc="0" normalizeH="0" baseline="0" noProof="0" dirty="0" err="1" smtClean="0">
                <a:ln>
                  <a:noFill/>
                </a:ln>
                <a:solidFill>
                  <a:srgbClr val="00338D"/>
                </a:solidFill>
                <a:effectLst/>
                <a:uLnTx/>
                <a:uFillTx/>
                <a:latin typeface="Arial"/>
                <a:ea typeface="+mn-ea"/>
                <a:cs typeface="Arial" pitchFamily="34" charset="0"/>
              </a:rPr>
              <a:t>ve</a:t>
            </a: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 and –</a:t>
            </a:r>
            <a:r>
              <a:rPr kumimoji="0" lang="en-GB" sz="850" b="0" i="0" u="none" strike="noStrike" kern="1200" cap="none" spc="0" normalizeH="0" baseline="0" noProof="0" dirty="0" err="1" smtClean="0">
                <a:ln>
                  <a:noFill/>
                </a:ln>
                <a:solidFill>
                  <a:srgbClr val="00338D"/>
                </a:solidFill>
                <a:effectLst/>
                <a:uLnTx/>
                <a:uFillTx/>
                <a:latin typeface="Arial"/>
                <a:ea typeface="+mn-ea"/>
                <a:cs typeface="Arial" pitchFamily="34" charset="0"/>
              </a:rPr>
              <a:t>ve</a:t>
            </a: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   </a:t>
            </a:r>
          </a:p>
          <a:p>
            <a:pPr marL="0" marR="0" lvl="0" indent="0" algn="l" defTabSz="914400" rtl="0" eaLnBrk="1" fontAlgn="auto" latinLnBrk="0" hangingPunct="1">
              <a:lnSpc>
                <a:spcPts val="1100"/>
              </a:lnSpc>
              <a:spcBef>
                <a:spcPts val="0"/>
              </a:spcBef>
              <a:spcAft>
                <a:spcPts val="0"/>
              </a:spcAft>
              <a:buClrTx/>
              <a:buSzTx/>
              <a:buFont typeface="Arial" pitchFamily="34" charset="0"/>
              <a:buNone/>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Q: What was the value add? and  How can we transfer this out to the wider business? – define the value and secure actions around communicate this</a:t>
            </a:r>
          </a:p>
          <a:p>
            <a:pPr marL="0" marR="0" lvl="0" indent="0" algn="l" defTabSz="914400" rtl="0" eaLnBrk="1" fontAlgn="auto" latinLnBrk="0" hangingPunct="1">
              <a:lnSpc>
                <a:spcPts val="1100"/>
              </a:lnSpc>
              <a:spcBef>
                <a:spcPts val="0"/>
              </a:spcBef>
              <a:spcAft>
                <a:spcPts val="0"/>
              </a:spcAft>
              <a:buClrTx/>
              <a:buSzTx/>
              <a:buFont typeface="Arial" pitchFamily="34" charset="0"/>
              <a:buNone/>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(b) Relationships &amp; Future Opportunities – All Discussion (30 </a:t>
            </a:r>
            <a:r>
              <a:rPr kumimoji="0" lang="en-GB" sz="850" b="0" i="0" u="none" strike="noStrike" kern="1200" cap="none" spc="0" normalizeH="0" baseline="0" noProof="0" dirty="0" err="1" smtClean="0">
                <a:ln>
                  <a:noFill/>
                </a:ln>
                <a:solidFill>
                  <a:srgbClr val="00338D"/>
                </a:solidFill>
                <a:effectLst/>
                <a:uLnTx/>
                <a:uFillTx/>
                <a:latin typeface="Arial"/>
                <a:ea typeface="+mn-ea"/>
                <a:cs typeface="Arial" pitchFamily="34" charset="0"/>
              </a:rPr>
              <a:t>mins</a:t>
            </a: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a:t>
            </a:r>
          </a:p>
          <a:p>
            <a:pPr marL="0" marR="0" lvl="0" indent="0" algn="l" defTabSz="914400" rtl="0" eaLnBrk="1" fontAlgn="auto" latinLnBrk="0" hangingPunct="1">
              <a:lnSpc>
                <a:spcPts val="1100"/>
              </a:lnSpc>
              <a:spcBef>
                <a:spcPts val="0"/>
              </a:spcBef>
              <a:spcAft>
                <a:spcPts val="0"/>
              </a:spcAft>
              <a:buClrTx/>
              <a:buSzTx/>
              <a:buFont typeface="Arial" pitchFamily="34" charset="0"/>
              <a:buNone/>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Q: Who were our key stakeholders at the client? Identify</a:t>
            </a:r>
            <a:r>
              <a:rPr kumimoji="0" lang="en-GB" sz="850" b="0" i="0" u="none" strike="noStrike" kern="1200" cap="none" spc="0" normalizeH="0" noProof="0" dirty="0" smtClean="0">
                <a:ln>
                  <a:noFill/>
                </a:ln>
                <a:solidFill>
                  <a:srgbClr val="00338D"/>
                </a:solidFill>
                <a:effectLst/>
                <a:uLnTx/>
                <a:uFillTx/>
                <a:latin typeface="Arial"/>
                <a:ea typeface="+mn-ea"/>
                <a:cs typeface="Arial" pitchFamily="34" charset="0"/>
              </a:rPr>
              <a:t> 8 </a:t>
            </a: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and map out on a spider diagram, one person against each leg</a:t>
            </a:r>
          </a:p>
          <a:p>
            <a:pPr marL="0" marR="0" lvl="0" indent="0" algn="l" defTabSz="914400" rtl="0" eaLnBrk="1" fontAlgn="auto" latinLnBrk="0" hangingPunct="1">
              <a:lnSpc>
                <a:spcPts val="1100"/>
              </a:lnSpc>
              <a:spcBef>
                <a:spcPts val="0"/>
              </a:spcBef>
              <a:spcAft>
                <a:spcPts val="0"/>
              </a:spcAft>
              <a:buClrTx/>
              <a:buSzTx/>
              <a:buFont typeface="Arial" pitchFamily="34" charset="0"/>
              <a:buNone/>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Q: Using the customer</a:t>
            </a:r>
            <a:r>
              <a:rPr kumimoji="0" lang="en-GB" sz="850" b="0" i="0" u="none" strike="noStrike" kern="1200" cap="none" spc="0" normalizeH="0" noProof="0" dirty="0" smtClean="0">
                <a:ln>
                  <a:noFill/>
                </a:ln>
                <a:solidFill>
                  <a:srgbClr val="00338D"/>
                </a:solidFill>
                <a:effectLst/>
                <a:uLnTx/>
                <a:uFillTx/>
                <a:latin typeface="Arial"/>
                <a:ea typeface="+mn-ea"/>
                <a:cs typeface="Arial" pitchFamily="34" charset="0"/>
              </a:rPr>
              <a:t> </a:t>
            </a:r>
            <a:r>
              <a:rPr lang="en-GB" sz="850" dirty="0" smtClean="0">
                <a:solidFill>
                  <a:srgbClr val="00338D"/>
                </a:solidFill>
                <a:latin typeface="Arial"/>
                <a:cs typeface="Arial" pitchFamily="34" charset="0"/>
              </a:rPr>
              <a:t>relation management </a:t>
            </a: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scoring system, how would we rate our relationship with each of these people? 1, 2 or 3.  Join scores against each leg and ask the team what picture this gives in terms of possible future work with the client.</a:t>
            </a:r>
          </a:p>
          <a:p>
            <a:pPr marL="0" marR="0" lvl="0" indent="0" algn="l" defTabSz="914400" rtl="0" eaLnBrk="1" fontAlgn="auto" latinLnBrk="0" hangingPunct="1">
              <a:lnSpc>
                <a:spcPts val="1100"/>
              </a:lnSpc>
              <a:spcBef>
                <a:spcPts val="0"/>
              </a:spcBef>
              <a:spcAft>
                <a:spcPts val="0"/>
              </a:spcAft>
              <a:buClrTx/>
              <a:buSzTx/>
              <a:buFont typeface="Arial" pitchFamily="34" charset="0"/>
              <a:buNone/>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Q:Who will take responsibility  to maintain and deepen each of these?</a:t>
            </a:r>
          </a:p>
        </p:txBody>
      </p:sp>
      <p:sp>
        <p:nvSpPr>
          <p:cNvPr id="42" name="Text Placeholder 4"/>
          <p:cNvSpPr txBox="1">
            <a:spLocks/>
          </p:cNvSpPr>
          <p:nvPr/>
        </p:nvSpPr>
        <p:spPr bwMode="gray">
          <a:xfrm>
            <a:off x="118582" y="3933056"/>
            <a:ext cx="3748568" cy="2305819"/>
          </a:xfrm>
          <a:prstGeom prst="rect">
            <a:avLst/>
          </a:prstGeom>
          <a:solidFill>
            <a:srgbClr val="FFFFFF"/>
          </a:solidFill>
          <a:ln w="6350">
            <a:solidFill>
              <a:srgbClr val="007C92"/>
            </a:solidFill>
          </a:ln>
        </p:spPr>
        <p:txBody>
          <a:bodyPr vert="horz" lIns="54000" tIns="54000" rIns="54000" bIns="54000" rtlCol="0">
            <a:noAutofit/>
          </a:bodyPr>
          <a:lstStyle/>
          <a:p>
            <a:pPr marL="228600" marR="0" lvl="0" indent="-228600" algn="l" defTabSz="914400" rtl="0" eaLnBrk="1" fontAlgn="auto" latinLnBrk="0" hangingPunct="1">
              <a:lnSpc>
                <a:spcPts val="1100"/>
              </a:lnSpc>
              <a:spcBef>
                <a:spcPts val="0"/>
              </a:spcBef>
              <a:spcAft>
                <a:spcPts val="0"/>
              </a:spcAft>
              <a:buClrTx/>
              <a:buSzTx/>
              <a:buFont typeface="Arial" pitchFamily="34" charset="0"/>
              <a:buAutoNum type="alphaLcParenBoth"/>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Goals and ground rules – All Discussion (5 </a:t>
            </a:r>
            <a:r>
              <a:rPr kumimoji="0" lang="en-GB" sz="850" b="0" i="0" u="none" strike="noStrike" kern="1200" cap="none" spc="0" normalizeH="0" baseline="0" noProof="0" dirty="0" err="1" smtClean="0">
                <a:ln>
                  <a:noFill/>
                </a:ln>
                <a:solidFill>
                  <a:srgbClr val="00338D"/>
                </a:solidFill>
                <a:effectLst/>
                <a:uLnTx/>
                <a:uFillTx/>
                <a:latin typeface="Arial"/>
                <a:ea typeface="+mn-ea"/>
                <a:cs typeface="Arial" pitchFamily="34" charset="0"/>
              </a:rPr>
              <a:t>mins</a:t>
            </a: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a:t>
            </a:r>
          </a:p>
          <a:p>
            <a:pPr marL="0" marR="0" lvl="0" indent="0" algn="l" defTabSz="914400" rtl="0" eaLnBrk="1" fontAlgn="auto" latinLnBrk="0" hangingPunct="1">
              <a:lnSpc>
                <a:spcPts val="1100"/>
              </a:lnSpc>
              <a:spcBef>
                <a:spcPts val="0"/>
              </a:spcBef>
              <a:spcAft>
                <a:spcPts val="0"/>
              </a:spcAft>
              <a:buClrTx/>
              <a:buSzTx/>
              <a:buFont typeface="Arial" pitchFamily="34" charset="0"/>
              <a:buNone/>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Q: Goal One – one a scale of 1-10, to what extent did we achieve our goal?  Get the group to stand on a line and discuss their individual response with the person next to them?</a:t>
            </a:r>
          </a:p>
          <a:p>
            <a:pPr marL="0" marR="0" lvl="0" indent="0" algn="l" defTabSz="914400" rtl="0" eaLnBrk="1" fontAlgn="auto" latinLnBrk="0" hangingPunct="1">
              <a:lnSpc>
                <a:spcPts val="1100"/>
              </a:lnSpc>
              <a:spcBef>
                <a:spcPts val="0"/>
              </a:spcBef>
              <a:spcAft>
                <a:spcPts val="0"/>
              </a:spcAft>
              <a:buClrTx/>
              <a:buSzTx/>
              <a:buFont typeface="Arial" pitchFamily="34" charset="0"/>
              <a:buNone/>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Q: What difference did it make to have ground rules and commitment to specific team actions?</a:t>
            </a:r>
          </a:p>
          <a:p>
            <a:pPr marL="0" marR="0" lvl="0" indent="0" algn="l" defTabSz="914400" rtl="0" eaLnBrk="1" fontAlgn="auto" latinLnBrk="0" hangingPunct="1">
              <a:lnSpc>
                <a:spcPts val="1100"/>
              </a:lnSpc>
              <a:spcBef>
                <a:spcPts val="0"/>
              </a:spcBef>
              <a:spcAft>
                <a:spcPts val="0"/>
              </a:spcAft>
              <a:buClrTx/>
              <a:buSzTx/>
              <a:buFont typeface="Arial" pitchFamily="34" charset="0"/>
              <a:buNone/>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(b) Continuous Improvement – Team Exercise (25 </a:t>
            </a:r>
            <a:r>
              <a:rPr kumimoji="0" lang="en-GB" sz="850" b="0" i="0" u="none" strike="noStrike" kern="1200" cap="none" spc="0" normalizeH="0" baseline="0" noProof="0" dirty="0" err="1" smtClean="0">
                <a:ln>
                  <a:noFill/>
                </a:ln>
                <a:solidFill>
                  <a:srgbClr val="00338D"/>
                </a:solidFill>
                <a:effectLst/>
                <a:uLnTx/>
                <a:uFillTx/>
                <a:latin typeface="Arial"/>
                <a:ea typeface="+mn-ea"/>
                <a:cs typeface="Arial" pitchFamily="34" charset="0"/>
              </a:rPr>
              <a:t>mins</a:t>
            </a: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a:t>
            </a:r>
          </a:p>
          <a:p>
            <a:pPr marL="0" marR="0" lvl="0" indent="0" algn="l" defTabSz="914400" rtl="0" eaLnBrk="1" fontAlgn="auto" latinLnBrk="0" hangingPunct="1">
              <a:lnSpc>
                <a:spcPts val="1100"/>
              </a:lnSpc>
              <a:spcBef>
                <a:spcPts val="0"/>
              </a:spcBef>
              <a:spcAft>
                <a:spcPts val="0"/>
              </a:spcAft>
              <a:buClrTx/>
              <a:buSzTx/>
              <a:buFont typeface="Arial" pitchFamily="34" charset="0"/>
              <a:buNone/>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Individuals to use post-its to plot  personal high-lights and low moments on a simple engagement timeline, captured on brown paper.  Facilitate a group discussion around the picture that this builds: </a:t>
            </a:r>
          </a:p>
          <a:p>
            <a:pPr marL="0" marR="0" lvl="0" indent="0" algn="l" defTabSz="914400" rtl="0" eaLnBrk="1" fontAlgn="auto" latinLnBrk="0" hangingPunct="1">
              <a:lnSpc>
                <a:spcPts val="1100"/>
              </a:lnSpc>
              <a:spcBef>
                <a:spcPts val="0"/>
              </a:spcBef>
              <a:spcAft>
                <a:spcPts val="0"/>
              </a:spcAft>
              <a:buClrTx/>
              <a:buSzTx/>
              <a:buFont typeface="Arial" pitchFamily="34" charset="0"/>
              <a:buNone/>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Q: What do you notice? (themes, patterns, differences)</a:t>
            </a:r>
          </a:p>
          <a:p>
            <a:pPr marL="0" marR="0" lvl="0" indent="0" algn="l" defTabSz="914400" rtl="0" eaLnBrk="1" fontAlgn="auto" latinLnBrk="0" hangingPunct="1">
              <a:lnSpc>
                <a:spcPts val="1100"/>
              </a:lnSpc>
              <a:spcBef>
                <a:spcPts val="0"/>
              </a:spcBef>
              <a:spcAft>
                <a:spcPts val="0"/>
              </a:spcAft>
              <a:buClrTx/>
              <a:buSzTx/>
              <a:buFont typeface="Arial" pitchFamily="34" charset="0"/>
              <a:buNone/>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Q: What would we do differently next time? Particularly in terms of working more effectively together as a team to recognise/celebrate the highs and identify/address the lows in a timely manner</a:t>
            </a:r>
            <a:endParaRPr kumimoji="0" lang="en-GB" sz="850" b="0" i="0" u="none" strike="noStrike" kern="1200" cap="none" spc="0" normalizeH="0" baseline="0" noProof="0" dirty="0">
              <a:ln>
                <a:noFill/>
              </a:ln>
              <a:solidFill>
                <a:srgbClr val="00338D"/>
              </a:solidFill>
              <a:effectLst/>
              <a:uLnTx/>
              <a:uFillTx/>
              <a:latin typeface="Arial"/>
              <a:ea typeface="+mn-ea"/>
              <a:cs typeface="Arial" pitchFamily="34" charset="0"/>
            </a:endParaRPr>
          </a:p>
        </p:txBody>
      </p:sp>
      <p:sp>
        <p:nvSpPr>
          <p:cNvPr id="44" name="Text Placeholder 6"/>
          <p:cNvSpPr txBox="1">
            <a:spLocks/>
          </p:cNvSpPr>
          <p:nvPr/>
        </p:nvSpPr>
        <p:spPr bwMode="gray">
          <a:xfrm>
            <a:off x="5303158" y="4005064"/>
            <a:ext cx="3722260" cy="2205236"/>
          </a:xfrm>
          <a:prstGeom prst="rect">
            <a:avLst/>
          </a:prstGeom>
          <a:solidFill>
            <a:srgbClr val="FFFFFF"/>
          </a:solidFill>
          <a:ln w="6350">
            <a:solidFill>
              <a:srgbClr val="007C92"/>
            </a:solidFill>
          </a:ln>
        </p:spPr>
        <p:txBody>
          <a:bodyPr vert="horz" lIns="54000" tIns="54000" rIns="54000" bIns="54000" rtlCol="0">
            <a:noAutofit/>
          </a:bodyPr>
          <a:lstStyle/>
          <a:p>
            <a:pPr marL="228600" marR="0" lvl="0" indent="-228600" algn="l" defTabSz="914400" rtl="0" eaLnBrk="1" fontAlgn="auto" latinLnBrk="0" hangingPunct="1">
              <a:lnSpc>
                <a:spcPts val="1200"/>
              </a:lnSpc>
              <a:spcBef>
                <a:spcPts val="0"/>
              </a:spcBef>
              <a:spcAft>
                <a:spcPts val="0"/>
              </a:spcAft>
              <a:buClrTx/>
              <a:buSzTx/>
              <a:buFont typeface="Arial" pitchFamily="34" charset="0"/>
              <a:buAutoNum type="alphaLcParenBoth"/>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What have I learnt about me – Individual reflection (10 </a:t>
            </a:r>
            <a:r>
              <a:rPr kumimoji="0" lang="en-GB" sz="850" b="0" i="0" u="none" strike="noStrike" kern="1200" cap="none" spc="0" normalizeH="0" baseline="0" noProof="0" dirty="0" err="1" smtClean="0">
                <a:ln>
                  <a:noFill/>
                </a:ln>
                <a:solidFill>
                  <a:srgbClr val="00338D"/>
                </a:solidFill>
                <a:effectLst/>
                <a:uLnTx/>
                <a:uFillTx/>
                <a:latin typeface="Arial"/>
                <a:ea typeface="+mn-ea"/>
                <a:cs typeface="Arial" pitchFamily="34" charset="0"/>
              </a:rPr>
              <a:t>mins</a:t>
            </a: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a:t>
            </a:r>
          </a:p>
          <a:p>
            <a:pPr marL="0" marR="0" lvl="0" indent="0" algn="l" defTabSz="914400" rtl="0" eaLnBrk="1" fontAlgn="auto" latinLnBrk="0" hangingPunct="1">
              <a:lnSpc>
                <a:spcPts val="1200"/>
              </a:lnSpc>
              <a:spcBef>
                <a:spcPts val="0"/>
              </a:spcBef>
              <a:spcAft>
                <a:spcPts val="0"/>
              </a:spcAft>
              <a:buClrTx/>
              <a:buSzTx/>
              <a:buFont typeface="Arial" pitchFamily="34" charset="0"/>
              <a:buNone/>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Personal SWOT analysis, based on learning from the engagement and  co-coaching </a:t>
            </a:r>
          </a:p>
          <a:p>
            <a:pPr marL="228600" marR="0" lvl="0" indent="-228600" algn="l" defTabSz="914400" rtl="0" eaLnBrk="1" fontAlgn="auto" latinLnBrk="0" hangingPunct="1">
              <a:lnSpc>
                <a:spcPts val="1200"/>
              </a:lnSpc>
              <a:spcBef>
                <a:spcPts val="0"/>
              </a:spcBef>
              <a:spcAft>
                <a:spcPts val="0"/>
              </a:spcAft>
              <a:buClrTx/>
              <a:buSzTx/>
              <a:buFont typeface="Arial" pitchFamily="34" charset="0"/>
              <a:buNone/>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(b)  What next - pair discussion (20 </a:t>
            </a:r>
            <a:r>
              <a:rPr kumimoji="0" lang="en-GB" sz="850" b="0" i="0" u="none" strike="noStrike" kern="1200" cap="none" spc="0" normalizeH="0" baseline="0" noProof="0" dirty="0" err="1" smtClean="0">
                <a:ln>
                  <a:noFill/>
                </a:ln>
                <a:solidFill>
                  <a:srgbClr val="00338D"/>
                </a:solidFill>
                <a:effectLst/>
                <a:uLnTx/>
                <a:uFillTx/>
                <a:latin typeface="Arial"/>
                <a:ea typeface="+mn-ea"/>
                <a:cs typeface="Arial" pitchFamily="34" charset="0"/>
              </a:rPr>
              <a:t>mins</a:t>
            </a: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a:t>
            </a:r>
          </a:p>
          <a:p>
            <a:pPr marL="0" marR="0" lvl="0" indent="0" algn="l" defTabSz="914400" rtl="0" eaLnBrk="1" fontAlgn="auto" latinLnBrk="0" hangingPunct="1">
              <a:lnSpc>
                <a:spcPts val="1200"/>
              </a:lnSpc>
              <a:spcBef>
                <a:spcPts val="0"/>
              </a:spcBef>
              <a:spcAft>
                <a:spcPts val="0"/>
              </a:spcAft>
              <a:buClrTx/>
              <a:buSzTx/>
              <a:buFont typeface="Arial" pitchFamily="34" charset="0"/>
              <a:buNone/>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Share SWOT and challenge partner on the following (10 </a:t>
            </a:r>
            <a:r>
              <a:rPr kumimoji="0" lang="en-GB" sz="850" b="0" i="0" u="none" strike="noStrike" kern="1200" cap="none" spc="0" normalizeH="0" baseline="0" noProof="0" dirty="0" err="1" smtClean="0">
                <a:ln>
                  <a:noFill/>
                </a:ln>
                <a:solidFill>
                  <a:srgbClr val="00338D"/>
                </a:solidFill>
                <a:effectLst/>
                <a:uLnTx/>
                <a:uFillTx/>
                <a:latin typeface="Arial"/>
                <a:ea typeface="+mn-ea"/>
                <a:cs typeface="Arial" pitchFamily="34" charset="0"/>
              </a:rPr>
              <a:t>mins</a:t>
            </a: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 each way):</a:t>
            </a:r>
          </a:p>
          <a:p>
            <a:pPr marL="228600" marR="0" lvl="0" indent="-228600" algn="l" defTabSz="914400" rtl="0" eaLnBrk="1" fontAlgn="auto" latinLnBrk="0" hangingPunct="1">
              <a:lnSpc>
                <a:spcPts val="1200"/>
              </a:lnSpc>
              <a:spcBef>
                <a:spcPts val="0"/>
              </a:spcBef>
              <a:spcAft>
                <a:spcPts val="0"/>
              </a:spcAft>
              <a:buClr>
                <a:schemeClr val="accent1"/>
              </a:buClr>
              <a:buSzPct val="125000"/>
              <a:buFont typeface="Arial" pitchFamily="34" charset="0"/>
              <a:buChar char="▪"/>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Which is your biggest strength?  How can you use this to raise your personal profile on your next engagement?</a:t>
            </a:r>
          </a:p>
          <a:p>
            <a:pPr marL="228600" marR="0" lvl="0" indent="-228600" algn="l" defTabSz="914400" rtl="0" eaLnBrk="1" fontAlgn="auto" latinLnBrk="0" hangingPunct="1">
              <a:lnSpc>
                <a:spcPts val="1200"/>
              </a:lnSpc>
              <a:spcBef>
                <a:spcPts val="0"/>
              </a:spcBef>
              <a:spcAft>
                <a:spcPts val="0"/>
              </a:spcAft>
              <a:buClr>
                <a:schemeClr val="accent1"/>
              </a:buClr>
              <a:buSzPct val="125000"/>
              <a:buFont typeface="Arial" pitchFamily="34" charset="0"/>
              <a:buChar char="▪"/>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Which is your greatest weakness?  What can you do to address this on your next engagement?</a:t>
            </a:r>
          </a:p>
          <a:p>
            <a:pPr marL="228600" marR="0" lvl="0" indent="-228600" algn="l" defTabSz="914400" rtl="0" eaLnBrk="1" fontAlgn="auto" latinLnBrk="0" hangingPunct="1">
              <a:lnSpc>
                <a:spcPts val="1200"/>
              </a:lnSpc>
              <a:spcBef>
                <a:spcPts val="0"/>
              </a:spcBef>
              <a:spcAft>
                <a:spcPts val="0"/>
              </a:spcAft>
              <a:buClr>
                <a:schemeClr val="accent1"/>
              </a:buClr>
              <a:buSzPct val="125000"/>
              <a:buFont typeface="Arial" pitchFamily="34" charset="0"/>
              <a:buChar char="▪"/>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Which opportunity will you take up in the next month? How?</a:t>
            </a:r>
          </a:p>
          <a:p>
            <a:pPr marL="228600" marR="0" lvl="0" indent="-228600" algn="l" defTabSz="914400" rtl="0" eaLnBrk="1" fontAlgn="auto" latinLnBrk="0" hangingPunct="1">
              <a:lnSpc>
                <a:spcPts val="1200"/>
              </a:lnSpc>
              <a:spcBef>
                <a:spcPts val="0"/>
              </a:spcBef>
              <a:spcAft>
                <a:spcPts val="0"/>
              </a:spcAft>
              <a:buClr>
                <a:schemeClr val="accent1"/>
              </a:buClr>
              <a:buSzPct val="125000"/>
              <a:buFont typeface="Arial" pitchFamily="34" charset="0"/>
              <a:buChar char="▪"/>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What threat do you need to mitigate in the next month? How?</a:t>
            </a:r>
            <a:endParaRPr kumimoji="0" lang="en-GB" sz="850" b="0" i="0" u="none" strike="noStrike" kern="1200" cap="none" spc="0" normalizeH="0" baseline="0" noProof="0" dirty="0">
              <a:ln>
                <a:noFill/>
              </a:ln>
              <a:solidFill>
                <a:srgbClr val="00338D"/>
              </a:solidFill>
              <a:effectLst/>
              <a:uLnTx/>
              <a:uFillTx/>
              <a:latin typeface="Arial"/>
              <a:ea typeface="+mn-ea"/>
              <a:cs typeface="Arial" pitchFamily="34" charset="0"/>
            </a:endParaRPr>
          </a:p>
        </p:txBody>
      </p:sp>
      <p:sp>
        <p:nvSpPr>
          <p:cNvPr id="45" name="Text Placeholder 7"/>
          <p:cNvSpPr txBox="1">
            <a:spLocks/>
          </p:cNvSpPr>
          <p:nvPr/>
        </p:nvSpPr>
        <p:spPr bwMode="gray">
          <a:xfrm>
            <a:off x="118582" y="1124745"/>
            <a:ext cx="3722260" cy="359817"/>
          </a:xfrm>
          <a:prstGeom prst="rect">
            <a:avLst/>
          </a:prstGeom>
          <a:solidFill>
            <a:srgbClr val="8E258D"/>
          </a:solidFill>
          <a:ln w="6350">
            <a:solidFill>
              <a:srgbClr val="007C92"/>
            </a:solidFill>
          </a:ln>
        </p:spPr>
        <p:txBody>
          <a:bodyPr vert="horz" lIns="0" tIns="0" rIns="0" bIns="0" rtlCol="0" anchor="ctr" anchorCtr="1">
            <a:normAutofit/>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000" b="1" i="0" u="none" strike="noStrike" kern="1200" cap="none" spc="0" normalizeH="0" baseline="0" noProof="0" smtClean="0">
                <a:ln>
                  <a:noFill/>
                </a:ln>
                <a:solidFill>
                  <a:srgbClr val="FFFFFF"/>
                </a:solidFill>
                <a:effectLst/>
                <a:uLnTx/>
                <a:uFillTx/>
                <a:latin typeface="Arial" pitchFamily="34" charset="0"/>
                <a:ea typeface="+mn-ea"/>
                <a:cs typeface="Arial" pitchFamily="34" charset="0"/>
              </a:rPr>
              <a:t>1. CLIENT FOCUS (60MINS)</a:t>
            </a:r>
            <a:endParaRPr kumimoji="0" lang="en-GB" sz="10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46" name="Text Placeholder 8"/>
          <p:cNvSpPr txBox="1">
            <a:spLocks/>
          </p:cNvSpPr>
          <p:nvPr/>
        </p:nvSpPr>
        <p:spPr bwMode="gray">
          <a:xfrm>
            <a:off x="5303158" y="1124968"/>
            <a:ext cx="3722260" cy="359817"/>
          </a:xfrm>
          <a:prstGeom prst="rect">
            <a:avLst/>
          </a:prstGeom>
          <a:solidFill>
            <a:srgbClr val="8E258D"/>
          </a:solidFill>
          <a:ln w="6350">
            <a:solidFill>
              <a:srgbClr val="007C92"/>
            </a:solidFill>
          </a:ln>
        </p:spPr>
        <p:txBody>
          <a:bodyPr vert="horz" lIns="0" tIns="0" rIns="0" bIns="0" rtlCol="0" anchor="ctr" anchorCtr="1">
            <a:normAutofit/>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000" b="1" i="0" u="none" strike="noStrike" kern="1200" cap="none" spc="0" normalizeH="0" baseline="0" noProof="0" smtClean="0">
                <a:ln>
                  <a:noFill/>
                </a:ln>
                <a:solidFill>
                  <a:srgbClr val="FFFFFF"/>
                </a:solidFill>
                <a:effectLst/>
                <a:uLnTx/>
                <a:uFillTx/>
                <a:latin typeface="Arial" pitchFamily="34" charset="0"/>
                <a:ea typeface="+mn-ea"/>
                <a:cs typeface="Arial" pitchFamily="34" charset="0"/>
              </a:rPr>
              <a:t>3. RELATIONSHIP FOCUS (30 MINS)</a:t>
            </a:r>
            <a:endParaRPr kumimoji="0" lang="en-GB" sz="10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47" name="Text Placeholder 9"/>
          <p:cNvSpPr txBox="1">
            <a:spLocks/>
          </p:cNvSpPr>
          <p:nvPr/>
        </p:nvSpPr>
        <p:spPr bwMode="gray">
          <a:xfrm>
            <a:off x="118582" y="3573017"/>
            <a:ext cx="3721734" cy="359817"/>
          </a:xfrm>
          <a:prstGeom prst="rect">
            <a:avLst/>
          </a:prstGeom>
          <a:solidFill>
            <a:srgbClr val="8E258D"/>
          </a:solidFill>
          <a:ln w="6350">
            <a:solidFill>
              <a:srgbClr val="007C92"/>
            </a:solidFill>
          </a:ln>
        </p:spPr>
        <p:txBody>
          <a:bodyPr vert="horz" lIns="0" tIns="0" rIns="0" bIns="0" rtlCol="0" anchor="ctr" anchorCtr="1">
            <a:normAutofit/>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000" b="1" i="0" u="none" strike="noStrike" kern="1200" cap="none" spc="0" normalizeH="0" baseline="0" noProof="0" smtClean="0">
                <a:ln>
                  <a:noFill/>
                </a:ln>
                <a:solidFill>
                  <a:srgbClr val="FFFFFF"/>
                </a:solidFill>
                <a:effectLst/>
                <a:uLnTx/>
                <a:uFillTx/>
                <a:latin typeface="Arial" pitchFamily="34" charset="0"/>
                <a:ea typeface="+mn-ea"/>
                <a:cs typeface="Arial" pitchFamily="34" charset="0"/>
              </a:rPr>
              <a:t>2. TEAM FOCUS (30 MINS)</a:t>
            </a:r>
            <a:endParaRPr kumimoji="0" lang="en-GB" sz="10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48" name="Text Placeholder 10"/>
          <p:cNvSpPr txBox="1">
            <a:spLocks/>
          </p:cNvSpPr>
          <p:nvPr/>
        </p:nvSpPr>
        <p:spPr bwMode="gray">
          <a:xfrm>
            <a:off x="5303158" y="3645024"/>
            <a:ext cx="3722260" cy="359817"/>
          </a:xfrm>
          <a:prstGeom prst="rect">
            <a:avLst/>
          </a:prstGeom>
          <a:solidFill>
            <a:srgbClr val="8E258D"/>
          </a:solidFill>
          <a:ln w="6350">
            <a:solidFill>
              <a:srgbClr val="007C92"/>
            </a:solidFill>
          </a:ln>
        </p:spPr>
        <p:txBody>
          <a:bodyPr vert="horz" lIns="0" tIns="0" rIns="0" bIns="0" rtlCol="0" anchor="ctr" anchorCtr="1">
            <a:normAutofit/>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000" b="1" i="0" u="none" strike="noStrike" kern="1200" cap="none" spc="0" normalizeH="0" baseline="0" noProof="0" smtClean="0">
                <a:ln>
                  <a:noFill/>
                </a:ln>
                <a:solidFill>
                  <a:srgbClr val="FFFFFF"/>
                </a:solidFill>
                <a:effectLst/>
                <a:uLnTx/>
                <a:uFillTx/>
                <a:latin typeface="Arial" pitchFamily="34" charset="0"/>
                <a:ea typeface="+mn-ea"/>
                <a:cs typeface="Arial" pitchFamily="34" charset="0"/>
              </a:rPr>
              <a:t>4. INDIVIDUAL FOCUS (30 MINS)</a:t>
            </a:r>
            <a:endParaRPr kumimoji="0" lang="en-GB" sz="10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49" name="Text Placeholder 5"/>
          <p:cNvSpPr txBox="1">
            <a:spLocks/>
          </p:cNvSpPr>
          <p:nvPr/>
        </p:nvSpPr>
        <p:spPr bwMode="gray">
          <a:xfrm>
            <a:off x="5303158" y="1484784"/>
            <a:ext cx="3722260" cy="2039466"/>
          </a:xfrm>
          <a:prstGeom prst="rect">
            <a:avLst/>
          </a:prstGeom>
          <a:solidFill>
            <a:srgbClr val="FFFFFF"/>
          </a:solidFill>
          <a:ln w="6350">
            <a:solidFill>
              <a:srgbClr val="007C92"/>
            </a:solidFill>
          </a:ln>
        </p:spPr>
        <p:txBody>
          <a:bodyPr vert="horz" lIns="54000" tIns="54000" rIns="54000" bIns="54000" rtlCol="0">
            <a:noAutofit/>
          </a:bodyPr>
          <a:lstStyle/>
          <a:p>
            <a:pPr marL="228600" marR="0" lvl="0" indent="-228600" algn="l" defTabSz="914400" rtl="0" eaLnBrk="1" fontAlgn="auto" latinLnBrk="0" hangingPunct="1">
              <a:lnSpc>
                <a:spcPts val="1100"/>
              </a:lnSpc>
              <a:spcBef>
                <a:spcPts val="0"/>
              </a:spcBef>
              <a:spcAft>
                <a:spcPts val="0"/>
              </a:spcAft>
              <a:buClrTx/>
              <a:buSzTx/>
              <a:buFont typeface="Arial" pitchFamily="34" charset="0"/>
              <a:buNone/>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(a) Working together – pair discussion</a:t>
            </a:r>
          </a:p>
          <a:p>
            <a:pPr marL="0" marR="0" lvl="0" indent="0" algn="l" defTabSz="914400" rtl="0" eaLnBrk="1" fontAlgn="auto" latinLnBrk="0" hangingPunct="1">
              <a:lnSpc>
                <a:spcPts val="1100"/>
              </a:lnSpc>
              <a:spcBef>
                <a:spcPts val="0"/>
              </a:spcBef>
              <a:spcAft>
                <a:spcPts val="0"/>
              </a:spcAft>
              <a:buClrTx/>
              <a:buSzTx/>
              <a:buFont typeface="Arial" pitchFamily="34" charset="0"/>
              <a:buNone/>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Debrief consulting relationship, using the following Qs to provide feedback (12 </a:t>
            </a:r>
            <a:r>
              <a:rPr kumimoji="0" lang="en-GB" sz="850" b="0" i="0" u="none" strike="noStrike" kern="1200" cap="none" spc="0" normalizeH="0" baseline="0" noProof="0" dirty="0" err="1" smtClean="0">
                <a:ln>
                  <a:noFill/>
                </a:ln>
                <a:solidFill>
                  <a:srgbClr val="00338D"/>
                </a:solidFill>
                <a:effectLst/>
                <a:uLnTx/>
                <a:uFillTx/>
                <a:latin typeface="Arial"/>
                <a:ea typeface="+mn-ea"/>
                <a:cs typeface="Arial" pitchFamily="34" charset="0"/>
              </a:rPr>
              <a:t>mins</a:t>
            </a: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 each way, with 5 </a:t>
            </a:r>
            <a:r>
              <a:rPr kumimoji="0" lang="en-GB" sz="850" b="0" i="0" u="none" strike="noStrike" kern="1200" cap="none" spc="0" normalizeH="0" baseline="0" noProof="0" dirty="0" err="1" smtClean="0">
                <a:ln>
                  <a:noFill/>
                </a:ln>
                <a:solidFill>
                  <a:srgbClr val="00338D"/>
                </a:solidFill>
                <a:effectLst/>
                <a:uLnTx/>
                <a:uFillTx/>
                <a:latin typeface="Arial"/>
                <a:ea typeface="+mn-ea"/>
                <a:cs typeface="Arial" pitchFamily="34" charset="0"/>
              </a:rPr>
              <a:t>mins</a:t>
            </a: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 reflection at the end):</a:t>
            </a:r>
          </a:p>
          <a:p>
            <a:pPr marL="228600" marR="0" lvl="0" indent="-228600" algn="l" defTabSz="914400" rtl="0" eaLnBrk="1" fontAlgn="auto" latinLnBrk="0" hangingPunct="1">
              <a:lnSpc>
                <a:spcPts val="1100"/>
              </a:lnSpc>
              <a:spcBef>
                <a:spcPts val="0"/>
              </a:spcBef>
              <a:spcAft>
                <a:spcPts val="0"/>
              </a:spcAft>
              <a:buClr>
                <a:schemeClr val="accent1"/>
              </a:buClr>
              <a:buSzPct val="125000"/>
              <a:buFont typeface="Arial" pitchFamily="34" charset="0"/>
              <a:buChar char="▪"/>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On a scale of 1-10 how well do you feel your partner understood your goals? Why this rather than one score less?  What would make you give them one score higher?</a:t>
            </a:r>
          </a:p>
          <a:p>
            <a:pPr marL="228600" marR="0" lvl="0" indent="-228600" algn="l" defTabSz="914400" rtl="0" eaLnBrk="1" fontAlgn="auto" latinLnBrk="0" hangingPunct="1">
              <a:lnSpc>
                <a:spcPts val="1100"/>
              </a:lnSpc>
              <a:spcBef>
                <a:spcPts val="0"/>
              </a:spcBef>
              <a:spcAft>
                <a:spcPts val="0"/>
              </a:spcAft>
              <a:buClr>
                <a:schemeClr val="accent1"/>
              </a:buClr>
              <a:buSzPct val="125000"/>
              <a:buFont typeface="Arial" pitchFamily="34" charset="0"/>
              <a:buChar char="▪"/>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What approach did they take when working with you towards achieving your goals? i.e. level of challenge Vs direction Vs support.</a:t>
            </a:r>
          </a:p>
          <a:p>
            <a:pPr marL="228600" marR="0" lvl="0" indent="-228600" algn="l" defTabSz="914400" rtl="0" eaLnBrk="1" fontAlgn="auto" latinLnBrk="0" hangingPunct="1">
              <a:lnSpc>
                <a:spcPts val="1100"/>
              </a:lnSpc>
              <a:spcBef>
                <a:spcPts val="0"/>
              </a:spcBef>
              <a:spcAft>
                <a:spcPts val="0"/>
              </a:spcAft>
              <a:buClr>
                <a:schemeClr val="accent1"/>
              </a:buClr>
              <a:buSzPct val="125000"/>
              <a:buFont typeface="Arial" pitchFamily="34" charset="0"/>
              <a:buChar char="▪"/>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What two things did you really like about working with this person? Support with examples</a:t>
            </a:r>
          </a:p>
          <a:p>
            <a:pPr marL="228600" marR="0" lvl="0" indent="-228600" algn="l" defTabSz="914400" rtl="0" eaLnBrk="1" fontAlgn="auto" latinLnBrk="0" hangingPunct="1">
              <a:lnSpc>
                <a:spcPts val="1100"/>
              </a:lnSpc>
              <a:spcBef>
                <a:spcPts val="0"/>
              </a:spcBef>
              <a:spcAft>
                <a:spcPts val="0"/>
              </a:spcAft>
              <a:buClr>
                <a:schemeClr val="accent1"/>
              </a:buClr>
              <a:buSzPct val="125000"/>
              <a:buFont typeface="Arial" pitchFamily="34" charset="0"/>
              <a:buChar char="▪"/>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What one thing would you have liked them to do differently or more?</a:t>
            </a:r>
          </a:p>
          <a:p>
            <a:pPr marL="228600" marR="0" lvl="0" indent="-228600" algn="l" defTabSz="914400" rtl="0" eaLnBrk="1" fontAlgn="auto" latinLnBrk="0" hangingPunct="1">
              <a:lnSpc>
                <a:spcPts val="1100"/>
              </a:lnSpc>
              <a:spcBef>
                <a:spcPts val="0"/>
              </a:spcBef>
              <a:spcAft>
                <a:spcPts val="0"/>
              </a:spcAft>
              <a:buClr>
                <a:schemeClr val="accent1"/>
              </a:buClr>
              <a:buSzPct val="125000"/>
              <a:buFont typeface="Arial" pitchFamily="34" charset="0"/>
              <a:buChar char="▪"/>
              <a:tabLst/>
              <a:defRPr/>
            </a:pPr>
            <a:r>
              <a:rPr kumimoji="0" lang="en-GB" sz="850" b="0" i="0" u="none" strike="noStrike" kern="1200" cap="none" spc="0" normalizeH="0" baseline="0" noProof="0" dirty="0" smtClean="0">
                <a:ln>
                  <a:noFill/>
                </a:ln>
                <a:solidFill>
                  <a:srgbClr val="00338D"/>
                </a:solidFill>
                <a:effectLst/>
                <a:uLnTx/>
                <a:uFillTx/>
                <a:latin typeface="Arial"/>
                <a:ea typeface="+mn-ea"/>
                <a:cs typeface="Arial" pitchFamily="34" charset="0"/>
              </a:rPr>
              <a:t>What have/will you do differently or more of as a result of working with this person?</a:t>
            </a:r>
          </a:p>
          <a:p>
            <a:pPr marL="228600" marR="0" lvl="0" indent="-228600" algn="l" defTabSz="914400" rtl="0" eaLnBrk="1" fontAlgn="auto" latinLnBrk="0" hangingPunct="1">
              <a:lnSpc>
                <a:spcPct val="100000"/>
              </a:lnSpc>
              <a:spcBef>
                <a:spcPts val="0"/>
              </a:spcBef>
              <a:spcAft>
                <a:spcPts val="0"/>
              </a:spcAft>
              <a:buClr>
                <a:schemeClr val="accent1"/>
              </a:buClr>
              <a:buSzPct val="125000"/>
              <a:tabLst/>
              <a:defRPr/>
            </a:pPr>
            <a:endPar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endParaRPr>
          </a:p>
          <a:p>
            <a:pPr marL="228600" marR="0" lvl="0" indent="-228600" algn="l" defTabSz="914400" rtl="0" eaLnBrk="1" fontAlgn="auto" latinLnBrk="0" hangingPunct="1">
              <a:lnSpc>
                <a:spcPct val="100000"/>
              </a:lnSpc>
              <a:spcBef>
                <a:spcPts val="0"/>
              </a:spcBef>
              <a:spcAft>
                <a:spcPts val="0"/>
              </a:spcAft>
              <a:buClr>
                <a:schemeClr val="accent1"/>
              </a:buClr>
              <a:buSzPct val="125000"/>
              <a:buFont typeface="Arial" pitchFamily="34" charset="0"/>
              <a:buChar char="▪"/>
              <a:tabLst/>
              <a:defRPr/>
            </a:pPr>
            <a:endPar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endParaRPr>
          </a:p>
          <a:p>
            <a:pPr marL="228600" marR="0" lvl="0" indent="-228600" algn="l" defTabSz="914400" rtl="0" eaLnBrk="1" fontAlgn="auto" latinLnBrk="0" hangingPunct="1">
              <a:lnSpc>
                <a:spcPct val="100000"/>
              </a:lnSpc>
              <a:spcBef>
                <a:spcPts val="0"/>
              </a:spcBef>
              <a:spcAft>
                <a:spcPts val="0"/>
              </a:spcAft>
              <a:buClr>
                <a:schemeClr val="accent1"/>
              </a:buClr>
              <a:buSzPct val="125000"/>
              <a:buFont typeface="Arial" pitchFamily="34" charset="0"/>
              <a:buChar char="▪"/>
              <a:tabLst/>
              <a:defRPr/>
            </a:pPr>
            <a:endPar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endParaRPr>
          </a:p>
          <a:p>
            <a:pPr marL="228600" marR="0" lvl="0" indent="-228600" algn="l" defTabSz="914400" rtl="0" eaLnBrk="1" fontAlgn="auto" latinLnBrk="0" hangingPunct="1">
              <a:lnSpc>
                <a:spcPct val="100000"/>
              </a:lnSpc>
              <a:spcBef>
                <a:spcPts val="0"/>
              </a:spcBef>
              <a:spcAft>
                <a:spcPts val="0"/>
              </a:spcAft>
              <a:buClr>
                <a:schemeClr val="accent1"/>
              </a:buClr>
              <a:buSzPct val="125000"/>
              <a:buFont typeface="Arial" pitchFamily="34" charset="0"/>
              <a:buChar char="▪"/>
              <a:tabLst/>
              <a:defRPr/>
            </a:pPr>
            <a:endPar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endParaRPr>
          </a:p>
          <a:p>
            <a:pPr marL="228600" marR="0" lvl="0" indent="-228600" algn="l" defTabSz="914400" rtl="0" eaLnBrk="1" fontAlgn="auto" latinLnBrk="0" hangingPunct="1">
              <a:lnSpc>
                <a:spcPct val="100000"/>
              </a:lnSpc>
              <a:spcBef>
                <a:spcPts val="0"/>
              </a:spcBef>
              <a:spcAft>
                <a:spcPts val="0"/>
              </a:spcAft>
              <a:buClrTx/>
              <a:buSzTx/>
              <a:buFont typeface="Arial" pitchFamily="34" charset="0"/>
              <a:buAutoNum type="alphaLcParenBoth"/>
              <a:tabLst/>
              <a:defRPr/>
            </a:pPr>
            <a:endParaRPr kumimoji="0" lang="en-GB" sz="950" b="0" i="0" u="none" strike="noStrike" kern="1200" cap="none" spc="0" normalizeH="0" baseline="0" noProof="0" dirty="0">
              <a:ln>
                <a:noFill/>
              </a:ln>
              <a:solidFill>
                <a:srgbClr val="00338D"/>
              </a:solidFill>
              <a:effectLst/>
              <a:uLnTx/>
              <a:uFillTx/>
              <a:latin typeface="Arial"/>
              <a:ea typeface="+mn-ea"/>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85725" y="1122891"/>
          <a:ext cx="9012115" cy="5080000"/>
        </p:xfrm>
        <a:graphic>
          <a:graphicData uri="http://schemas.openxmlformats.org/drawingml/2006/table">
            <a:tbl>
              <a:tblPr firstRow="1" bandRow="1"/>
              <a:tblGrid>
                <a:gridCol w="687169"/>
                <a:gridCol w="474243"/>
                <a:gridCol w="2853888"/>
                <a:gridCol w="2517646"/>
                <a:gridCol w="2479169"/>
              </a:tblGrid>
              <a:tr h="370840">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GB" sz="900" dirty="0" smtClean="0"/>
                        <a:t>SESSION</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E258D"/>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GB" sz="900" dirty="0" smtClean="0"/>
                        <a:t>TIME</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E258D"/>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GB" sz="900" dirty="0" smtClean="0"/>
                        <a:t>PARTNER</a:t>
                      </a:r>
                      <a:r>
                        <a:rPr lang="en-GB" sz="900" baseline="0" dirty="0" smtClean="0"/>
                        <a:t> (or AD) ROLE</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E258D"/>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GB" sz="900" dirty="0" smtClean="0"/>
                        <a:t>ETD CHAMPION</a:t>
                      </a:r>
                      <a:r>
                        <a:rPr lang="en-GB" sz="900" baseline="0" dirty="0" smtClean="0"/>
                        <a:t> ROLE</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E258D"/>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GB" sz="900" dirty="0" smtClean="0"/>
                        <a:t>ADVANCE PREPARATION – ETD</a:t>
                      </a:r>
                      <a:r>
                        <a:rPr lang="en-GB" sz="900" baseline="0" dirty="0" smtClean="0"/>
                        <a:t> CHAMPION</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E258D"/>
                    </a:solidFill>
                  </a:tcPr>
                </a:tc>
              </a:tr>
              <a:tr h="37084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dirty="0" smtClean="0"/>
                        <a:t>Client Focus</a:t>
                      </a:r>
                      <a:r>
                        <a:rPr lang="en-GB" sz="900" baseline="0" dirty="0" smtClean="0"/>
                        <a:t> –Thank You </a:t>
                      </a:r>
                      <a:endParaRPr lang="en-GB" sz="900" dirty="0"/>
                    </a:p>
                  </a:txBody>
                  <a:tcPr marL="84406" marR="8440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3E9F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900" dirty="0" smtClean="0"/>
                        <a:t>10</a:t>
                      </a:r>
                    </a:p>
                    <a:p>
                      <a:r>
                        <a:rPr lang="en-GB" sz="900" dirty="0" smtClean="0"/>
                        <a:t>mins</a:t>
                      </a:r>
                      <a:endParaRPr lang="en-GB" sz="900" dirty="0"/>
                    </a:p>
                  </a:txBody>
                  <a:tcPr marL="84406" marR="8440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3E9F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indent="-114300">
                        <a:buClr>
                          <a:schemeClr val="accent1"/>
                        </a:buClr>
                        <a:buSzPct val="125000"/>
                        <a:buFont typeface="Arial" pitchFamily="34" charset="0"/>
                        <a:buChar char="▪"/>
                      </a:pPr>
                      <a:r>
                        <a:rPr lang="en-GB" sz="900" dirty="0" smtClean="0"/>
                        <a:t>Thank the</a:t>
                      </a:r>
                      <a:r>
                        <a:rPr lang="en-GB" sz="900" baseline="0" dirty="0" smtClean="0"/>
                        <a:t> team generally for their contribution during the engagement, and as</a:t>
                      </a:r>
                      <a:r>
                        <a:rPr lang="en-GB" sz="900" dirty="0" smtClean="0"/>
                        <a:t>k them to stay actively involved</a:t>
                      </a:r>
                      <a:r>
                        <a:rPr lang="en-GB" sz="900" baseline="0" dirty="0" smtClean="0"/>
                        <a:t> for this final and important stage, where we bring things together, review learning, and consider next steps.</a:t>
                      </a:r>
                    </a:p>
                    <a:p>
                      <a:pPr marL="114300" indent="-114300">
                        <a:buClr>
                          <a:schemeClr val="accent1"/>
                        </a:buClr>
                        <a:buSzPct val="125000"/>
                        <a:buFont typeface="Arial" pitchFamily="34" charset="0"/>
                        <a:buChar char="▪"/>
                      </a:pPr>
                      <a:r>
                        <a:rPr lang="en-GB" sz="900" baseline="0" dirty="0" smtClean="0"/>
                        <a:t>From a KPMG perspective, recognize successes of the engagement, sharing some of the following as appropriate:</a:t>
                      </a:r>
                    </a:p>
                    <a:p>
                      <a:pPr marL="285750" indent="-171450">
                        <a:buClr>
                          <a:schemeClr val="accent1"/>
                        </a:buClr>
                        <a:buFont typeface="Arial" pitchFamily="34" charset="0"/>
                        <a:buChar char="–"/>
                      </a:pPr>
                      <a:r>
                        <a:rPr lang="en-GB" sz="900" baseline="0" dirty="0" smtClean="0"/>
                        <a:t>Revenue</a:t>
                      </a:r>
                    </a:p>
                    <a:p>
                      <a:pPr marL="285750" indent="-171450">
                        <a:buClr>
                          <a:schemeClr val="accent1"/>
                        </a:buClr>
                        <a:buFont typeface="Arial" pitchFamily="34" charset="0"/>
                        <a:buChar char="–"/>
                      </a:pPr>
                      <a:r>
                        <a:rPr lang="en-GB" sz="900" baseline="0" dirty="0" smtClean="0"/>
                        <a:t>Profitability and/or recoverability</a:t>
                      </a:r>
                    </a:p>
                    <a:p>
                      <a:pPr marL="285750" indent="-171450">
                        <a:buClr>
                          <a:schemeClr val="accent1"/>
                        </a:buClr>
                        <a:buFont typeface="Arial" pitchFamily="34" charset="0"/>
                        <a:buChar char="–"/>
                      </a:pPr>
                      <a:r>
                        <a:rPr lang="en-GB" sz="900" baseline="0" dirty="0" smtClean="0"/>
                        <a:t>Follow-on work</a:t>
                      </a:r>
                    </a:p>
                    <a:p>
                      <a:pPr marL="285750" indent="-171450">
                        <a:buClr>
                          <a:schemeClr val="accent1"/>
                        </a:buClr>
                        <a:buFont typeface="Arial" pitchFamily="34" charset="0"/>
                        <a:buChar char="–"/>
                      </a:pPr>
                      <a:r>
                        <a:rPr lang="en-GB" sz="900" baseline="0" dirty="0" smtClean="0"/>
                        <a:t>Milestones over the engagement</a:t>
                      </a:r>
                    </a:p>
                    <a:p>
                      <a:pPr marL="285750" indent="-171450">
                        <a:buClr>
                          <a:schemeClr val="accent1"/>
                        </a:buClr>
                        <a:buFont typeface="Arial" pitchFamily="34" charset="0"/>
                        <a:buChar char="–"/>
                      </a:pPr>
                      <a:r>
                        <a:rPr lang="en-GB" sz="900" baseline="0" dirty="0" smtClean="0"/>
                        <a:t>Individual contributions, with examples of where specific team members exceeded expectations, stepped outside their comfort zone, or demonstrated outstanding performance (effort as well as output)</a:t>
                      </a:r>
                    </a:p>
                    <a:p>
                      <a:pPr>
                        <a:buFontTx/>
                        <a:buChar char="-"/>
                      </a:pPr>
                      <a:endParaRPr lang="en-GB" sz="900" dirty="0" smtClean="0"/>
                    </a:p>
                  </a:txBody>
                  <a:tcPr marL="84406" marR="8440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3E9F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indent="-114300">
                        <a:buClr>
                          <a:schemeClr val="accent1"/>
                        </a:buClr>
                        <a:buSzPct val="125000"/>
                        <a:buFont typeface="Arial" pitchFamily="34" charset="0"/>
                        <a:buChar char="▪"/>
                      </a:pPr>
                      <a:r>
                        <a:rPr lang="en-GB" sz="900" baseline="0" dirty="0" smtClean="0"/>
                        <a:t>Open the session by welcoming the team back and stating your interest in hearing how they have progressed.</a:t>
                      </a:r>
                    </a:p>
                    <a:p>
                      <a:pPr marL="114300" indent="-114300">
                        <a:buClr>
                          <a:schemeClr val="accent1"/>
                        </a:buClr>
                        <a:buSzPct val="125000"/>
                        <a:buFont typeface="Arial" pitchFamily="34" charset="0"/>
                        <a:buChar char="▪"/>
                      </a:pPr>
                      <a:endParaRPr lang="en-GB" sz="900" baseline="0" dirty="0" smtClean="0"/>
                    </a:p>
                    <a:p>
                      <a:pPr marL="114300" indent="-114300">
                        <a:buClr>
                          <a:schemeClr val="accent1"/>
                        </a:buClr>
                        <a:buSzPct val="125000"/>
                        <a:buFont typeface="Arial" pitchFamily="34" charset="0"/>
                        <a:buChar char="▪"/>
                      </a:pPr>
                      <a:r>
                        <a:rPr lang="en-GB" sz="900" baseline="0" dirty="0" smtClean="0"/>
                        <a:t>Outline the agenda for the session, explaining that we will start with the client, looking at outputs, feedback and next steps, then consider how they worked together as a team, debriefing their </a:t>
                      </a:r>
                      <a:r>
                        <a:rPr lang="en-GB" sz="900" u="none" baseline="0" dirty="0" smtClean="0"/>
                        <a:t>consulting </a:t>
                      </a:r>
                      <a:r>
                        <a:rPr lang="en-GB" sz="900" baseline="0" dirty="0" smtClean="0"/>
                        <a:t>relationships, providing feedback to their partners, and finally reflect on individual learning and action plans.</a:t>
                      </a:r>
                    </a:p>
                    <a:p>
                      <a:pPr marL="114300" indent="-114300">
                        <a:buClr>
                          <a:schemeClr val="accent1"/>
                        </a:buClr>
                        <a:buSzPct val="125000"/>
                        <a:buFont typeface="Arial" pitchFamily="34" charset="0"/>
                        <a:buChar char="▪"/>
                      </a:pPr>
                      <a:endParaRPr lang="en-GB" sz="900" baseline="0" dirty="0" smtClean="0"/>
                    </a:p>
                    <a:p>
                      <a:pPr marL="114300" indent="-114300">
                        <a:buClr>
                          <a:schemeClr val="accent1"/>
                        </a:buClr>
                        <a:buSzPct val="125000"/>
                        <a:buFont typeface="Arial" pitchFamily="34" charset="0"/>
                        <a:buChar char="▪"/>
                      </a:pPr>
                      <a:r>
                        <a:rPr lang="en-GB" sz="900" baseline="0" dirty="0" smtClean="0"/>
                        <a:t>Handover to the Partner or AD to share their reflections on the engagement.</a:t>
                      </a:r>
                    </a:p>
                  </a:txBody>
                  <a:tcPr marL="84406" marR="8440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3E9F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indent="-114300">
                        <a:buClr>
                          <a:schemeClr val="accent1"/>
                        </a:buClr>
                        <a:buSzPct val="125000"/>
                        <a:buFont typeface="Arial" pitchFamily="34" charset="0"/>
                        <a:buChar char="▪"/>
                      </a:pPr>
                      <a:r>
                        <a:rPr lang="en-GB" sz="900" dirty="0" smtClean="0"/>
                        <a:t>Meet with the Lead Partner and other key members of the engagement leadership team to discuss the debrief session.  </a:t>
                      </a:r>
                    </a:p>
                    <a:p>
                      <a:pPr marL="114300" indent="-114300">
                        <a:buClr>
                          <a:schemeClr val="accent1"/>
                        </a:buClr>
                        <a:buSzPct val="125000"/>
                        <a:buFont typeface="Arial" pitchFamily="34" charset="0"/>
                        <a:buChar char="▪"/>
                      </a:pPr>
                      <a:endParaRPr lang="en-GB" sz="900" dirty="0" smtClean="0"/>
                    </a:p>
                    <a:p>
                      <a:pPr marL="114300" indent="-114300">
                        <a:buClr>
                          <a:schemeClr val="accent1"/>
                        </a:buClr>
                        <a:buSzPct val="125000"/>
                        <a:buFont typeface="Arial" pitchFamily="34" charset="0"/>
                        <a:buChar char="▪"/>
                      </a:pPr>
                      <a:r>
                        <a:rPr lang="en-GB" sz="900" dirty="0" smtClean="0"/>
                        <a:t> Emphasise the importance of them being present for the duration of the debrief session, and actively involved as a member of the team.  </a:t>
                      </a:r>
                    </a:p>
                    <a:p>
                      <a:pPr marL="114300" indent="-114300">
                        <a:buClr>
                          <a:schemeClr val="accent1"/>
                        </a:buClr>
                        <a:buSzPct val="125000"/>
                        <a:buFont typeface="Arial" pitchFamily="34" charset="0"/>
                        <a:buChar char="▪"/>
                      </a:pPr>
                      <a:endParaRPr lang="en-GB" sz="900" dirty="0" smtClean="0"/>
                    </a:p>
                    <a:p>
                      <a:pPr marL="114300" indent="-114300">
                        <a:buClr>
                          <a:schemeClr val="accent1"/>
                        </a:buClr>
                        <a:buSzPct val="125000"/>
                        <a:buFont typeface="Arial" pitchFamily="34" charset="0"/>
                        <a:buChar char="▪"/>
                      </a:pPr>
                      <a:r>
                        <a:rPr lang="en-GB" sz="900" dirty="0" smtClean="0"/>
                        <a:t> Talk them through the guide, and consider what needs to be tailored/flexed to the needs of the engagement.  High-light points for input. </a:t>
                      </a:r>
                    </a:p>
                    <a:p>
                      <a:pPr marL="114300" indent="-114300">
                        <a:buClr>
                          <a:schemeClr val="accent1"/>
                        </a:buClr>
                        <a:buSzPct val="125000"/>
                        <a:buFont typeface="Arial" pitchFamily="34" charset="0"/>
                        <a:buChar char="▪"/>
                      </a:pPr>
                      <a:endParaRPr lang="en-GB" sz="900" dirty="0" smtClean="0"/>
                    </a:p>
                    <a:p>
                      <a:pPr marL="114300" indent="-114300">
                        <a:buClr>
                          <a:schemeClr val="accent1"/>
                        </a:buClr>
                        <a:buSzPct val="125000"/>
                        <a:buFont typeface="Arial" pitchFamily="34" charset="0"/>
                        <a:buChar char="▪"/>
                      </a:pPr>
                      <a:r>
                        <a:rPr lang="en-GB" sz="900" dirty="0" smtClean="0"/>
                        <a:t> Flipchart – welcome chart, i</a:t>
                      </a:r>
                      <a:r>
                        <a:rPr lang="en-GB" sz="900" baseline="0" dirty="0" smtClean="0"/>
                        <a:t>ntroducing  the ‘Empowered to Deliver – Debrief’  and you as the facilitator</a:t>
                      </a:r>
                    </a:p>
                  </a:txBody>
                  <a:tcPr marL="84406" marR="8440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3E9F3"/>
                    </a:solidFill>
                  </a:tcPr>
                </a:tc>
              </a:tr>
              <a:tr h="37084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900" dirty="0" smtClean="0"/>
                        <a:t>Client</a:t>
                      </a:r>
                      <a:r>
                        <a:rPr lang="en-GB" sz="900" baseline="0" dirty="0" smtClean="0"/>
                        <a:t> Focus – Feedback From the Client</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3C9E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900" dirty="0" smtClean="0"/>
                        <a:t>10</a:t>
                      </a:r>
                      <a:r>
                        <a:rPr lang="en-GB" sz="900" baseline="0" dirty="0" smtClean="0"/>
                        <a:t> </a:t>
                      </a:r>
                      <a:r>
                        <a:rPr lang="en-GB" sz="900" dirty="0" smtClean="0"/>
                        <a:t>mins</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3C9E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indent="-114300">
                        <a:buClr>
                          <a:schemeClr val="accent1"/>
                        </a:buClr>
                        <a:buSzPct val="125000"/>
                        <a:buFont typeface="Arial" pitchFamily="34" charset="0"/>
                        <a:buChar char="▪"/>
                      </a:pPr>
                      <a:r>
                        <a:rPr lang="en-GB" sz="900" dirty="0" smtClean="0"/>
                        <a:t>Ask the team what feedback</a:t>
                      </a:r>
                      <a:r>
                        <a:rPr lang="en-GB" sz="900" baseline="0" dirty="0" smtClean="0"/>
                        <a:t> they obtained from the client both during and at the end of the engagement.  Where they received feedback during the engagement, ask them how they responded and if they did anything differently as a result. </a:t>
                      </a:r>
                      <a:r>
                        <a:rPr lang="en-GB" sz="900" dirty="0" smtClean="0"/>
                        <a:t> </a:t>
                      </a:r>
                    </a:p>
                    <a:p>
                      <a:pPr marL="114300" indent="-114300">
                        <a:buClr>
                          <a:schemeClr val="accent1"/>
                        </a:buClr>
                        <a:buSzPct val="125000"/>
                        <a:buFont typeface="Arial" pitchFamily="34" charset="0"/>
                        <a:buChar char="▪"/>
                      </a:pPr>
                      <a:r>
                        <a:rPr lang="en-GB" sz="900" dirty="0" smtClean="0"/>
                        <a:t>Share feedback obtained from the client, both positive and constructive,</a:t>
                      </a:r>
                      <a:r>
                        <a:rPr lang="en-GB" sz="900" baseline="0" dirty="0" smtClean="0"/>
                        <a:t> with the team.  Be as specific as possible, sharing examples.  Seek to cover the following (dependent of feedback sought and obtained):</a:t>
                      </a:r>
                    </a:p>
                    <a:p>
                      <a:pPr marL="285750" indent="-171450">
                        <a:buClr>
                          <a:schemeClr val="accent1"/>
                        </a:buClr>
                        <a:buFont typeface="Arial" pitchFamily="34" charset="0"/>
                        <a:buChar char="–"/>
                      </a:pPr>
                      <a:r>
                        <a:rPr lang="en-GB" sz="900" baseline="0" dirty="0" smtClean="0"/>
                        <a:t>Overall impression of the team and KPMG</a:t>
                      </a:r>
                    </a:p>
                    <a:p>
                      <a:pPr marL="285750" indent="-171450">
                        <a:buClr>
                          <a:schemeClr val="accent1"/>
                        </a:buClr>
                        <a:buFont typeface="Arial" pitchFamily="34" charset="0"/>
                        <a:buChar char="–"/>
                      </a:pPr>
                      <a:r>
                        <a:rPr lang="en-GB" sz="900" baseline="0" dirty="0" smtClean="0"/>
                        <a:t>Strengths of the team and individuals</a:t>
                      </a:r>
                    </a:p>
                    <a:p>
                      <a:pPr marL="285750" indent="-171450">
                        <a:buClr>
                          <a:schemeClr val="accent1"/>
                        </a:buClr>
                        <a:buFont typeface="Arial" pitchFamily="34" charset="0"/>
                        <a:buChar char="–"/>
                      </a:pPr>
                      <a:r>
                        <a:rPr lang="en-GB" sz="900" baseline="0" dirty="0" smtClean="0"/>
                        <a:t>KPMG differentiators</a:t>
                      </a:r>
                    </a:p>
                    <a:p>
                      <a:pPr marL="285750" indent="-171450">
                        <a:buClr>
                          <a:schemeClr val="accent1"/>
                        </a:buClr>
                        <a:buFont typeface="Arial" pitchFamily="34" charset="0"/>
                        <a:buChar char="–"/>
                      </a:pPr>
                      <a:r>
                        <a:rPr lang="en-GB" sz="900" baseline="0" dirty="0" smtClean="0"/>
                        <a:t>Things to consider for next time </a:t>
                      </a:r>
                    </a:p>
                  </a:txBody>
                  <a:tcPr marL="84406" marR="8440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3C9E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indent="-114300">
                        <a:buClr>
                          <a:schemeClr val="accent1"/>
                        </a:buClr>
                        <a:buSzPct val="125000"/>
                        <a:buFont typeface="Arial" pitchFamily="34" charset="0"/>
                        <a:buChar char="▪"/>
                      </a:pPr>
                      <a:r>
                        <a:rPr lang="en-GB" sz="900" baseline="0" dirty="0" smtClean="0"/>
                        <a:t>Support the Partner or AD, asking probing questions as appropriate to enable a full picture of the client perspective, feedback and response to KPMG post engagement.</a:t>
                      </a:r>
                    </a:p>
                  </a:txBody>
                  <a:tcPr marL="84406" marR="8440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3C9E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indent="-114300">
                        <a:buClr>
                          <a:schemeClr val="accent1"/>
                        </a:buClr>
                        <a:buSzPct val="125000"/>
                        <a:buFont typeface="Arial" pitchFamily="34" charset="0"/>
                        <a:buChar char="▪"/>
                      </a:pPr>
                      <a:r>
                        <a:rPr lang="en-GB" sz="900" baseline="0" dirty="0" smtClean="0"/>
                        <a:t>As part of the initial meeting with the Lead Partner and other senior team members pre debrief, suggest that they proactively gather feedback around the following:</a:t>
                      </a:r>
                    </a:p>
                    <a:p>
                      <a:pPr marL="228600" indent="-114300">
                        <a:buClr>
                          <a:schemeClr val="accent1"/>
                        </a:buClr>
                        <a:buFont typeface="Arial" pitchFamily="34" charset="0"/>
                        <a:buChar char="–"/>
                      </a:pPr>
                      <a:r>
                        <a:rPr lang="en-GB" sz="900" baseline="0" dirty="0" smtClean="0"/>
                        <a:t>Strengths of the team</a:t>
                      </a:r>
                    </a:p>
                    <a:p>
                      <a:pPr marL="228600" indent="-114300">
                        <a:buClr>
                          <a:schemeClr val="accent1"/>
                        </a:buClr>
                        <a:buFont typeface="Arial" pitchFamily="34" charset="0"/>
                        <a:buChar char="–"/>
                      </a:pPr>
                      <a:r>
                        <a:rPr lang="en-GB" sz="900" baseline="0" dirty="0" smtClean="0"/>
                        <a:t>Differentiators, relative to any contact they have had with our competitors</a:t>
                      </a:r>
                    </a:p>
                    <a:p>
                      <a:pPr marL="228600" indent="-114300">
                        <a:buClr>
                          <a:schemeClr val="accent1"/>
                        </a:buClr>
                        <a:buFont typeface="Arial" pitchFamily="34" charset="0"/>
                        <a:buChar char="–"/>
                      </a:pPr>
                      <a:r>
                        <a:rPr lang="en-GB" sz="900" baseline="0" dirty="0" smtClean="0"/>
                        <a:t>Things they wish we had done differently or more of during the engagement.</a:t>
                      </a:r>
                    </a:p>
                  </a:txBody>
                  <a:tcPr marL="84406" marR="8440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3C9E3"/>
                    </a:solidFill>
                  </a:tcPr>
                </a:tc>
              </a:tr>
            </a:tbl>
          </a:graphicData>
        </a:graphic>
      </p:graphicFrame>
      <p:sp>
        <p:nvSpPr>
          <p:cNvPr id="6" name="Title 1"/>
          <p:cNvSpPr>
            <a:spLocks noGrp="1"/>
          </p:cNvSpPr>
          <p:nvPr>
            <p:ph type="title"/>
          </p:nvPr>
        </p:nvSpPr>
        <p:spPr/>
        <p:txBody>
          <a:bodyPr/>
          <a:lstStyle/>
          <a:p>
            <a:r>
              <a:rPr lang="en-GB" b="0" dirty="0" smtClean="0">
                <a:solidFill>
                  <a:srgbClr val="8AA5CB"/>
                </a:solidFill>
              </a:rPr>
              <a:t>Empowered to Deliver</a:t>
            </a:r>
            <a:r>
              <a:rPr lang="en-GB" sz="2000" dirty="0" smtClean="0">
                <a:solidFill>
                  <a:schemeClr val="bg2"/>
                </a:solidFill>
              </a:rPr>
              <a:t/>
            </a:r>
            <a:br>
              <a:rPr lang="en-GB" sz="2000" dirty="0" smtClean="0">
                <a:solidFill>
                  <a:schemeClr val="bg2"/>
                </a:solidFill>
              </a:rPr>
            </a:br>
            <a:r>
              <a:rPr lang="en-GB" dirty="0" smtClean="0"/>
              <a:t>Debrief – annotated timetable</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74733" y="1122891"/>
          <a:ext cx="9012116" cy="5217160"/>
        </p:xfrm>
        <a:graphic>
          <a:graphicData uri="http://schemas.openxmlformats.org/drawingml/2006/table">
            <a:tbl>
              <a:tblPr firstRow="1" bandRow="1"/>
              <a:tblGrid>
                <a:gridCol w="794137"/>
                <a:gridCol w="481611"/>
                <a:gridCol w="1944671"/>
                <a:gridCol w="3587745"/>
                <a:gridCol w="2203952"/>
              </a:tblGrid>
              <a:tr h="370840">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GB" sz="900" dirty="0" smtClean="0"/>
                        <a:t>SESSION</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E258D"/>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GB" sz="900" dirty="0" smtClean="0"/>
                        <a:t>TIME</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E258D"/>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GB" sz="900" dirty="0" smtClean="0"/>
                        <a:t>PARTNER</a:t>
                      </a:r>
                      <a:r>
                        <a:rPr lang="en-GB" sz="900" baseline="0" dirty="0" smtClean="0"/>
                        <a:t> (or AD) ROLE</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E258D"/>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GB" sz="900" dirty="0" smtClean="0"/>
                        <a:t>ETD CHAMPION</a:t>
                      </a:r>
                      <a:r>
                        <a:rPr lang="en-GB" sz="900" baseline="0" dirty="0" smtClean="0"/>
                        <a:t> ROLE</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E258D"/>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GB" sz="900" dirty="0" smtClean="0"/>
                        <a:t>ADVANCE PREPARATION – ETD</a:t>
                      </a:r>
                      <a:r>
                        <a:rPr lang="en-GB" sz="900" baseline="0" dirty="0" smtClean="0"/>
                        <a:t> CHAMPION</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E258D"/>
                    </a:solidFill>
                  </a:tcPr>
                </a:tc>
              </a:tr>
              <a:tr h="37084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900" dirty="0" smtClean="0"/>
                        <a:t>Client Focus – Value Add</a:t>
                      </a:r>
                      <a:endParaRPr lang="en-GB" sz="900" dirty="0"/>
                    </a:p>
                  </a:txBody>
                  <a:tcPr marL="84406" marR="8440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3E9F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900" dirty="0" smtClean="0"/>
                        <a:t>10 mins</a:t>
                      </a:r>
                    </a:p>
                    <a:p>
                      <a:endParaRPr lang="en-GB" sz="900" dirty="0" smtClean="0"/>
                    </a:p>
                    <a:p>
                      <a:endParaRPr lang="en-GB" sz="900" dirty="0"/>
                    </a:p>
                  </a:txBody>
                  <a:tcPr marL="84406" marR="8440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3E9F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indent="-114300">
                        <a:buClr>
                          <a:schemeClr val="accent1"/>
                        </a:buClr>
                        <a:buSzPct val="125000"/>
                        <a:buFont typeface="Arial" pitchFamily="34" charset="0"/>
                        <a:buChar char="▪"/>
                      </a:pPr>
                      <a:r>
                        <a:rPr lang="en-GB" sz="900" dirty="0" smtClean="0"/>
                        <a:t>Participate</a:t>
                      </a:r>
                      <a:r>
                        <a:rPr lang="en-GB" sz="900" baseline="0" dirty="0" smtClean="0"/>
                        <a:t> with the other members of the team </a:t>
                      </a:r>
                    </a:p>
                    <a:p>
                      <a:pPr marL="114300" indent="-114300">
                        <a:buClr>
                          <a:schemeClr val="accent1"/>
                        </a:buClr>
                        <a:buSzPct val="125000"/>
                        <a:buFont typeface="Arial" pitchFamily="34" charset="0"/>
                        <a:buChar char="▪"/>
                      </a:pPr>
                      <a:endParaRPr lang="en-GB" sz="900" baseline="0" dirty="0" smtClean="0"/>
                    </a:p>
                    <a:p>
                      <a:pPr marL="114300" indent="-114300">
                        <a:buClr>
                          <a:schemeClr val="accent1"/>
                        </a:buClr>
                        <a:buSzPct val="125000"/>
                        <a:buFont typeface="Arial" pitchFamily="34" charset="0"/>
                        <a:buChar char="▪"/>
                      </a:pPr>
                      <a:r>
                        <a:rPr lang="en-GB" sz="900" baseline="0" dirty="0" smtClean="0"/>
                        <a:t>Support the need for one or two members of the team to take away actions from the discussion re. communicating the value add and learning to the wider business</a:t>
                      </a:r>
                      <a:endParaRPr lang="en-GB" sz="900" dirty="0"/>
                    </a:p>
                  </a:txBody>
                  <a:tcPr marL="84406" marR="8440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3E9F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indent="-114300">
                        <a:buClr>
                          <a:schemeClr val="accent1"/>
                        </a:buClr>
                        <a:buSzPct val="125000"/>
                        <a:buFont typeface="Arial" pitchFamily="34" charset="0"/>
                        <a:buChar char="▪"/>
                      </a:pPr>
                      <a:r>
                        <a:rPr lang="en-GB" sz="900" baseline="0" dirty="0" smtClean="0"/>
                        <a:t>Ask the group the following questions and capture their responses on flipcharts, probing as appropriate to ensure that they are as specific as possible:</a:t>
                      </a:r>
                    </a:p>
                    <a:p>
                      <a:pPr marL="228600" indent="-114300">
                        <a:buClr>
                          <a:schemeClr val="accent1"/>
                        </a:buClr>
                        <a:buFont typeface="Arial" pitchFamily="34" charset="0"/>
                        <a:buChar char="–"/>
                      </a:pPr>
                      <a:r>
                        <a:rPr lang="en-GB" sz="900" baseline="0" dirty="0" smtClean="0"/>
                        <a:t>Where were we able to add value, beyond the initial scope of the engagement?</a:t>
                      </a:r>
                    </a:p>
                    <a:p>
                      <a:pPr marL="228600" indent="-114300">
                        <a:buClr>
                          <a:schemeClr val="accent1"/>
                        </a:buClr>
                        <a:buFont typeface="Arial" pitchFamily="34" charset="0"/>
                        <a:buChar char="–"/>
                      </a:pPr>
                      <a:r>
                        <a:rPr lang="en-GB" sz="900" baseline="0" dirty="0" smtClean="0"/>
                        <a:t>What can we take from our experience with this client and apply on future engagements?</a:t>
                      </a:r>
                    </a:p>
                    <a:p>
                      <a:pPr marL="228600" indent="-114300">
                        <a:buClr>
                          <a:schemeClr val="accent1"/>
                        </a:buClr>
                        <a:buFont typeface="Arial" pitchFamily="34" charset="0"/>
                        <a:buChar char="–"/>
                      </a:pPr>
                      <a:r>
                        <a:rPr lang="en-GB" sz="900" baseline="0" dirty="0" smtClean="0"/>
                        <a:t>How can we share our learning and the value-added for this client and engagement with the wider business?</a:t>
                      </a:r>
                    </a:p>
                    <a:p>
                      <a:pPr>
                        <a:buFont typeface="Arial" pitchFamily="34" charset="0"/>
                        <a:buNone/>
                      </a:pPr>
                      <a:endParaRPr lang="en-GB" sz="900" baseline="0" dirty="0" smtClean="0"/>
                    </a:p>
                    <a:p>
                      <a:pPr marL="114300" indent="-114300">
                        <a:buClr>
                          <a:schemeClr val="accent1"/>
                        </a:buClr>
                        <a:buSzPct val="125000"/>
                        <a:buFont typeface="Arial" pitchFamily="34" charset="0"/>
                        <a:buChar char="▪"/>
                      </a:pPr>
                      <a:r>
                        <a:rPr lang="en-GB" sz="900" baseline="0" dirty="0" smtClean="0"/>
                        <a:t>Secure commitment from specific members of the team to action the above and proactively transfer out new knowledge, value and learning to the business.  </a:t>
                      </a:r>
                    </a:p>
                  </a:txBody>
                  <a:tcPr marL="84406" marR="8440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3E9F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indent="-114300">
                        <a:buClr>
                          <a:schemeClr val="accent1"/>
                        </a:buClr>
                        <a:buSzPct val="125000"/>
                        <a:buFont typeface="Arial" pitchFamily="34" charset="0"/>
                        <a:buChar char="▪"/>
                      </a:pPr>
                      <a:r>
                        <a:rPr lang="en-GB" sz="900" baseline="0" dirty="0" smtClean="0"/>
                        <a:t>Flipcharts with the following titles </a:t>
                      </a:r>
                    </a:p>
                    <a:p>
                      <a:pPr>
                        <a:buFont typeface="Arial" pitchFamily="34" charset="0"/>
                        <a:buChar char="•"/>
                      </a:pPr>
                      <a:endParaRPr lang="en-GB" sz="900" baseline="0" dirty="0" smtClean="0"/>
                    </a:p>
                    <a:p>
                      <a:pPr marL="228600" indent="-228600">
                        <a:buFont typeface="Arial" pitchFamily="34" charset="0"/>
                        <a:buAutoNum type="arabicPeriod"/>
                      </a:pPr>
                      <a:r>
                        <a:rPr lang="en-GB" sz="900" baseline="0" dirty="0" smtClean="0"/>
                        <a:t>’Value Added’</a:t>
                      </a:r>
                    </a:p>
                    <a:p>
                      <a:pPr marL="228600" indent="-228600">
                        <a:buFont typeface="Arial" pitchFamily="34" charset="0"/>
                        <a:buAutoNum type="arabicPeriod"/>
                      </a:pPr>
                      <a:r>
                        <a:rPr lang="en-GB" sz="900" baseline="0" dirty="0" smtClean="0"/>
                        <a:t>‘Learning’</a:t>
                      </a:r>
                    </a:p>
                    <a:p>
                      <a:pPr marL="228600" indent="-228600">
                        <a:buFont typeface="Arial" pitchFamily="34" charset="0"/>
                        <a:buAutoNum type="arabicPeriod"/>
                      </a:pPr>
                      <a:r>
                        <a:rPr lang="en-GB" sz="900" baseline="0" dirty="0" smtClean="0"/>
                        <a:t>‘Sharing Knowledge’  </a:t>
                      </a:r>
                    </a:p>
                    <a:p>
                      <a:pPr>
                        <a:buFont typeface="Arial" pitchFamily="34" charset="0"/>
                        <a:buNone/>
                      </a:pPr>
                      <a:endParaRPr lang="en-GB" sz="900" baseline="0" dirty="0" smtClean="0"/>
                    </a:p>
                    <a:p>
                      <a:pPr>
                        <a:buFont typeface="Arial" pitchFamily="34" charset="0"/>
                        <a:buNone/>
                      </a:pPr>
                      <a:endParaRPr lang="en-GB" sz="900" baseline="0" dirty="0" smtClean="0"/>
                    </a:p>
                  </a:txBody>
                  <a:tcPr marL="84406" marR="8440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3E9F3"/>
                    </a:solidFill>
                  </a:tcPr>
                </a:tc>
              </a:tr>
              <a:tr h="37084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900" dirty="0" smtClean="0"/>
                        <a:t>Client Focus – Stakeholder Mapping </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3C9E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900" dirty="0" smtClean="0"/>
                        <a:t>30</a:t>
                      </a:r>
                      <a:r>
                        <a:rPr lang="en-GB" sz="900" baseline="0" dirty="0" smtClean="0"/>
                        <a:t> </a:t>
                      </a:r>
                      <a:r>
                        <a:rPr lang="en-GB" sz="900" dirty="0" smtClean="0"/>
                        <a:t>mins</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3C9E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marR="0" indent="-114300" algn="l" defTabSz="914400" rtl="0" eaLnBrk="1" fontAlgn="auto" latinLnBrk="0" hangingPunct="1">
                        <a:lnSpc>
                          <a:spcPct val="100000"/>
                        </a:lnSpc>
                        <a:spcBef>
                          <a:spcPts val="0"/>
                        </a:spcBef>
                        <a:spcAft>
                          <a:spcPts val="0"/>
                        </a:spcAft>
                        <a:buClr>
                          <a:schemeClr val="accent1"/>
                        </a:buClr>
                        <a:buSzPct val="125000"/>
                        <a:buFont typeface="Arial" pitchFamily="34" charset="0"/>
                        <a:buChar char="▪"/>
                        <a:tabLst/>
                        <a:defRPr/>
                      </a:pPr>
                      <a:r>
                        <a:rPr lang="en-GB" sz="900" dirty="0" smtClean="0"/>
                        <a:t>Participate</a:t>
                      </a:r>
                      <a:r>
                        <a:rPr lang="en-GB" sz="900" baseline="0" dirty="0" smtClean="0"/>
                        <a:t> with the other members of the team </a:t>
                      </a:r>
                    </a:p>
                    <a:p>
                      <a:pPr>
                        <a:buFontTx/>
                        <a:buNone/>
                      </a:pPr>
                      <a:endParaRPr lang="en-GB" sz="900" dirty="0"/>
                    </a:p>
                  </a:txBody>
                  <a:tcPr marL="84406" marR="8440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3C9E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indent="-114300">
                        <a:buClr>
                          <a:schemeClr val="accent1"/>
                        </a:buClr>
                        <a:buSzPct val="125000"/>
                        <a:buFont typeface="Arial" pitchFamily="34" charset="0"/>
                        <a:buChar char="▪"/>
                      </a:pPr>
                      <a:r>
                        <a:rPr lang="en-GB" sz="900" baseline="0" dirty="0" smtClean="0"/>
                        <a:t>Ask the group to identify 8 key members of the client team that they dealt with over the course of the engagement.  Note a name against each leg of the spider diagram.</a:t>
                      </a:r>
                    </a:p>
                    <a:p>
                      <a:pPr>
                        <a:buFont typeface="Arial" pitchFamily="34" charset="0"/>
                        <a:buChar char="•"/>
                      </a:pPr>
                      <a:endParaRPr lang="en-GB" sz="900" baseline="0" dirty="0" smtClean="0"/>
                    </a:p>
                    <a:p>
                      <a:pPr marL="114300" indent="-114300">
                        <a:buClr>
                          <a:schemeClr val="accent1"/>
                        </a:buClr>
                        <a:buSzPct val="125000"/>
                        <a:buFont typeface="Arial" pitchFamily="34" charset="0"/>
                        <a:buChar char="▪"/>
                      </a:pPr>
                      <a:r>
                        <a:rPr lang="en-GB" sz="900" baseline="0" dirty="0" smtClean="0"/>
                        <a:t>Using the CRM system, ask the group to determine the strength of each relationship in turn, working on the basis of whoever has the strongest relationship in the room:</a:t>
                      </a:r>
                    </a:p>
                    <a:p>
                      <a:pPr marL="114300" indent="0">
                        <a:buFont typeface="Arial" pitchFamily="34" charset="0"/>
                        <a:buNone/>
                      </a:pPr>
                      <a:r>
                        <a:rPr lang="en-GB" sz="900" baseline="0" dirty="0" smtClean="0"/>
                        <a:t>1 = Strong, know their personal agenda</a:t>
                      </a:r>
                    </a:p>
                    <a:p>
                      <a:pPr marL="114300" indent="0">
                        <a:buFont typeface="Arial" pitchFamily="34" charset="0"/>
                        <a:buNone/>
                      </a:pPr>
                      <a:r>
                        <a:rPr lang="en-GB" sz="900" baseline="0" dirty="0" smtClean="0"/>
                        <a:t>2 = Comfortable, know their business agenda</a:t>
                      </a:r>
                    </a:p>
                    <a:p>
                      <a:pPr marL="114300" indent="0">
                        <a:buFont typeface="Arial" pitchFamily="34" charset="0"/>
                        <a:buNone/>
                      </a:pPr>
                      <a:r>
                        <a:rPr lang="en-GB" sz="900" baseline="0" dirty="0" smtClean="0"/>
                        <a:t>3 =  Weak, meetings only</a:t>
                      </a:r>
                    </a:p>
                    <a:p>
                      <a:pPr>
                        <a:buFont typeface="Arial" pitchFamily="34" charset="0"/>
                        <a:buNone/>
                      </a:pPr>
                      <a:r>
                        <a:rPr lang="en-GB" sz="900" baseline="0" dirty="0" smtClean="0"/>
                        <a:t>Mark these scores on the spider diagram against the leg allocated to that person and then join the  scores to create a wheel once each relationship has been rated.</a:t>
                      </a:r>
                    </a:p>
                    <a:p>
                      <a:pPr>
                        <a:buFont typeface="Arial" pitchFamily="34" charset="0"/>
                        <a:buNone/>
                      </a:pPr>
                      <a:endParaRPr lang="en-GB" sz="900" baseline="0" dirty="0" smtClean="0"/>
                    </a:p>
                    <a:p>
                      <a:pPr marL="114300" indent="-114300">
                        <a:buClr>
                          <a:schemeClr val="accent1"/>
                        </a:buClr>
                        <a:buSzPct val="125000"/>
                        <a:buFont typeface="Arial" pitchFamily="34" charset="0"/>
                        <a:buChar char="▪"/>
                      </a:pPr>
                      <a:r>
                        <a:rPr lang="en-GB" sz="900" baseline="0" dirty="0" smtClean="0"/>
                        <a:t> Ask the group what implications it might have for future work with this client group.</a:t>
                      </a:r>
                    </a:p>
                    <a:p>
                      <a:pPr>
                        <a:buFont typeface="Arial" pitchFamily="34" charset="0"/>
                        <a:buChar char="•"/>
                      </a:pPr>
                      <a:endParaRPr lang="en-GB" sz="900" baseline="0" dirty="0" smtClean="0"/>
                    </a:p>
                    <a:p>
                      <a:pPr marL="114300" indent="-114300">
                        <a:buClr>
                          <a:schemeClr val="accent1"/>
                        </a:buClr>
                        <a:buSzPct val="125000"/>
                        <a:buFont typeface="Arial" pitchFamily="34" charset="0"/>
                        <a:buChar char="▪"/>
                      </a:pPr>
                      <a:r>
                        <a:rPr lang="en-GB" sz="900" baseline="0" dirty="0" smtClean="0"/>
                        <a:t>Ask individuals, particularly those who claim to have the stronger relationships in the room, to take ownership to maintain and deepen for relationships with each person and record this on the chart</a:t>
                      </a:r>
                    </a:p>
                  </a:txBody>
                  <a:tcPr marL="84406" marR="8440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3C9E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indent="-114300">
                        <a:buClr>
                          <a:schemeClr val="accent1"/>
                        </a:buClr>
                        <a:buSzPct val="125000"/>
                        <a:buFont typeface="Arial" pitchFamily="34" charset="0"/>
                        <a:buChar char="▪"/>
                      </a:pPr>
                      <a:r>
                        <a:rPr lang="en-GB" sz="900" baseline="0" dirty="0" smtClean="0"/>
                        <a:t>Flipchart  titled ‘Key client stakeholders’.  Draw a spider diagram on the chart with 8 legs, each marked with a scale from 1 to 3.</a:t>
                      </a:r>
                    </a:p>
                    <a:p>
                      <a:pPr>
                        <a:buFont typeface="Arial" pitchFamily="34" charset="0"/>
                        <a:buNone/>
                      </a:pPr>
                      <a:r>
                        <a:rPr lang="en-GB" sz="900" baseline="0" dirty="0" smtClean="0"/>
                        <a:t>Below the diagram, note the following key:</a:t>
                      </a:r>
                    </a:p>
                    <a:p>
                      <a:pPr marL="114300" indent="0">
                        <a:buFont typeface="Arial" pitchFamily="34" charset="0"/>
                        <a:buNone/>
                      </a:pPr>
                      <a:r>
                        <a:rPr lang="en-GB" sz="900" baseline="0" dirty="0" smtClean="0"/>
                        <a:t>1 = Strong, know their personal agenda</a:t>
                      </a:r>
                    </a:p>
                    <a:p>
                      <a:pPr marL="114300" indent="0">
                        <a:buFont typeface="Arial" pitchFamily="34" charset="0"/>
                        <a:buNone/>
                      </a:pPr>
                      <a:r>
                        <a:rPr lang="en-GB" sz="900" baseline="0" dirty="0" smtClean="0"/>
                        <a:t>2 = Comfortable, know their business agenda</a:t>
                      </a:r>
                    </a:p>
                    <a:p>
                      <a:pPr marL="114300" indent="0">
                        <a:buFont typeface="Arial" pitchFamily="34" charset="0"/>
                        <a:buNone/>
                      </a:pPr>
                      <a:r>
                        <a:rPr lang="en-GB" sz="900" baseline="0" dirty="0" smtClean="0"/>
                        <a:t>3 = Weak, meetings only</a:t>
                      </a:r>
                    </a:p>
                    <a:p>
                      <a:pPr>
                        <a:buFont typeface="Arial" pitchFamily="34" charset="0"/>
                        <a:buNone/>
                      </a:pPr>
                      <a:endParaRPr lang="en-GB" sz="900" baseline="0" dirty="0" smtClean="0"/>
                    </a:p>
                    <a:p>
                      <a:pPr>
                        <a:buFont typeface="Arial" pitchFamily="34" charset="0"/>
                        <a:buNone/>
                      </a:pPr>
                      <a:endParaRPr lang="en-GB" sz="900" baseline="0" dirty="0" smtClean="0"/>
                    </a:p>
                  </a:txBody>
                  <a:tcPr marL="84406" marR="8440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3C9E3"/>
                    </a:solidFill>
                  </a:tcPr>
                </a:tc>
              </a:tr>
            </a:tbl>
          </a:graphicData>
        </a:graphic>
      </p:graphicFrame>
      <p:sp>
        <p:nvSpPr>
          <p:cNvPr id="5" name="Title 1"/>
          <p:cNvSpPr>
            <a:spLocks noGrp="1"/>
          </p:cNvSpPr>
          <p:nvPr>
            <p:ph type="title"/>
          </p:nvPr>
        </p:nvSpPr>
        <p:spPr/>
        <p:txBody>
          <a:bodyPr/>
          <a:lstStyle/>
          <a:p>
            <a:r>
              <a:rPr lang="en-GB" b="0" dirty="0" smtClean="0">
                <a:solidFill>
                  <a:srgbClr val="8AA5CB"/>
                </a:solidFill>
              </a:rPr>
              <a:t>Empowered to Deliver</a:t>
            </a:r>
            <a:r>
              <a:rPr lang="en-GB" sz="2000" dirty="0" smtClean="0">
                <a:solidFill>
                  <a:schemeClr val="bg2"/>
                </a:solidFill>
              </a:rPr>
              <a:t/>
            </a:r>
            <a:br>
              <a:rPr lang="en-GB" sz="2000" dirty="0" smtClean="0">
                <a:solidFill>
                  <a:schemeClr val="bg2"/>
                </a:solidFill>
              </a:rPr>
            </a:br>
            <a:r>
              <a:rPr lang="en-GB" dirty="0" smtClean="0"/>
              <a:t>Debrief – annotated timetable</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31885" y="1122891"/>
          <a:ext cx="8880230" cy="4668520"/>
        </p:xfrm>
        <a:graphic>
          <a:graphicData uri="http://schemas.openxmlformats.org/drawingml/2006/table">
            <a:tbl>
              <a:tblPr firstRow="1" bandRow="1"/>
              <a:tblGrid>
                <a:gridCol w="868240"/>
                <a:gridCol w="447675"/>
                <a:gridCol w="1619250"/>
                <a:gridCol w="3773366"/>
                <a:gridCol w="2171699"/>
              </a:tblGrid>
              <a:tr h="370840">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GB" sz="900" dirty="0" smtClean="0"/>
                        <a:t>SESSION</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E258D"/>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GB" sz="900" dirty="0" smtClean="0"/>
                        <a:t>TIME</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E258D"/>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GB" sz="900" dirty="0" smtClean="0"/>
                        <a:t>PARTNER</a:t>
                      </a:r>
                      <a:r>
                        <a:rPr lang="en-GB" sz="900" baseline="0" dirty="0" smtClean="0"/>
                        <a:t> (or AD) ROLE</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E258D"/>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GB" sz="900" dirty="0" smtClean="0"/>
                        <a:t>ETD CHAMPION</a:t>
                      </a:r>
                      <a:r>
                        <a:rPr lang="en-GB" sz="900" baseline="0" dirty="0" smtClean="0"/>
                        <a:t> ROLE</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E258D"/>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GB" sz="900" dirty="0" smtClean="0"/>
                        <a:t>ADVANCE PREPARATION – ETD</a:t>
                      </a:r>
                      <a:r>
                        <a:rPr lang="en-GB" sz="900" baseline="0" dirty="0" smtClean="0"/>
                        <a:t> CHAMPION</a:t>
                      </a:r>
                      <a:endParaRPr lang="en-GB" sz="900" dirty="0"/>
                    </a:p>
                  </a:txBody>
                  <a:tcPr marL="84406" marR="8440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E258D"/>
                    </a:solidFill>
                  </a:tcPr>
                </a:tc>
              </a:tr>
              <a:tr h="37084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900" dirty="0" smtClean="0">
                          <a:solidFill>
                            <a:schemeClr val="tx1"/>
                          </a:solidFill>
                        </a:rPr>
                        <a:t>Team Focus– Goals</a:t>
                      </a:r>
                      <a:r>
                        <a:rPr lang="en-GB" sz="900" baseline="0" dirty="0" smtClean="0">
                          <a:solidFill>
                            <a:schemeClr val="tx1"/>
                          </a:solidFill>
                        </a:rPr>
                        <a:t> and Ground Rules</a:t>
                      </a:r>
                      <a:endParaRPr lang="en-GB" sz="900" dirty="0">
                        <a:solidFill>
                          <a:schemeClr val="tx1"/>
                        </a:solidFill>
                      </a:endParaRPr>
                    </a:p>
                  </a:txBody>
                  <a:tcPr marL="84406" marR="8440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3E9F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900" baseline="0" dirty="0" smtClean="0">
                          <a:solidFill>
                            <a:schemeClr val="tx1"/>
                          </a:solidFill>
                        </a:rPr>
                        <a:t>5 </a:t>
                      </a:r>
                      <a:r>
                        <a:rPr lang="en-GB" sz="900" dirty="0" smtClean="0">
                          <a:solidFill>
                            <a:schemeClr val="tx1"/>
                          </a:solidFill>
                        </a:rPr>
                        <a:t>mins</a:t>
                      </a:r>
                    </a:p>
                    <a:p>
                      <a:endParaRPr lang="en-GB" sz="900" dirty="0" smtClean="0">
                        <a:solidFill>
                          <a:schemeClr val="tx1"/>
                        </a:solidFill>
                      </a:endParaRPr>
                    </a:p>
                    <a:p>
                      <a:endParaRPr lang="en-GB" sz="900" dirty="0">
                        <a:solidFill>
                          <a:schemeClr val="tx1"/>
                        </a:solidFill>
                      </a:endParaRPr>
                    </a:p>
                  </a:txBody>
                  <a:tcPr marL="84406" marR="8440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3E9F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marR="0" indent="-114300" algn="l" defTabSz="914400" rtl="0" eaLnBrk="1" fontAlgn="auto" latinLnBrk="0" hangingPunct="1">
                        <a:lnSpc>
                          <a:spcPct val="100000"/>
                        </a:lnSpc>
                        <a:spcBef>
                          <a:spcPts val="0"/>
                        </a:spcBef>
                        <a:spcAft>
                          <a:spcPts val="0"/>
                        </a:spcAft>
                        <a:buClr>
                          <a:schemeClr val="accent1"/>
                        </a:buClr>
                        <a:buSzPct val="125000"/>
                        <a:buFont typeface="Arial" pitchFamily="34" charset="0"/>
                        <a:buChar char="▪"/>
                        <a:tabLst/>
                        <a:defRPr/>
                      </a:pPr>
                      <a:r>
                        <a:rPr lang="en-GB" sz="900" dirty="0" smtClean="0">
                          <a:solidFill>
                            <a:schemeClr val="tx1"/>
                          </a:solidFill>
                        </a:rPr>
                        <a:t>Participate</a:t>
                      </a:r>
                      <a:r>
                        <a:rPr lang="en-GB" sz="900" baseline="0" dirty="0" smtClean="0">
                          <a:solidFill>
                            <a:schemeClr val="tx1"/>
                          </a:solidFill>
                        </a:rPr>
                        <a:t> with the other members of the team . </a:t>
                      </a:r>
                    </a:p>
                    <a:p>
                      <a:pPr>
                        <a:buFont typeface="Arial" pitchFamily="34" charset="0"/>
                        <a:buNone/>
                      </a:pPr>
                      <a:endParaRPr lang="en-GB" sz="900" dirty="0">
                        <a:solidFill>
                          <a:schemeClr val="tx1"/>
                        </a:solidFill>
                      </a:endParaRPr>
                    </a:p>
                  </a:txBody>
                  <a:tcPr marL="84406" marR="8440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3E9F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indent="-114300">
                        <a:buClr>
                          <a:schemeClr val="accent1"/>
                        </a:buClr>
                        <a:buSzPct val="125000"/>
                        <a:buFont typeface="Arial" pitchFamily="34" charset="0"/>
                        <a:buChar char="▪"/>
                      </a:pPr>
                      <a:r>
                        <a:rPr lang="en-GB" sz="900" baseline="0" dirty="0" smtClean="0">
                          <a:solidFill>
                            <a:schemeClr val="tx1"/>
                          </a:solidFill>
                        </a:rPr>
                        <a:t> Remind the team of the two team goals they established during the initial briefing session (captured and circulated around the team at the start of the engagement).</a:t>
                      </a:r>
                    </a:p>
                    <a:p>
                      <a:pPr marL="114300" indent="-114300">
                        <a:buClr>
                          <a:schemeClr val="accent1"/>
                        </a:buClr>
                        <a:buSzPct val="125000"/>
                        <a:buFont typeface="Arial" pitchFamily="34" charset="0"/>
                        <a:buChar char="▪"/>
                      </a:pPr>
                      <a:endParaRPr lang="en-GB" sz="900" baseline="0" dirty="0" smtClean="0">
                        <a:solidFill>
                          <a:schemeClr val="tx1"/>
                        </a:solidFill>
                      </a:endParaRPr>
                    </a:p>
                    <a:p>
                      <a:pPr marL="114300" indent="-114300">
                        <a:buClr>
                          <a:schemeClr val="accent1"/>
                        </a:buClr>
                        <a:buSzPct val="125000"/>
                        <a:buFont typeface="Arial" pitchFamily="34" charset="0"/>
                        <a:buChar char="▪"/>
                      </a:pPr>
                      <a:r>
                        <a:rPr lang="en-GB" sz="900" baseline="0" dirty="0" smtClean="0">
                          <a:solidFill>
                            <a:schemeClr val="tx1"/>
                          </a:solidFill>
                        </a:rPr>
                        <a:t>Take each goal in turn and ask the team to consider, on a scale of 1 to 10 (with 1 being low and 10 being high) the extent to which they were able to achieve  this goal.  Ask them to stand on a spot on the line that reflects their score and discuss this with the people standing near them.</a:t>
                      </a:r>
                    </a:p>
                    <a:p>
                      <a:pPr marL="114300" indent="-114300">
                        <a:buClr>
                          <a:schemeClr val="accent1"/>
                        </a:buClr>
                        <a:buSzPct val="125000"/>
                        <a:buFont typeface="Arial" pitchFamily="34" charset="0"/>
                        <a:buChar char="▪"/>
                      </a:pPr>
                      <a:endParaRPr lang="en-GB" sz="900" baseline="0" dirty="0" smtClean="0">
                        <a:solidFill>
                          <a:schemeClr val="tx1"/>
                        </a:solidFill>
                      </a:endParaRPr>
                    </a:p>
                    <a:p>
                      <a:pPr marL="114300" indent="-114300">
                        <a:buClr>
                          <a:schemeClr val="accent1"/>
                        </a:buClr>
                        <a:buSzPct val="125000"/>
                        <a:buFont typeface="Arial" pitchFamily="34" charset="0"/>
                        <a:buChar char="▪"/>
                      </a:pPr>
                      <a:r>
                        <a:rPr lang="en-GB" sz="900" baseline="0" dirty="0" smtClean="0">
                          <a:solidFill>
                            <a:schemeClr val="tx1"/>
                          </a:solidFill>
                        </a:rPr>
                        <a:t>Ask the group to discuss what difference it made to have some team goals and ground rules in terms of how they worked together, and what they will take from the process in to their next engagements.   </a:t>
                      </a:r>
                    </a:p>
                    <a:p>
                      <a:pPr>
                        <a:buFont typeface="Arial" pitchFamily="34" charset="0"/>
                        <a:buNone/>
                      </a:pPr>
                      <a:endParaRPr lang="en-GB" sz="900" baseline="0" dirty="0" smtClean="0">
                        <a:solidFill>
                          <a:schemeClr val="tx1"/>
                        </a:solidFill>
                      </a:endParaRPr>
                    </a:p>
                  </a:txBody>
                  <a:tcPr marL="84406" marR="8440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3E9F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indent="-114300">
                        <a:buClr>
                          <a:schemeClr val="accent1"/>
                        </a:buClr>
                        <a:buSzPct val="125000"/>
                        <a:buFont typeface="Arial" pitchFamily="34" charset="0"/>
                        <a:buChar char="▪"/>
                      </a:pPr>
                      <a:r>
                        <a:rPr lang="en-GB" sz="900" baseline="0" dirty="0" smtClean="0">
                          <a:solidFill>
                            <a:schemeClr val="tx1"/>
                          </a:solidFill>
                        </a:rPr>
                        <a:t>Review the two team goals, associated actions, and ground rules established at the  start of the engagement .  Familiarise yourself with these so that you can probe/challenge around the extent to which they were met.</a:t>
                      </a:r>
                    </a:p>
                    <a:p>
                      <a:pPr marL="114300" indent="-114300">
                        <a:buClr>
                          <a:schemeClr val="accent1"/>
                        </a:buClr>
                        <a:buSzPct val="125000"/>
                        <a:buFont typeface="Arial" pitchFamily="34" charset="0"/>
                        <a:buChar char="▪"/>
                      </a:pPr>
                      <a:endParaRPr lang="en-GB" sz="900" baseline="0" dirty="0" smtClean="0">
                        <a:solidFill>
                          <a:schemeClr val="tx1"/>
                        </a:solidFill>
                      </a:endParaRPr>
                    </a:p>
                    <a:p>
                      <a:pPr marL="114300" indent="-114300">
                        <a:buClr>
                          <a:schemeClr val="accent1"/>
                        </a:buClr>
                        <a:buSzPct val="125000"/>
                        <a:buFont typeface="Arial" pitchFamily="34" charset="0"/>
                        <a:buChar char="▪"/>
                      </a:pPr>
                      <a:r>
                        <a:rPr lang="en-GB" sz="900" baseline="0" dirty="0" smtClean="0">
                          <a:solidFill>
                            <a:schemeClr val="tx1"/>
                          </a:solidFill>
                        </a:rPr>
                        <a:t>Mark out a line along the floor with masking tape.  Write 1 on a piece of paper and put this at one end of the line.  Write 10 on another piece of paper at the other end of the room.</a:t>
                      </a:r>
                    </a:p>
                    <a:p>
                      <a:pPr>
                        <a:buFont typeface="Arial" pitchFamily="34" charset="0"/>
                        <a:buNone/>
                      </a:pPr>
                      <a:endParaRPr lang="en-GB" sz="900" baseline="0" dirty="0" smtClean="0">
                        <a:solidFill>
                          <a:schemeClr val="tx1"/>
                        </a:solidFill>
                      </a:endParaRPr>
                    </a:p>
                  </a:txBody>
                  <a:tcPr marL="84406" marR="8440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3E9F3"/>
                    </a:solidFill>
                  </a:tcPr>
                </a:tc>
              </a:tr>
              <a:tr h="37084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900" dirty="0" smtClean="0">
                          <a:solidFill>
                            <a:schemeClr val="tx1"/>
                          </a:solidFill>
                        </a:rPr>
                        <a:t>Team Focus – Continuous Improvement</a:t>
                      </a:r>
                      <a:endParaRPr lang="en-GB" sz="900" dirty="0">
                        <a:solidFill>
                          <a:schemeClr val="tx1"/>
                        </a:solidFill>
                      </a:endParaRPr>
                    </a:p>
                  </a:txBody>
                  <a:tcPr marL="84406" marR="8440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3C9E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900" dirty="0" smtClean="0">
                          <a:solidFill>
                            <a:schemeClr val="tx1"/>
                          </a:solidFill>
                        </a:rPr>
                        <a:t>25</a:t>
                      </a:r>
                      <a:r>
                        <a:rPr lang="en-GB" sz="900" baseline="0" dirty="0" smtClean="0">
                          <a:solidFill>
                            <a:schemeClr val="tx1"/>
                          </a:solidFill>
                        </a:rPr>
                        <a:t> </a:t>
                      </a:r>
                      <a:r>
                        <a:rPr lang="en-GB" sz="900" dirty="0" smtClean="0">
                          <a:solidFill>
                            <a:schemeClr val="tx1"/>
                          </a:solidFill>
                        </a:rPr>
                        <a:t>mins</a:t>
                      </a:r>
                      <a:endParaRPr lang="en-GB" sz="900" dirty="0">
                        <a:solidFill>
                          <a:schemeClr val="tx1"/>
                        </a:solidFill>
                      </a:endParaRPr>
                    </a:p>
                  </a:txBody>
                  <a:tcPr marL="84406" marR="8440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3C9E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marR="0" indent="-114300" algn="l" defTabSz="914400" rtl="0" eaLnBrk="1" fontAlgn="auto" latinLnBrk="0" hangingPunct="1">
                        <a:lnSpc>
                          <a:spcPct val="100000"/>
                        </a:lnSpc>
                        <a:spcBef>
                          <a:spcPts val="0"/>
                        </a:spcBef>
                        <a:spcAft>
                          <a:spcPts val="0"/>
                        </a:spcAft>
                        <a:buClr>
                          <a:schemeClr val="accent1"/>
                        </a:buClr>
                        <a:buSzPct val="125000"/>
                        <a:buFont typeface="Arial" pitchFamily="34" charset="0"/>
                        <a:buChar char="▪"/>
                        <a:tabLst/>
                        <a:defRPr/>
                      </a:pPr>
                      <a:r>
                        <a:rPr lang="en-GB" sz="900" dirty="0" smtClean="0">
                          <a:solidFill>
                            <a:schemeClr val="tx1"/>
                          </a:solidFill>
                        </a:rPr>
                        <a:t>Participate</a:t>
                      </a:r>
                      <a:r>
                        <a:rPr lang="en-GB" sz="900" baseline="0" dirty="0" smtClean="0">
                          <a:solidFill>
                            <a:schemeClr val="tx1"/>
                          </a:solidFill>
                        </a:rPr>
                        <a:t> with the other members of the team . </a:t>
                      </a:r>
                    </a:p>
                    <a:p>
                      <a:pPr>
                        <a:buFontTx/>
                        <a:buNone/>
                      </a:pPr>
                      <a:endParaRPr lang="en-GB" sz="900" dirty="0">
                        <a:solidFill>
                          <a:schemeClr val="tx1"/>
                        </a:solidFill>
                      </a:endParaRPr>
                    </a:p>
                  </a:txBody>
                  <a:tcPr marL="84406" marR="8440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3C9E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indent="-114300">
                        <a:buClr>
                          <a:schemeClr val="accent1"/>
                        </a:buClr>
                        <a:buSzPct val="125000"/>
                        <a:buFont typeface="Arial" pitchFamily="34" charset="0"/>
                        <a:buChar char="▪"/>
                      </a:pPr>
                      <a:r>
                        <a:rPr lang="en-GB" sz="900" baseline="0" dirty="0" smtClean="0">
                          <a:solidFill>
                            <a:schemeClr val="tx1"/>
                          </a:solidFill>
                        </a:rPr>
                        <a:t> Draw attention to the brown-paper timeline along the wall.  Explain that we are going to do this to review the engagement and identify high-lights and low-points in retrospect, considering what  general learning we can take from these into future engagements, particularly around  engagement management, team-work and maximising the potential of individuals</a:t>
                      </a:r>
                    </a:p>
                    <a:p>
                      <a:pPr marL="114300" indent="-114300">
                        <a:buClr>
                          <a:schemeClr val="accent1"/>
                        </a:buClr>
                        <a:buSzPct val="125000"/>
                        <a:buFont typeface="Arial" pitchFamily="34" charset="0"/>
                        <a:buChar char="▪"/>
                      </a:pPr>
                      <a:endParaRPr lang="en-GB" sz="900" baseline="0" dirty="0" smtClean="0">
                        <a:solidFill>
                          <a:schemeClr val="tx1"/>
                        </a:solidFill>
                      </a:endParaRPr>
                    </a:p>
                    <a:p>
                      <a:pPr marL="114300" indent="-114300">
                        <a:buClr>
                          <a:schemeClr val="accent1"/>
                        </a:buClr>
                        <a:buSzPct val="125000"/>
                        <a:buFont typeface="Arial" pitchFamily="34" charset="0"/>
                        <a:buChar char="▪"/>
                      </a:pPr>
                      <a:r>
                        <a:rPr lang="en-GB" sz="900" baseline="0" dirty="0" smtClean="0">
                          <a:solidFill>
                            <a:schemeClr val="tx1"/>
                          </a:solidFill>
                        </a:rPr>
                        <a:t> Give each person some post-it notes and ask them to note separately on each a key high-light or low point for them personally over the engagement.  They can use as many post-its as they need.  Ask them to place post-its with high-lights above the line, and low-points below the line.</a:t>
                      </a:r>
                    </a:p>
                    <a:p>
                      <a:pPr marL="114300" indent="-114300">
                        <a:buClr>
                          <a:schemeClr val="accent1"/>
                        </a:buClr>
                        <a:buSzPct val="125000"/>
                        <a:buFont typeface="Arial" pitchFamily="34" charset="0"/>
                        <a:buChar char="▪"/>
                      </a:pPr>
                      <a:endParaRPr lang="en-GB" sz="900" baseline="0" dirty="0" smtClean="0">
                        <a:solidFill>
                          <a:schemeClr val="tx1"/>
                        </a:solidFill>
                      </a:endParaRPr>
                    </a:p>
                    <a:p>
                      <a:pPr marL="114300" indent="-114300">
                        <a:buClr>
                          <a:schemeClr val="accent1"/>
                        </a:buClr>
                        <a:buSzPct val="125000"/>
                        <a:buFont typeface="Arial" pitchFamily="34" charset="0"/>
                        <a:buChar char="▪"/>
                      </a:pPr>
                      <a:r>
                        <a:rPr lang="en-GB" sz="900" baseline="0" dirty="0" smtClean="0">
                          <a:solidFill>
                            <a:schemeClr val="tx1"/>
                          </a:solidFill>
                        </a:rPr>
                        <a:t>Once everyone has placed their noted on the timeline, start a walk-through, identifying patterns, anomalies and learning at various points for the group, capturing these on a flipchart.</a:t>
                      </a:r>
                    </a:p>
                  </a:txBody>
                  <a:tcPr marL="84406" marR="8440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3C9E3"/>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14300" indent="-114300">
                        <a:buClr>
                          <a:schemeClr val="accent1"/>
                        </a:buClr>
                        <a:buSzPct val="125000"/>
                        <a:buFont typeface="Arial" pitchFamily="34" charset="0"/>
                        <a:buChar char="▪"/>
                      </a:pPr>
                      <a:r>
                        <a:rPr lang="en-GB" sz="900" baseline="0" dirty="0" smtClean="0">
                          <a:solidFill>
                            <a:schemeClr val="tx1"/>
                          </a:solidFill>
                        </a:rPr>
                        <a:t> Secure a roll of brown paper and tape a length along one wall of the room.  If you are unable to get brown paper, use overlapping flipchart paper to create a longer length of paper, running from one end of the wall to the other.  Draw  a line along the middle of this and at one end note the start of the engagement, and the other end, note the close, creating a timeline</a:t>
                      </a:r>
                    </a:p>
                    <a:p>
                      <a:pPr marL="114300" indent="-114300">
                        <a:buClr>
                          <a:schemeClr val="accent1"/>
                        </a:buClr>
                        <a:buSzPct val="125000"/>
                        <a:buFont typeface="Arial" pitchFamily="34" charset="0"/>
                        <a:buChar char="▪"/>
                      </a:pPr>
                      <a:endParaRPr lang="en-GB" sz="900" baseline="0" dirty="0" smtClean="0">
                        <a:solidFill>
                          <a:schemeClr val="tx1"/>
                        </a:solidFill>
                      </a:endParaRPr>
                    </a:p>
                    <a:p>
                      <a:pPr marL="114300" indent="-114300">
                        <a:buClr>
                          <a:schemeClr val="accent1"/>
                        </a:buClr>
                        <a:buSzPct val="125000"/>
                        <a:buFont typeface="Arial" pitchFamily="34" charset="0"/>
                        <a:buChar char="▪"/>
                      </a:pPr>
                      <a:r>
                        <a:rPr lang="en-GB" sz="900" baseline="0" dirty="0" smtClean="0">
                          <a:solidFill>
                            <a:schemeClr val="tx1"/>
                          </a:solidFill>
                        </a:rPr>
                        <a:t>Ask the Partner or AD for key dates or milestones on the engagement and mark these on the timeline </a:t>
                      </a:r>
                    </a:p>
                  </a:txBody>
                  <a:tcPr marL="84406" marR="8440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3C9E3"/>
                    </a:solidFill>
                  </a:tcPr>
                </a:tc>
              </a:tr>
            </a:tbl>
          </a:graphicData>
        </a:graphic>
      </p:graphicFrame>
      <p:sp>
        <p:nvSpPr>
          <p:cNvPr id="5" name="Title 1"/>
          <p:cNvSpPr>
            <a:spLocks noGrp="1"/>
          </p:cNvSpPr>
          <p:nvPr>
            <p:ph type="title"/>
          </p:nvPr>
        </p:nvSpPr>
        <p:spPr/>
        <p:txBody>
          <a:bodyPr/>
          <a:lstStyle/>
          <a:p>
            <a:r>
              <a:rPr lang="en-GB" b="0" dirty="0" smtClean="0">
                <a:solidFill>
                  <a:srgbClr val="8AA5CB"/>
                </a:solidFill>
              </a:rPr>
              <a:t>Empowered to Deliver</a:t>
            </a:r>
            <a:r>
              <a:rPr lang="en-GB" sz="2000" dirty="0" smtClean="0">
                <a:solidFill>
                  <a:schemeClr val="bg2"/>
                </a:solidFill>
              </a:rPr>
              <a:t/>
            </a:r>
            <a:br>
              <a:rPr lang="en-GB" sz="2000" dirty="0" smtClean="0">
                <a:solidFill>
                  <a:schemeClr val="bg2"/>
                </a:solidFill>
              </a:rPr>
            </a:br>
            <a:r>
              <a:rPr lang="en-GB" dirty="0" smtClean="0"/>
              <a:t>Debrief – annotated timetable</a:t>
            </a:r>
            <a:endParaRPr lang="en-GB"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REATEDBY" val="Advisory Toolbar"/>
  <p:tag name="TOOLBARVERSION" val="0.61"/>
  <p:tag name="TYPE" val="FullPage"/>
  <p:tag name="KEYWORD" val="FULL-PAGE"/>
  <p:tag name="TEMPLATEVERSION" val="15/05/2006 12:44:40"/>
</p:tagLst>
</file>

<file path=ppt/theme/theme1.xml><?xml version="1.0" encoding="utf-8"?>
<a:theme xmlns:a="http://schemas.openxmlformats.org/drawingml/2006/main" name="CREATE TALKBOOK LETTER">
  <a:themeElements>
    <a:clrScheme name="KPMG Colors">
      <a:dk1>
        <a:srgbClr val="000000"/>
      </a:dk1>
      <a:lt1>
        <a:srgbClr val="FFFFFF"/>
      </a:lt1>
      <a:dk2>
        <a:srgbClr val="007C92"/>
      </a:dk2>
      <a:lt2>
        <a:srgbClr val="747678"/>
      </a:lt2>
      <a:accent1>
        <a:srgbClr val="00338D"/>
      </a:accent1>
      <a:accent2>
        <a:srgbClr val="A79E70"/>
      </a:accent2>
      <a:accent3>
        <a:srgbClr val="7AB800"/>
      </a:accent3>
      <a:accent4>
        <a:srgbClr val="8E25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000" dirty="0" err="1" smtClean="0"/>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This document is a training tool on ‘Empowered to deliver’.  Empowered to deliver is an approach to aid professionals to succeed in their jobs such that their individual, team, firm and client goals are achieved.</Abstract>
    <Category_x002f_DocumentType xmlns="be912a0f-871e-4bc8-abfc-ad9b3a1cba72">Methodology &amp; Tools | Technique Paper</Category_x002f_DocumentType>
    <Toolkit xmlns="be912a0f-871e-4bc8-abfc-ad9b3a1cba72">Financial Due Diligence</Toolkit>
    <Expiry_x0020_Date xmlns="be912a0f-871e-4bc8-abfc-ad9b3a1cba72">2013-10-25T04:00:00+00:00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FDD_EP_Complete</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2012-01-24T05:00:00+00:00</Publication_x0020_Date>
    <Primary_x0020_Language xmlns="be912a0f-871e-4bc8-abfc-ad9b3a1cba72">English</Primary_x0020_Language>
  </documentManagement>
</p:properties>
</file>

<file path=customXml/item2.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FD4252-A7DF-4C3A-9CA9-442E81793C3F}"/>
</file>

<file path=customXml/itemProps2.xml><?xml version="1.0" encoding="utf-8"?>
<ds:datastoreItem xmlns:ds="http://schemas.openxmlformats.org/officeDocument/2006/customXml" ds:itemID="{F4374499-5685-4F3F-8D00-A558E328BCA8}"/>
</file>

<file path=customXml/itemProps3.xml><?xml version="1.0" encoding="utf-8"?>
<ds:datastoreItem xmlns:ds="http://schemas.openxmlformats.org/officeDocument/2006/customXml" ds:itemID="{14E10D4E-E9BC-48EF-AA6B-ACBAE106EA81}"/>
</file>

<file path=customXml/itemProps4.xml><?xml version="1.0" encoding="utf-8"?>
<ds:datastoreItem xmlns:ds="http://schemas.openxmlformats.org/officeDocument/2006/customXml" ds:itemID="{D34524DA-5746-41B2-98EC-032E60A8902B}"/>
</file>

<file path=docProps/app.xml><?xml version="1.0" encoding="utf-8"?>
<Properties xmlns="http://schemas.openxmlformats.org/officeDocument/2006/extended-properties" xmlns:vt="http://schemas.openxmlformats.org/officeDocument/2006/docPropsVTypes">
  <Template/>
  <TotalTime>0</TotalTime>
  <Words>4151</Words>
  <Application>Microsoft Office PowerPoint</Application>
  <PresentationFormat>Letter Paper (8.5x11 in)</PresentationFormat>
  <Paragraphs>349</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CREATE TALKBOOK LETTER</vt:lpstr>
      <vt:lpstr>TRANSACTION SERVICES  FINANCIAL DUE DILIGENCE (FDD) TOOLKIT   Empowered to deliver </vt:lpstr>
      <vt:lpstr>Slide 1</vt:lpstr>
      <vt:lpstr>Empowered to Deliver (ETD) Better Dialogue, Better Relationships, Better Results for Our Clients and You</vt:lpstr>
      <vt:lpstr>Empowered to Deliver How it works - engagements over 4 weeks, with more than 6 people</vt:lpstr>
      <vt:lpstr> Empowered to Deliver Positioning  </vt:lpstr>
      <vt:lpstr>Empowered to deliver  Facilitated debrief overview</vt:lpstr>
      <vt:lpstr>Empowered to Deliver Debrief – annotated timetable</vt:lpstr>
      <vt:lpstr>Empowered to Deliver Debrief – annotated timetable</vt:lpstr>
      <vt:lpstr>Empowered to Deliver Debrief – annotated timetable</vt:lpstr>
      <vt:lpstr>Empowered to Deliver Debrief – annotated timetable</vt:lpstr>
      <vt:lpstr>Empowered to Deliver Debrief – annotated timetable</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Empowered to deliver training</dc:title>
  <dc:creator>Ramaswarmy, K.</dc:creator>
  <cp:keywords/>
  <dc:description/>
  <cp:lastModifiedBy/>
  <cp:revision>1</cp:revision>
  <dcterms:created xsi:type="dcterms:W3CDTF">2012-10-11T03:34:50Z</dcterms:created>
  <dcterms:modified xsi:type="dcterms:W3CDTF">2012-10-11T03:34:52Z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711900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This document is a training tool on ‘Empowered to deliver’.  Empowered to deliver is an approach to aid professionals to succeed in their jobs such that their individual, team, firm and client goals are achieved.</vt:lpwstr>
  </property>
  <property fmtid="{D5CDD505-2E9C-101B-9397-08002B2CF9AE}" pid="7" name="Keyword">
    <vt:lpwstr>FDD_EP_Complete</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12</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This document is a training tool on ‘Empowered to deliver’.  Empowered to deliver is an approach to aid professionals to succeed in their jobs such that their individual, team, firm and client goals are achieved.</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2012-01-24T05:00:00+00:00</vt:lpwstr>
  </property>
  <property fmtid="{D5CDD505-2E9C-101B-9397-08002B2CF9AE}" pid="78" name="AdvExpiryDate">
    <vt:lpwstr>2013-10-25T04:00:00+00:00</vt:lpwstr>
  </property>
  <property fmtid="{D5CDD505-2E9C-101B-9397-08002B2CF9AE}" pid="79" name="AdvSecSGSLSN">
    <vt:lpwstr>7778</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FDD_EP_Complete</vt:lpwstr>
  </property>
  <property fmtid="{D5CDD505-2E9C-101B-9397-08002B2CF9AE}" pid="102" name="AdvRiskReviewer">
    <vt:lpwstr/>
  </property>
</Properties>
</file>