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customXml/itemProps3.xml" ContentType="application/vnd.openxmlformats-officedocument.customXmlPropertie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customXml/itemProps4.xml" ContentType="application/vnd.openxmlformats-officedocument.customXmlProperties+xml"/>
  <Override PartName="/customXml/itemProps5.xml" ContentType="application/vnd.openxmlformats-officedocument.customXmlProperties+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customXml/itemProps2.xml" ContentType="application/vnd.openxmlformats-officedocument.customXmlPropertie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73" r:id="rId2"/>
  </p:sldMasterIdLst>
  <p:notesMasterIdLst>
    <p:notesMasterId r:id="rId7"/>
  </p:notesMasterIdLst>
  <p:sldIdLst>
    <p:sldId id="294" r:id="rId3"/>
    <p:sldId id="295" r:id="rId4"/>
    <p:sldId id="293" r:id="rId5"/>
    <p:sldId id="296" r:id="rId6"/>
  </p:sldIdLst>
  <p:sldSz cx="9144000" cy="6858000" type="letter"/>
  <p:notesSz cx="6797675" cy="9926638"/>
  <p:custDataLst>
    <p:tags r:id="rId8"/>
  </p:custDataLst>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AA5CB"/>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108" autoAdjust="0"/>
    <p:restoredTop sz="92668" autoAdjust="0"/>
  </p:normalViewPr>
  <p:slideViewPr>
    <p:cSldViewPr showGuides="1">
      <p:cViewPr varScale="1">
        <p:scale>
          <a:sx n="65" d="100"/>
          <a:sy n="65" d="100"/>
        </p:scale>
        <p:origin x="-2088"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heme" Target="theme/theme1.xml"/><Relationship Id="rId17" Type="http://schemas.openxmlformats.org/officeDocument/2006/relationships/customXml" Target="../customXml/item5.xml"/><Relationship Id="rId2" Type="http://schemas.openxmlformats.org/officeDocument/2006/relationships/slideMaster" Target="slideMasters/slideMaster1.xml"/><Relationship Id="rId16" Type="http://schemas.openxmlformats.org/officeDocument/2006/relationships/customXml" Target="../customXml/item4.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customXml" Target="../customXml/item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cs typeface="+mn-cs"/>
              </a:defRPr>
            </a:lvl1pPr>
          </a:lstStyle>
          <a:p>
            <a:pPr>
              <a:defRPr/>
            </a:pPr>
            <a:endParaRPr lang="en-GB"/>
          </a:p>
        </p:txBody>
      </p:sp>
      <p:sp>
        <p:nvSpPr>
          <p:cNvPr id="5123"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cs typeface="+mn-cs"/>
              </a:defRPr>
            </a:lvl1pPr>
          </a:lstStyle>
          <a:p>
            <a:pPr>
              <a:defRPr/>
            </a:pPr>
            <a:endParaRPr lang="en-GB"/>
          </a:p>
        </p:txBody>
      </p:sp>
      <p:sp>
        <p:nvSpPr>
          <p:cNvPr id="17412"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5126"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cs typeface="+mn-cs"/>
              </a:defRPr>
            </a:lvl1pPr>
          </a:lstStyle>
          <a:p>
            <a:pPr>
              <a:defRPr/>
            </a:pPr>
            <a:endParaRPr lang="en-GB"/>
          </a:p>
        </p:txBody>
      </p:sp>
      <p:sp>
        <p:nvSpPr>
          <p:cNvPr id="5127"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cs typeface="+mn-cs"/>
              </a:defRPr>
            </a:lvl1pPr>
          </a:lstStyle>
          <a:p>
            <a:pPr>
              <a:defRPr/>
            </a:pPr>
            <a:fld id="{47CC2F37-086D-4CEA-9961-49FE49B69983}"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7CC2F37-086D-4CEA-9961-49FE49B69983}" type="slidenum">
              <a:rPr lang="en-GB" smtClean="0"/>
              <a:pPr>
                <a:defRPr/>
              </a:pPr>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7CC2F37-086D-4CEA-9961-49FE49B69983}" type="slidenum">
              <a:rPr lang="en-GB" smtClean="0"/>
              <a:pPr>
                <a:defRPr/>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7CC2F37-086D-4CEA-9961-49FE49B69983}" type="slidenum">
              <a:rPr lang="en-GB" smtClean="0"/>
              <a:pPr>
                <a:defRPr/>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7CC2F37-086D-4CEA-9961-49FE49B69983}" type="slidenum">
              <a:rPr lang="en-GB" smtClean="0"/>
              <a:pPr>
                <a:defRPr/>
              </a:pPr>
              <a:t>4</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pic>
        <p:nvPicPr>
          <p:cNvPr id="4" name="Picture 13" descr="OFFICE LADY compressed.jpg"/>
          <p:cNvPicPr>
            <a:picLocks/>
          </p:cNvPicPr>
          <p:nvPr userDrawn="1"/>
        </p:nvPicPr>
        <p:blipFill>
          <a:blip r:embed="rId2" cstate="print"/>
          <a:srcRect/>
          <a:stretch>
            <a:fillRect/>
          </a:stretch>
        </p:blipFill>
        <p:spPr bwMode="gray">
          <a:xfrm>
            <a:off x="0" y="0"/>
            <a:ext cx="9144000" cy="6858000"/>
          </a:xfrm>
          <a:prstGeom prst="rect">
            <a:avLst/>
          </a:prstGeom>
          <a:noFill/>
          <a:ln w="9525">
            <a:noFill/>
            <a:miter lim="800000"/>
            <a:headEnd/>
            <a:tailEnd/>
          </a:ln>
        </p:spPr>
      </p:pic>
      <p:pic>
        <p:nvPicPr>
          <p:cNvPr id="5" name="Picture 14" descr="Wedge1.png"/>
          <p:cNvPicPr>
            <a:picLocks noChangeAspect="1"/>
          </p:cNvPicPr>
          <p:nvPr userDrawn="1"/>
        </p:nvPicPr>
        <p:blipFill>
          <a:blip r:embed="rId3" cstate="print"/>
          <a:srcRect/>
          <a:stretch>
            <a:fillRect/>
          </a:stretch>
        </p:blipFill>
        <p:spPr bwMode="auto">
          <a:xfrm>
            <a:off x="-7938" y="-7938"/>
            <a:ext cx="4810126" cy="5602288"/>
          </a:xfrm>
          <a:prstGeom prst="rect">
            <a:avLst/>
          </a:prstGeom>
          <a:noFill/>
          <a:ln w="9525">
            <a:noFill/>
            <a:miter lim="800000"/>
            <a:headEnd/>
            <a:tailEnd/>
          </a:ln>
        </p:spPr>
      </p:pic>
      <p:sp>
        <p:nvSpPr>
          <p:cNvPr id="10" name="Title 9"/>
          <p:cNvSpPr>
            <a:spLocks noGrp="1"/>
          </p:cNvSpPr>
          <p:nvPr>
            <p:ph type="title"/>
          </p:nvPr>
        </p:nvSpPr>
        <p:spPr bwMode="gray">
          <a:xfrm>
            <a:off x="317989" y="1412776"/>
            <a:ext cx="3522853" cy="2160240"/>
          </a:xfrm>
          <a:noFill/>
          <a:ln w="9525">
            <a:noFill/>
            <a:miter lim="800000"/>
            <a:headEnd/>
            <a:tailEnd/>
          </a:ln>
        </p:spPr>
        <p:txBody>
          <a:bodyPr anchor="t"/>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r>
              <a:rPr lang="en-US" smtClean="0"/>
              <a:t>Click to edit Master title style</a:t>
            </a:r>
            <a:endParaRPr lang="en-GB" dirty="0"/>
          </a:p>
        </p:txBody>
      </p:sp>
      <p:sp>
        <p:nvSpPr>
          <p:cNvPr id="17" name="Text Placeholder 16"/>
          <p:cNvSpPr>
            <a:spLocks noGrp="1"/>
          </p:cNvSpPr>
          <p:nvPr>
            <p:ph type="body" sz="quarter" idx="10"/>
          </p:nvPr>
        </p:nvSpPr>
        <p:spPr bwMode="gray">
          <a:xfrm>
            <a:off x="317989" y="3789363"/>
            <a:ext cx="3124200" cy="1079500"/>
          </a:xfrm>
          <a:noFill/>
          <a:ln w="9525">
            <a:noFill/>
            <a:miter lim="800000"/>
            <a:headEnd/>
            <a:tailEnd/>
          </a:ln>
        </p:spPr>
        <p:txBody>
          <a:bodyPr>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smtClean="0"/>
              <a:t>Click to edit Master text styles</a:t>
            </a:r>
          </a:p>
        </p:txBody>
      </p:sp>
      <p:pic>
        <p:nvPicPr>
          <p:cNvPr id="9" name="Picture 8" descr="KPMG_Plus_Strapline_White no tm.emf"/>
          <p:cNvPicPr>
            <a:picLocks noChangeAspect="1"/>
          </p:cNvPicPr>
          <p:nvPr userDrawn="1"/>
        </p:nvPicPr>
        <p:blipFill>
          <a:blip r:embed="rId4" cstate="print"/>
          <a:stretch>
            <a:fillRect/>
          </a:stretch>
        </p:blipFill>
        <p:spPr>
          <a:xfrm>
            <a:off x="345141" y="407894"/>
            <a:ext cx="2120881" cy="77544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wo Rows Text">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5" name="Text Placeholder 6"/>
          <p:cNvSpPr>
            <a:spLocks noGrp="1"/>
          </p:cNvSpPr>
          <p:nvPr>
            <p:ph type="body" sz="quarter" idx="10"/>
          </p:nvPr>
        </p:nvSpPr>
        <p:spPr bwMode="gray">
          <a:xfrm>
            <a:off x="323528" y="1268760"/>
            <a:ext cx="8496944"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Text Placeholder 6"/>
          <p:cNvSpPr>
            <a:spLocks noGrp="1"/>
          </p:cNvSpPr>
          <p:nvPr>
            <p:ph type="body" sz="quarter" idx="11"/>
          </p:nvPr>
        </p:nvSpPr>
        <p:spPr bwMode="gray">
          <a:xfrm>
            <a:off x="323528" y="3789710"/>
            <a:ext cx="8496944"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One Chart One Row Text">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6" name="Text Placeholder 6"/>
          <p:cNvSpPr>
            <a:spLocks noGrp="1"/>
          </p:cNvSpPr>
          <p:nvPr>
            <p:ph type="body" sz="quarter" idx="11"/>
          </p:nvPr>
        </p:nvSpPr>
        <p:spPr bwMode="gray">
          <a:xfrm>
            <a:off x="323528" y="3789710"/>
            <a:ext cx="8497988"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Chart Placeholder 7"/>
          <p:cNvSpPr>
            <a:spLocks noGrp="1"/>
          </p:cNvSpPr>
          <p:nvPr>
            <p:ph type="chart" sz="quarter" idx="12"/>
          </p:nvPr>
        </p:nvSpPr>
        <p:spPr bwMode="gray">
          <a:xfrm>
            <a:off x="323519" y="1268414"/>
            <a:ext cx="8496954" cy="2376487"/>
          </a:xfrm>
        </p:spPr>
        <p:txBody>
          <a:bodyPr rtlCol="0" anchor="ctr">
            <a:normAutofit/>
          </a:bodyPr>
          <a:lstStyle>
            <a:lvl1pPr algn="ctr">
              <a:defRPr/>
            </a:lvl1pPr>
          </a:lstStyle>
          <a:p>
            <a:pPr lvl="0"/>
            <a:r>
              <a:rPr lang="en-US" noProof="0" dirty="0" smtClean="0"/>
              <a:t>Click icon to add chart</a:t>
            </a:r>
            <a:endParaRPr lang="en-GB"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bwMode="gray"/>
        <p:txBody>
          <a:bodyPr/>
          <a:lstStyle/>
          <a:p>
            <a:r>
              <a:rPr lang="en-US" smtClean="0"/>
              <a:t>Click to edit Master title style</a:t>
            </a:r>
            <a:endParaRPr lang="en-GB"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Four Chevrons">
    <p:spTree>
      <p:nvGrpSpPr>
        <p:cNvPr id="1" name=""/>
        <p:cNvGrpSpPr/>
        <p:nvPr/>
      </p:nvGrpSpPr>
      <p:grpSpPr>
        <a:xfrm>
          <a:off x="0" y="0"/>
          <a:ext cx="0" cy="0"/>
          <a:chOff x="0" y="0"/>
          <a:chExt cx="0" cy="0"/>
        </a:xfrm>
      </p:grpSpPr>
      <p:sp>
        <p:nvSpPr>
          <p:cNvPr id="12" name="Text Placeholder 20"/>
          <p:cNvSpPr>
            <a:spLocks noGrp="1"/>
          </p:cNvSpPr>
          <p:nvPr>
            <p:ph type="body" sz="quarter" idx="27"/>
          </p:nvPr>
        </p:nvSpPr>
        <p:spPr bwMode="gray">
          <a:xfrm>
            <a:off x="2483768" y="1268414"/>
            <a:ext cx="21945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rm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lvl="0"/>
            <a:r>
              <a:rPr lang="en-US" smtClean="0"/>
              <a:t>Click to edit Master text styles</a:t>
            </a:r>
          </a:p>
        </p:txBody>
      </p:sp>
      <p:sp>
        <p:nvSpPr>
          <p:cNvPr id="11" name="Text Placeholder 20"/>
          <p:cNvSpPr>
            <a:spLocks noGrp="1"/>
          </p:cNvSpPr>
          <p:nvPr>
            <p:ph type="body" sz="quarter" idx="26"/>
          </p:nvPr>
        </p:nvSpPr>
        <p:spPr bwMode="gray">
          <a:xfrm>
            <a:off x="323528" y="1268414"/>
            <a:ext cx="2194560" cy="576411"/>
          </a:xfrm>
          <a:prstGeom prst="homePlate">
            <a:avLst>
              <a:gd name="adj" fmla="val 34577"/>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rm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lvl="0"/>
            <a:r>
              <a:rPr lang="en-US" smtClean="0"/>
              <a:t>Click to edit Master text styles</a:t>
            </a:r>
          </a:p>
        </p:txBody>
      </p:sp>
      <p:sp>
        <p:nvSpPr>
          <p:cNvPr id="6" name="Title 5"/>
          <p:cNvSpPr>
            <a:spLocks noGrp="1"/>
          </p:cNvSpPr>
          <p:nvPr>
            <p:ph type="title"/>
          </p:nvPr>
        </p:nvSpPr>
        <p:spPr bwMode="gray"/>
        <p:txBody>
          <a:bodyPr/>
          <a:lstStyle/>
          <a:p>
            <a:r>
              <a:rPr lang="en-US" smtClean="0"/>
              <a:t>Click to edit Master title style</a:t>
            </a:r>
            <a:endParaRPr lang="en-GB"/>
          </a:p>
        </p:txBody>
      </p:sp>
      <p:sp>
        <p:nvSpPr>
          <p:cNvPr id="30" name="Text Placeholder 29"/>
          <p:cNvSpPr>
            <a:spLocks noGrp="1"/>
          </p:cNvSpPr>
          <p:nvPr>
            <p:ph type="body" sz="quarter" idx="13"/>
          </p:nvPr>
        </p:nvSpPr>
        <p:spPr bwMode="gray">
          <a:xfrm>
            <a:off x="323528" y="1988840"/>
            <a:ext cx="2016224" cy="417701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31" name="Text Placeholder 29"/>
          <p:cNvSpPr>
            <a:spLocks noGrp="1"/>
          </p:cNvSpPr>
          <p:nvPr>
            <p:ph type="body" sz="quarter" idx="14"/>
          </p:nvPr>
        </p:nvSpPr>
        <p:spPr bwMode="gray">
          <a:xfrm>
            <a:off x="2483768" y="1988840"/>
            <a:ext cx="2016223" cy="41770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2" name="Text Placeholder 29"/>
          <p:cNvSpPr>
            <a:spLocks noGrp="1"/>
          </p:cNvSpPr>
          <p:nvPr>
            <p:ph type="body" sz="quarter" idx="15"/>
          </p:nvPr>
        </p:nvSpPr>
        <p:spPr bwMode="gray">
          <a:xfrm>
            <a:off x="4644008" y="1988840"/>
            <a:ext cx="2016224" cy="41770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3" name="Text Placeholder 29"/>
          <p:cNvSpPr>
            <a:spLocks noGrp="1"/>
          </p:cNvSpPr>
          <p:nvPr>
            <p:ph type="body" sz="quarter" idx="16"/>
          </p:nvPr>
        </p:nvSpPr>
        <p:spPr bwMode="gray">
          <a:xfrm>
            <a:off x="6804248" y="1988840"/>
            <a:ext cx="2016224" cy="41770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ext Placeholder 20"/>
          <p:cNvSpPr>
            <a:spLocks noGrp="1"/>
          </p:cNvSpPr>
          <p:nvPr>
            <p:ph type="body" sz="quarter" idx="28"/>
          </p:nvPr>
        </p:nvSpPr>
        <p:spPr bwMode="gray">
          <a:xfrm>
            <a:off x="4644008" y="1268414"/>
            <a:ext cx="21945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rm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lvl="0"/>
            <a:r>
              <a:rPr lang="en-US" smtClean="0"/>
              <a:t>Click to edit Master text styles</a:t>
            </a:r>
          </a:p>
        </p:txBody>
      </p:sp>
      <p:sp>
        <p:nvSpPr>
          <p:cNvPr id="17" name="Text Placeholder 20"/>
          <p:cNvSpPr>
            <a:spLocks noGrp="1"/>
          </p:cNvSpPr>
          <p:nvPr>
            <p:ph type="body" sz="quarter" idx="29"/>
          </p:nvPr>
        </p:nvSpPr>
        <p:spPr bwMode="gray">
          <a:xfrm>
            <a:off x="6804248" y="1268414"/>
            <a:ext cx="21945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rm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Five Chevrons">
    <p:spTree>
      <p:nvGrpSpPr>
        <p:cNvPr id="1" name=""/>
        <p:cNvGrpSpPr/>
        <p:nvPr/>
      </p:nvGrpSpPr>
      <p:grpSpPr>
        <a:xfrm>
          <a:off x="0" y="0"/>
          <a:ext cx="0" cy="0"/>
          <a:chOff x="0" y="0"/>
          <a:chExt cx="0" cy="0"/>
        </a:xfrm>
      </p:grpSpPr>
      <p:sp>
        <p:nvSpPr>
          <p:cNvPr id="14" name="Text Placeholder 20"/>
          <p:cNvSpPr>
            <a:spLocks noGrp="1"/>
          </p:cNvSpPr>
          <p:nvPr>
            <p:ph type="body" sz="quarter" idx="27"/>
          </p:nvPr>
        </p:nvSpPr>
        <p:spPr bwMode="gray">
          <a:xfrm>
            <a:off x="2051720" y="1268414"/>
            <a:ext cx="17373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tIns="54000" bIns="54000" rtlCol="0" anchor="ctr" anchorCtr="1">
            <a:noAutofit/>
          </a:bodyPr>
          <a:lstStyle>
            <a:lvl1pPr marL="0" algn="ctr" defTabSz="914400" rtl="0" eaLnBrk="1" latinLnBrk="0" hangingPunct="1">
              <a:spcBef>
                <a:spcPts val="0"/>
              </a:spcBef>
              <a:spcAft>
                <a:spcPts val="0"/>
              </a:spcAft>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lvl="0"/>
            <a:r>
              <a:rPr lang="en-US" smtClean="0"/>
              <a:t>Click to edit Master text styles</a:t>
            </a:r>
          </a:p>
        </p:txBody>
      </p:sp>
      <p:sp>
        <p:nvSpPr>
          <p:cNvPr id="15" name="Text Placeholder 20"/>
          <p:cNvSpPr>
            <a:spLocks noGrp="1"/>
          </p:cNvSpPr>
          <p:nvPr>
            <p:ph type="body" sz="quarter" idx="26"/>
          </p:nvPr>
        </p:nvSpPr>
        <p:spPr bwMode="gray">
          <a:xfrm>
            <a:off x="323528" y="1268414"/>
            <a:ext cx="1737360" cy="576411"/>
          </a:xfrm>
          <a:prstGeom prst="homePlate">
            <a:avLst>
              <a:gd name="adj" fmla="val 34577"/>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tIns="54000" bIns="54000" rtlCol="0" anchor="ctr" anchorCtr="1">
            <a:normAutofit/>
          </a:bodyPr>
          <a:lstStyle>
            <a:lvl1pPr marL="0" algn="ctr" defTabSz="914400" rtl="0" eaLnBrk="1" latinLnBrk="0" hangingPunct="1">
              <a:spcBef>
                <a:spcPts val="0"/>
              </a:spcBef>
              <a:spcAft>
                <a:spcPts val="0"/>
              </a:spcAft>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lvl="0"/>
            <a:r>
              <a:rPr lang="en-US" dirty="0" smtClean="0"/>
              <a:t>Click to edit Master text styles</a:t>
            </a:r>
          </a:p>
        </p:txBody>
      </p:sp>
      <p:sp>
        <p:nvSpPr>
          <p:cNvPr id="16" name="Text Placeholder 20"/>
          <p:cNvSpPr>
            <a:spLocks noGrp="1"/>
          </p:cNvSpPr>
          <p:nvPr>
            <p:ph type="body" sz="quarter" idx="28"/>
          </p:nvPr>
        </p:nvSpPr>
        <p:spPr bwMode="gray">
          <a:xfrm>
            <a:off x="3779912" y="1268414"/>
            <a:ext cx="17373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tIns="54000" bIns="54000" rtlCol="0" anchor="ctr" anchorCtr="1">
            <a:noAutofit/>
          </a:bodyPr>
          <a:lstStyle>
            <a:lvl1pPr marL="0" algn="ctr" defTabSz="914400" rtl="0" eaLnBrk="1" latinLnBrk="0" hangingPunct="1">
              <a:spcBef>
                <a:spcPts val="0"/>
              </a:spcBef>
              <a:spcAft>
                <a:spcPts val="0"/>
              </a:spcAft>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lvl="0"/>
            <a:r>
              <a:rPr lang="en-US" dirty="0" smtClean="0"/>
              <a:t>Click to edit Master text styles</a:t>
            </a:r>
          </a:p>
        </p:txBody>
      </p:sp>
      <p:sp>
        <p:nvSpPr>
          <p:cNvPr id="17" name="Text Placeholder 20"/>
          <p:cNvSpPr>
            <a:spLocks noGrp="1"/>
          </p:cNvSpPr>
          <p:nvPr>
            <p:ph type="body" sz="quarter" idx="29"/>
          </p:nvPr>
        </p:nvSpPr>
        <p:spPr bwMode="gray">
          <a:xfrm>
            <a:off x="5508104" y="1268414"/>
            <a:ext cx="17373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tIns="54000" bIns="54000" rtlCol="0" anchor="ctr" anchorCtr="1">
            <a:noAutofit/>
          </a:bodyPr>
          <a:lstStyle>
            <a:lvl1pPr marL="0" algn="ctr" defTabSz="914400" rtl="0" eaLnBrk="1" latinLnBrk="0" hangingPunct="1">
              <a:spcBef>
                <a:spcPts val="0"/>
              </a:spcBef>
              <a:spcAft>
                <a:spcPts val="0"/>
              </a:spcAft>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lvl="0"/>
            <a:r>
              <a:rPr lang="en-US" smtClean="0"/>
              <a:t>Click to edit Master text styles</a:t>
            </a:r>
          </a:p>
        </p:txBody>
      </p:sp>
      <p:sp>
        <p:nvSpPr>
          <p:cNvPr id="19" name="Text Placeholder 20"/>
          <p:cNvSpPr>
            <a:spLocks noGrp="1"/>
          </p:cNvSpPr>
          <p:nvPr>
            <p:ph type="body" sz="quarter" idx="30"/>
          </p:nvPr>
        </p:nvSpPr>
        <p:spPr bwMode="gray">
          <a:xfrm>
            <a:off x="7236297" y="1268414"/>
            <a:ext cx="17373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tIns="54000" bIns="54000" rtlCol="0" anchor="ctr" anchorCtr="1">
            <a:noAutofit/>
          </a:bodyPr>
          <a:lstStyle>
            <a:lvl1pPr marL="0" algn="ctr" defTabSz="914400" rtl="0" eaLnBrk="1" latinLnBrk="0" hangingPunct="1">
              <a:spcBef>
                <a:spcPts val="0"/>
              </a:spcBef>
              <a:spcAft>
                <a:spcPts val="0"/>
              </a:spcAft>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lvl="0"/>
            <a:r>
              <a:rPr lang="en-US" smtClean="0"/>
              <a:t>Click to edit Master text styles</a:t>
            </a:r>
          </a:p>
        </p:txBody>
      </p:sp>
      <p:sp>
        <p:nvSpPr>
          <p:cNvPr id="6" name="Title 5"/>
          <p:cNvSpPr>
            <a:spLocks noGrp="1"/>
          </p:cNvSpPr>
          <p:nvPr>
            <p:ph type="title"/>
          </p:nvPr>
        </p:nvSpPr>
        <p:spPr bwMode="gray"/>
        <p:txBody>
          <a:bodyPr/>
          <a:lstStyle/>
          <a:p>
            <a:r>
              <a:rPr lang="en-US" smtClean="0"/>
              <a:t>Click to edit Master title style</a:t>
            </a:r>
            <a:endParaRPr lang="en-GB" dirty="0"/>
          </a:p>
        </p:txBody>
      </p:sp>
      <p:sp>
        <p:nvSpPr>
          <p:cNvPr id="26" name="Text Placeholder 29"/>
          <p:cNvSpPr>
            <a:spLocks noGrp="1"/>
          </p:cNvSpPr>
          <p:nvPr>
            <p:ph type="body" sz="quarter" idx="13"/>
          </p:nvPr>
        </p:nvSpPr>
        <p:spPr bwMode="gray">
          <a:xfrm>
            <a:off x="323529" y="1989138"/>
            <a:ext cx="1584176" cy="41767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4" name="Text Placeholder 29"/>
          <p:cNvSpPr>
            <a:spLocks noGrp="1"/>
          </p:cNvSpPr>
          <p:nvPr>
            <p:ph type="body" sz="quarter" idx="31"/>
          </p:nvPr>
        </p:nvSpPr>
        <p:spPr bwMode="gray">
          <a:xfrm>
            <a:off x="2051720" y="1989138"/>
            <a:ext cx="1584176" cy="4176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5" name="Text Placeholder 29"/>
          <p:cNvSpPr>
            <a:spLocks noGrp="1"/>
          </p:cNvSpPr>
          <p:nvPr>
            <p:ph type="body" sz="quarter" idx="32"/>
          </p:nvPr>
        </p:nvSpPr>
        <p:spPr bwMode="gray">
          <a:xfrm>
            <a:off x="3779912" y="1989138"/>
            <a:ext cx="1584176" cy="4176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9" name="Text Placeholder 29"/>
          <p:cNvSpPr>
            <a:spLocks noGrp="1"/>
          </p:cNvSpPr>
          <p:nvPr>
            <p:ph type="body" sz="quarter" idx="33"/>
          </p:nvPr>
        </p:nvSpPr>
        <p:spPr bwMode="gray">
          <a:xfrm>
            <a:off x="5508104" y="1989138"/>
            <a:ext cx="1584176" cy="4176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1" name="Text Placeholder 29"/>
          <p:cNvSpPr>
            <a:spLocks noGrp="1"/>
          </p:cNvSpPr>
          <p:nvPr>
            <p:ph type="body" sz="quarter" idx="34"/>
          </p:nvPr>
        </p:nvSpPr>
        <p:spPr bwMode="gray">
          <a:xfrm>
            <a:off x="7236296" y="1989138"/>
            <a:ext cx="1584176" cy="4176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ands and drivers">
    <p:spTree>
      <p:nvGrpSpPr>
        <p:cNvPr id="1" name=""/>
        <p:cNvGrpSpPr/>
        <p:nvPr/>
      </p:nvGrpSpPr>
      <p:grpSpPr>
        <a:xfrm>
          <a:off x="0" y="0"/>
          <a:ext cx="0" cy="0"/>
          <a:chOff x="0" y="0"/>
          <a:chExt cx="0" cy="0"/>
        </a:xfrm>
      </p:grpSpPr>
      <p:grpSp>
        <p:nvGrpSpPr>
          <p:cNvPr id="12" name="Group 15"/>
          <p:cNvGrpSpPr>
            <a:grpSpLocks/>
          </p:cNvGrpSpPr>
          <p:nvPr userDrawn="1"/>
        </p:nvGrpSpPr>
        <p:grpSpPr bwMode="auto">
          <a:xfrm>
            <a:off x="2908300" y="2497138"/>
            <a:ext cx="3338513" cy="2447925"/>
            <a:chOff x="2902075" y="2497138"/>
            <a:chExt cx="3339178" cy="2448457"/>
          </a:xfrm>
        </p:grpSpPr>
        <p:sp>
          <p:nvSpPr>
            <p:cNvPr id="13" name="AutoShape 20"/>
            <p:cNvSpPr>
              <a:spLocks noChangeArrowheads="1"/>
            </p:cNvSpPr>
            <p:nvPr userDrawn="1"/>
          </p:nvSpPr>
          <p:spPr bwMode="gray">
            <a:xfrm rot="19080000" flipH="1">
              <a:off x="4743942" y="2497138"/>
              <a:ext cx="1497311" cy="381083"/>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a:defRPr/>
              </a:pPr>
              <a:endParaRPr lang="en-CA" dirty="0"/>
            </a:p>
          </p:txBody>
        </p:sp>
        <p:sp>
          <p:nvSpPr>
            <p:cNvPr id="14" name="AutoShape 17"/>
            <p:cNvSpPr>
              <a:spLocks noChangeArrowheads="1"/>
            </p:cNvSpPr>
            <p:nvPr userDrawn="1"/>
          </p:nvSpPr>
          <p:spPr bwMode="gray">
            <a:xfrm rot="2520000" flipH="1">
              <a:off x="4743942" y="4564512"/>
              <a:ext cx="1497311" cy="381083"/>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a:defRPr/>
              </a:pPr>
              <a:endParaRPr lang="en-CA" dirty="0">
                <a:latin typeface="+mn-lt"/>
                <a:cs typeface="+mn-cs"/>
              </a:endParaRPr>
            </a:p>
          </p:txBody>
        </p:sp>
        <p:sp>
          <p:nvSpPr>
            <p:cNvPr id="15" name="AutoShape 20"/>
            <p:cNvSpPr>
              <a:spLocks noChangeArrowheads="1"/>
            </p:cNvSpPr>
            <p:nvPr userDrawn="1"/>
          </p:nvSpPr>
          <p:spPr bwMode="gray">
            <a:xfrm rot="2520000">
              <a:off x="2902075" y="2497138"/>
              <a:ext cx="1497311" cy="381083"/>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a:defRPr/>
              </a:pPr>
              <a:endParaRPr lang="en-CA" dirty="0"/>
            </a:p>
          </p:txBody>
        </p:sp>
        <p:sp>
          <p:nvSpPr>
            <p:cNvPr id="16" name="AutoShape 17"/>
            <p:cNvSpPr>
              <a:spLocks noChangeArrowheads="1"/>
            </p:cNvSpPr>
            <p:nvPr userDrawn="1"/>
          </p:nvSpPr>
          <p:spPr bwMode="gray">
            <a:xfrm rot="19080000">
              <a:off x="2902075" y="4564512"/>
              <a:ext cx="1497311" cy="381083"/>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a:defRPr/>
              </a:pPr>
              <a:endParaRPr lang="en-CA" dirty="0">
                <a:latin typeface="+mn-lt"/>
                <a:cs typeface="+mn-cs"/>
              </a:endParaRPr>
            </a:p>
          </p:txBody>
        </p:sp>
      </p:grpSp>
      <p:sp>
        <p:nvSpPr>
          <p:cNvPr id="10" name="Title 9"/>
          <p:cNvSpPr>
            <a:spLocks noGrp="1"/>
          </p:cNvSpPr>
          <p:nvPr>
            <p:ph type="title"/>
          </p:nvPr>
        </p:nvSpPr>
        <p:spPr bwMode="gray"/>
        <p:txBody>
          <a:bodyPr/>
          <a:lstStyle/>
          <a:p>
            <a:r>
              <a:rPr lang="en-US" smtClean="0"/>
              <a:t>Click to edit Master title style</a:t>
            </a:r>
            <a:endParaRPr lang="en-GB"/>
          </a:p>
        </p:txBody>
      </p:sp>
      <p:sp>
        <p:nvSpPr>
          <p:cNvPr id="25" name="Text Placeholder 10"/>
          <p:cNvSpPr>
            <a:spLocks noGrp="1"/>
          </p:cNvSpPr>
          <p:nvPr>
            <p:ph type="body" sz="quarter" idx="21"/>
          </p:nvPr>
        </p:nvSpPr>
        <p:spPr bwMode="gray">
          <a:xfrm>
            <a:off x="4030681" y="3395663"/>
            <a:ext cx="1093292" cy="622800"/>
          </a:xfrm>
          <a:prstGeom prst="ellipse">
            <a:avLst/>
          </a:prstGeom>
          <a:solidFill>
            <a:srgbClr val="AA5CAA"/>
          </a:solidFill>
          <a:ln>
            <a:noFill/>
          </a:ln>
        </p:spPr>
        <p:txBody>
          <a:bodyPr lIns="54000" tIns="54000" rIns="54000" bIns="54000" anchor="ctr" anchorCtr="1"/>
          <a:lstStyle>
            <a:lvl1pPr algn="ctr">
              <a:defRPr>
                <a:solidFill>
                  <a:schemeClr val="bg1"/>
                </a:solidFill>
              </a:defRPr>
            </a:lvl1pPr>
          </a:lstStyle>
          <a:p>
            <a:pPr lvl="0"/>
            <a:r>
              <a:rPr lang="en-US" smtClean="0"/>
              <a:t>Click to edit Master text styles</a:t>
            </a:r>
          </a:p>
        </p:txBody>
      </p:sp>
      <p:sp>
        <p:nvSpPr>
          <p:cNvPr id="29" name="Text Placeholder 20"/>
          <p:cNvSpPr>
            <a:spLocks noGrp="1"/>
          </p:cNvSpPr>
          <p:nvPr>
            <p:ph type="body" sz="quarter" idx="22"/>
          </p:nvPr>
        </p:nvSpPr>
        <p:spPr bwMode="gray">
          <a:xfrm>
            <a:off x="323528" y="1700213"/>
            <a:ext cx="3323022"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30" name="Text Placeholder 20"/>
          <p:cNvSpPr>
            <a:spLocks noGrp="1"/>
          </p:cNvSpPr>
          <p:nvPr>
            <p:ph type="body" sz="quarter" idx="23"/>
          </p:nvPr>
        </p:nvSpPr>
        <p:spPr bwMode="gray">
          <a:xfrm>
            <a:off x="323528" y="4219575"/>
            <a:ext cx="3323022"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1" name="Text Placeholder 20"/>
          <p:cNvSpPr>
            <a:spLocks noGrp="1"/>
          </p:cNvSpPr>
          <p:nvPr>
            <p:ph type="body" sz="quarter" idx="24"/>
          </p:nvPr>
        </p:nvSpPr>
        <p:spPr bwMode="gray">
          <a:xfrm>
            <a:off x="5508104" y="1700213"/>
            <a:ext cx="3312368"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2" name="Text Placeholder 20"/>
          <p:cNvSpPr>
            <a:spLocks noGrp="1"/>
          </p:cNvSpPr>
          <p:nvPr>
            <p:ph type="body" sz="quarter" idx="25"/>
          </p:nvPr>
        </p:nvSpPr>
        <p:spPr bwMode="gray">
          <a:xfrm>
            <a:off x="5508104" y="4219575"/>
            <a:ext cx="3312368"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5" name="Text Placeholder 20"/>
          <p:cNvSpPr>
            <a:spLocks noGrp="1"/>
          </p:cNvSpPr>
          <p:nvPr>
            <p:ph type="body" sz="quarter" idx="26"/>
          </p:nvPr>
        </p:nvSpPr>
        <p:spPr bwMode="gray">
          <a:xfrm>
            <a:off x="323528" y="1268414"/>
            <a:ext cx="3323022" cy="359817"/>
          </a:xfrm>
          <a:solidFill>
            <a:srgbClr val="409DAD"/>
          </a:solidFill>
          <a:ln w="6350">
            <a:solidFill>
              <a:srgbClr val="409DAD"/>
            </a:solidFill>
          </a:ln>
        </p:spPr>
        <p:txBody>
          <a:bodyPr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lvl="0"/>
            <a:r>
              <a:rPr lang="en-US" smtClean="0"/>
              <a:t>Click to edit Master text styles</a:t>
            </a:r>
          </a:p>
        </p:txBody>
      </p:sp>
      <p:sp>
        <p:nvSpPr>
          <p:cNvPr id="36" name="Text Placeholder 20"/>
          <p:cNvSpPr>
            <a:spLocks noGrp="1"/>
          </p:cNvSpPr>
          <p:nvPr>
            <p:ph type="body" sz="quarter" idx="27"/>
          </p:nvPr>
        </p:nvSpPr>
        <p:spPr bwMode="gray">
          <a:xfrm>
            <a:off x="5508104" y="1268414"/>
            <a:ext cx="3312368" cy="359817"/>
          </a:xfrm>
          <a:solidFill>
            <a:srgbClr val="409DAD"/>
          </a:solidFill>
          <a:ln w="6350">
            <a:solidFill>
              <a:srgbClr val="409DAD"/>
            </a:solidFill>
          </a:ln>
        </p:spPr>
        <p:txBody>
          <a:bodyPr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lvl="0"/>
            <a:r>
              <a:rPr lang="en-US" smtClean="0"/>
              <a:t>Click to edit Master text styles</a:t>
            </a:r>
          </a:p>
        </p:txBody>
      </p:sp>
      <p:sp>
        <p:nvSpPr>
          <p:cNvPr id="37" name="Text Placeholder 20"/>
          <p:cNvSpPr>
            <a:spLocks noGrp="1"/>
          </p:cNvSpPr>
          <p:nvPr>
            <p:ph type="body" sz="quarter" idx="28"/>
          </p:nvPr>
        </p:nvSpPr>
        <p:spPr bwMode="gray">
          <a:xfrm>
            <a:off x="323528" y="3787777"/>
            <a:ext cx="3323022" cy="359817"/>
          </a:xfrm>
          <a:solidFill>
            <a:srgbClr val="409DAD"/>
          </a:solidFill>
          <a:ln w="6350">
            <a:solidFill>
              <a:srgbClr val="409DAD"/>
            </a:solidFill>
          </a:ln>
        </p:spPr>
        <p:txBody>
          <a:bodyPr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lvl="0"/>
            <a:r>
              <a:rPr lang="en-US" smtClean="0"/>
              <a:t>Click to edit Master text styles</a:t>
            </a:r>
          </a:p>
        </p:txBody>
      </p:sp>
      <p:sp>
        <p:nvSpPr>
          <p:cNvPr id="38" name="Text Placeholder 20"/>
          <p:cNvSpPr>
            <a:spLocks noGrp="1"/>
          </p:cNvSpPr>
          <p:nvPr>
            <p:ph type="body" sz="quarter" idx="29"/>
          </p:nvPr>
        </p:nvSpPr>
        <p:spPr bwMode="gray">
          <a:xfrm>
            <a:off x="5508104" y="3787777"/>
            <a:ext cx="3312368" cy="359817"/>
          </a:xfrm>
          <a:solidFill>
            <a:srgbClr val="409DAD"/>
          </a:solidFill>
          <a:ln w="6350">
            <a:solidFill>
              <a:srgbClr val="409DAD"/>
            </a:solidFill>
          </a:ln>
        </p:spPr>
        <p:txBody>
          <a:bodyPr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utline">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21" name="Text Placeholder 20"/>
          <p:cNvSpPr>
            <a:spLocks noGrp="1"/>
          </p:cNvSpPr>
          <p:nvPr>
            <p:ph type="body" sz="quarter" idx="21"/>
          </p:nvPr>
        </p:nvSpPr>
        <p:spPr bwMode="gray">
          <a:xfrm>
            <a:off x="323528" y="1701800"/>
            <a:ext cx="4176464"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3" name="Text Placeholder 20"/>
          <p:cNvSpPr>
            <a:spLocks noGrp="1"/>
          </p:cNvSpPr>
          <p:nvPr>
            <p:ph type="body" sz="quarter" idx="22"/>
          </p:nvPr>
        </p:nvSpPr>
        <p:spPr bwMode="gray">
          <a:xfrm>
            <a:off x="4644008" y="1701800"/>
            <a:ext cx="4176464"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5" name="Text Placeholder 20"/>
          <p:cNvSpPr>
            <a:spLocks noGrp="1"/>
          </p:cNvSpPr>
          <p:nvPr>
            <p:ph type="body" sz="quarter" idx="23"/>
          </p:nvPr>
        </p:nvSpPr>
        <p:spPr bwMode="gray">
          <a:xfrm>
            <a:off x="323528" y="4221162"/>
            <a:ext cx="4176464" cy="1944688"/>
          </a:xfrm>
          <a:solidFill>
            <a:srgbClr val="BFDEE4"/>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6" name="Text Placeholder 20"/>
          <p:cNvSpPr>
            <a:spLocks noGrp="1"/>
          </p:cNvSpPr>
          <p:nvPr>
            <p:ph type="body" sz="quarter" idx="24"/>
          </p:nvPr>
        </p:nvSpPr>
        <p:spPr bwMode="gray">
          <a:xfrm>
            <a:off x="4644008" y="4221162"/>
            <a:ext cx="4176464" cy="1944688"/>
          </a:xfrm>
          <a:solidFill>
            <a:srgbClr val="BFDEE4"/>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9" name="Text Placeholder 20"/>
          <p:cNvSpPr>
            <a:spLocks noGrp="1"/>
          </p:cNvSpPr>
          <p:nvPr>
            <p:ph type="body" sz="quarter" idx="26"/>
          </p:nvPr>
        </p:nvSpPr>
        <p:spPr bwMode="gray">
          <a:xfrm>
            <a:off x="323528" y="1270001"/>
            <a:ext cx="4176464" cy="359817"/>
          </a:xfrm>
          <a:solidFill>
            <a:srgbClr val="409DAD"/>
          </a:solidFill>
          <a:ln w="6350">
            <a:solidFill>
              <a:srgbClr val="409DAD"/>
            </a:solidFill>
          </a:ln>
        </p:spPr>
        <p:txBody>
          <a:bodyPr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lvl="0"/>
            <a:r>
              <a:rPr lang="en-US" dirty="0" smtClean="0"/>
              <a:t>Click to edit Master text styles</a:t>
            </a:r>
          </a:p>
        </p:txBody>
      </p:sp>
      <p:sp>
        <p:nvSpPr>
          <p:cNvPr id="30" name="Text Placeholder 20"/>
          <p:cNvSpPr>
            <a:spLocks noGrp="1"/>
          </p:cNvSpPr>
          <p:nvPr>
            <p:ph type="body" sz="quarter" idx="27"/>
          </p:nvPr>
        </p:nvSpPr>
        <p:spPr bwMode="gray">
          <a:xfrm>
            <a:off x="4644009" y="1270001"/>
            <a:ext cx="4176464" cy="359817"/>
          </a:xfrm>
          <a:solidFill>
            <a:srgbClr val="409DAD"/>
          </a:solidFill>
          <a:ln w="6350">
            <a:solidFill>
              <a:srgbClr val="409DAD"/>
            </a:solidFill>
          </a:ln>
        </p:spPr>
        <p:txBody>
          <a:bodyPr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lvl="0"/>
            <a:r>
              <a:rPr lang="en-US" smtClean="0"/>
              <a:t>Click to edit Master text styles</a:t>
            </a:r>
          </a:p>
        </p:txBody>
      </p:sp>
      <p:sp>
        <p:nvSpPr>
          <p:cNvPr id="31" name="Text Placeholder 20"/>
          <p:cNvSpPr>
            <a:spLocks noGrp="1"/>
          </p:cNvSpPr>
          <p:nvPr>
            <p:ph type="body" sz="quarter" idx="28"/>
          </p:nvPr>
        </p:nvSpPr>
        <p:spPr bwMode="gray">
          <a:xfrm>
            <a:off x="323528" y="3789364"/>
            <a:ext cx="4176464" cy="359817"/>
          </a:xfrm>
          <a:solidFill>
            <a:srgbClr val="409DAD"/>
          </a:solidFill>
          <a:ln w="6350">
            <a:solidFill>
              <a:srgbClr val="409DAD"/>
            </a:solidFill>
          </a:ln>
        </p:spPr>
        <p:txBody>
          <a:bodyPr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lvl="0"/>
            <a:r>
              <a:rPr lang="en-US" smtClean="0"/>
              <a:t>Click to edit Master text styles</a:t>
            </a:r>
          </a:p>
        </p:txBody>
      </p:sp>
      <p:sp>
        <p:nvSpPr>
          <p:cNvPr id="32" name="Text Placeholder 20"/>
          <p:cNvSpPr>
            <a:spLocks noGrp="1"/>
          </p:cNvSpPr>
          <p:nvPr>
            <p:ph type="body" sz="quarter" idx="29"/>
          </p:nvPr>
        </p:nvSpPr>
        <p:spPr bwMode="gray">
          <a:xfrm>
            <a:off x="4644009" y="3789364"/>
            <a:ext cx="4176464" cy="359817"/>
          </a:xfrm>
          <a:solidFill>
            <a:srgbClr val="409DAD"/>
          </a:solidFill>
          <a:ln w="6350">
            <a:solidFill>
              <a:srgbClr val="409DAD"/>
            </a:solidFill>
          </a:ln>
        </p:spPr>
        <p:txBody>
          <a:bodyPr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lvl="0"/>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ny profile">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13" name="Table Placeholder 12"/>
          <p:cNvSpPr>
            <a:spLocks noGrp="1"/>
          </p:cNvSpPr>
          <p:nvPr>
            <p:ph type="tbl" sz="quarter" idx="14"/>
          </p:nvPr>
        </p:nvSpPr>
        <p:spPr bwMode="gray">
          <a:xfrm>
            <a:off x="323528" y="1270000"/>
            <a:ext cx="2736304" cy="2375024"/>
          </a:xfrm>
        </p:spPr>
        <p:txBody>
          <a:bodyPr rtlCol="0">
            <a:normAutofit/>
          </a:bodyPr>
          <a:lstStyle/>
          <a:p>
            <a:pPr lvl="0"/>
            <a:r>
              <a:rPr lang="en-US" noProof="0" dirty="0" smtClean="0"/>
              <a:t>Click icon to add table</a:t>
            </a:r>
            <a:endParaRPr lang="en-GB" noProof="0" dirty="0"/>
          </a:p>
        </p:txBody>
      </p:sp>
      <p:sp>
        <p:nvSpPr>
          <p:cNvPr id="18" name="Text Placeholder 17"/>
          <p:cNvSpPr>
            <a:spLocks noGrp="1"/>
          </p:cNvSpPr>
          <p:nvPr>
            <p:ph type="body" sz="quarter" idx="16"/>
          </p:nvPr>
        </p:nvSpPr>
        <p:spPr bwMode="gray">
          <a:xfrm>
            <a:off x="323528" y="3789364"/>
            <a:ext cx="2736304" cy="2376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Table Placeholder 12"/>
          <p:cNvSpPr>
            <a:spLocks noGrp="1"/>
          </p:cNvSpPr>
          <p:nvPr>
            <p:ph type="tbl" sz="quarter" idx="21"/>
          </p:nvPr>
        </p:nvSpPr>
        <p:spPr bwMode="gray">
          <a:xfrm>
            <a:off x="3203848" y="1270000"/>
            <a:ext cx="2736304" cy="2375024"/>
          </a:xfrm>
        </p:spPr>
        <p:txBody>
          <a:bodyPr rtlCol="0">
            <a:normAutofit/>
          </a:bodyPr>
          <a:lstStyle/>
          <a:p>
            <a:pPr lvl="0"/>
            <a:r>
              <a:rPr lang="en-US" noProof="0" dirty="0" smtClean="0"/>
              <a:t>Click icon to add table</a:t>
            </a:r>
            <a:endParaRPr lang="en-GB" noProof="0" dirty="0"/>
          </a:p>
        </p:txBody>
      </p:sp>
      <p:sp>
        <p:nvSpPr>
          <p:cNvPr id="11" name="Table Placeholder 12"/>
          <p:cNvSpPr>
            <a:spLocks noGrp="1"/>
          </p:cNvSpPr>
          <p:nvPr>
            <p:ph type="tbl" sz="quarter" idx="22"/>
          </p:nvPr>
        </p:nvSpPr>
        <p:spPr bwMode="gray">
          <a:xfrm>
            <a:off x="6084168" y="1270000"/>
            <a:ext cx="2736304" cy="2375024"/>
          </a:xfrm>
        </p:spPr>
        <p:txBody>
          <a:bodyPr rtlCol="0">
            <a:normAutofit/>
          </a:bodyPr>
          <a:lstStyle/>
          <a:p>
            <a:pPr lvl="0"/>
            <a:r>
              <a:rPr lang="en-US" noProof="0" dirty="0" smtClean="0"/>
              <a:t>Click icon to add table</a:t>
            </a:r>
            <a:endParaRPr lang="en-GB" noProof="0" dirty="0"/>
          </a:p>
        </p:txBody>
      </p:sp>
      <p:sp>
        <p:nvSpPr>
          <p:cNvPr id="12" name="Text Placeholder 17"/>
          <p:cNvSpPr>
            <a:spLocks noGrp="1"/>
          </p:cNvSpPr>
          <p:nvPr>
            <p:ph type="body" sz="quarter" idx="23"/>
          </p:nvPr>
        </p:nvSpPr>
        <p:spPr bwMode="gray">
          <a:xfrm>
            <a:off x="3203848" y="3789364"/>
            <a:ext cx="2736304" cy="2376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4" name="Text Placeholder 17"/>
          <p:cNvSpPr>
            <a:spLocks noGrp="1"/>
          </p:cNvSpPr>
          <p:nvPr>
            <p:ph type="body" sz="quarter" idx="24"/>
          </p:nvPr>
        </p:nvSpPr>
        <p:spPr bwMode="gray">
          <a:xfrm>
            <a:off x="6084168" y="3789364"/>
            <a:ext cx="2736304" cy="2376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pic>
        <p:nvPicPr>
          <p:cNvPr id="4" name="Picture 13" descr="Wedge4.png"/>
          <p:cNvPicPr>
            <a:picLocks noChangeAspect="1"/>
          </p:cNvPicPr>
          <p:nvPr userDrawn="1"/>
        </p:nvPicPr>
        <p:blipFill>
          <a:blip r:embed="rId2" cstate="print"/>
          <a:srcRect b="1485"/>
          <a:stretch>
            <a:fillRect/>
          </a:stretch>
        </p:blipFill>
        <p:spPr bwMode="auto">
          <a:xfrm>
            <a:off x="-7938" y="-7938"/>
            <a:ext cx="6400801" cy="6865938"/>
          </a:xfrm>
          <a:prstGeom prst="rect">
            <a:avLst/>
          </a:prstGeom>
          <a:noFill/>
          <a:ln w="9525">
            <a:noFill/>
            <a:miter lim="800000"/>
            <a:headEnd/>
            <a:tailEnd/>
          </a:ln>
        </p:spPr>
      </p:pic>
      <p:sp>
        <p:nvSpPr>
          <p:cNvPr id="5" name="Title 4"/>
          <p:cNvSpPr>
            <a:spLocks noGrp="1"/>
          </p:cNvSpPr>
          <p:nvPr>
            <p:ph type="title"/>
          </p:nvPr>
        </p:nvSpPr>
        <p:spPr bwMode="gray">
          <a:xfrm>
            <a:off x="324000" y="889686"/>
            <a:ext cx="5384822" cy="840260"/>
          </a:xfrm>
          <a:noFill/>
          <a:ln w="9525">
            <a:noFill/>
            <a:miter lim="800000"/>
            <a:headEnd/>
            <a:tailEnd/>
          </a:ln>
        </p:spPr>
        <p:txBody>
          <a:bodyPr anchor="t"/>
          <a:lstStyle>
            <a:lvl1pPr>
              <a:defRPr lang="en-GB" sz="3000" b="1" dirty="0" smtClean="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r>
              <a:rPr lang="en-US" dirty="0" smtClean="0"/>
              <a:t>Click to edit Master title style</a:t>
            </a:r>
            <a:endParaRPr lang="en-GB" dirty="0"/>
          </a:p>
        </p:txBody>
      </p:sp>
      <p:sp>
        <p:nvSpPr>
          <p:cNvPr id="7" name="Text Placeholder 6"/>
          <p:cNvSpPr>
            <a:spLocks noGrp="1"/>
          </p:cNvSpPr>
          <p:nvPr>
            <p:ph type="body" sz="quarter" idx="10"/>
          </p:nvPr>
        </p:nvSpPr>
        <p:spPr bwMode="gray">
          <a:xfrm>
            <a:off x="324000" y="1742303"/>
            <a:ext cx="4614051" cy="2707167"/>
          </a:xfrm>
          <a:noFill/>
          <a:ln w="9525">
            <a:noFill/>
            <a:miter lim="800000"/>
            <a:headEnd/>
            <a:tailEnd/>
          </a:ln>
        </p:spPr>
        <p:txBody>
          <a:bodyPr>
            <a:normAutofit/>
          </a:bodyPr>
          <a:lstStyle>
            <a:lvl1pPr>
              <a:defRPr lang="en-US" sz="16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dirty="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Picture 13" descr="Wedge1.png"/>
          <p:cNvPicPr>
            <a:picLocks noChangeAspect="1"/>
          </p:cNvPicPr>
          <p:nvPr userDrawn="1"/>
        </p:nvPicPr>
        <p:blipFill>
          <a:blip r:embed="rId2" cstate="print"/>
          <a:srcRect/>
          <a:stretch>
            <a:fillRect/>
          </a:stretch>
        </p:blipFill>
        <p:spPr bwMode="auto">
          <a:xfrm>
            <a:off x="-7938" y="-7938"/>
            <a:ext cx="4810126" cy="5602288"/>
          </a:xfrm>
          <a:prstGeom prst="rect">
            <a:avLst/>
          </a:prstGeom>
          <a:noFill/>
          <a:ln w="9525">
            <a:noFill/>
            <a:miter lim="800000"/>
            <a:headEnd/>
            <a:tailEnd/>
          </a:ln>
        </p:spPr>
      </p:pic>
      <p:sp>
        <p:nvSpPr>
          <p:cNvPr id="6" name="Title 9"/>
          <p:cNvSpPr>
            <a:spLocks noGrp="1"/>
          </p:cNvSpPr>
          <p:nvPr>
            <p:ph type="title"/>
          </p:nvPr>
        </p:nvSpPr>
        <p:spPr bwMode="gray">
          <a:xfrm>
            <a:off x="317989" y="1412776"/>
            <a:ext cx="3389915" cy="2160240"/>
          </a:xfrm>
          <a:noFill/>
          <a:ln w="9525">
            <a:noFill/>
            <a:miter lim="800000"/>
            <a:headEnd/>
            <a:tailEnd/>
          </a:ln>
        </p:spPr>
        <p:txBody>
          <a:bodyPr anchor="t">
            <a:normAutofit/>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dirty="0">
                <a:solidFill>
                  <a:schemeClr val="bg1"/>
                </a:solidFill>
                <a:latin typeface="+mj-lt"/>
              </a:defRPr>
            </a:lvl2pPr>
            <a:lvl3pPr>
              <a:defRPr lang="en-GB" sz="3000" b="1" dirty="0">
                <a:solidFill>
                  <a:schemeClr val="bg1"/>
                </a:solidFill>
                <a:latin typeface="+mj-lt"/>
              </a:defRPr>
            </a:lvl3pPr>
            <a:lvl4pPr>
              <a:defRPr lang="en-GB" sz="3000" b="1" dirty="0">
                <a:solidFill>
                  <a:schemeClr val="bg1"/>
                </a:solidFill>
                <a:latin typeface="+mj-lt"/>
              </a:defRPr>
            </a:lvl4pPr>
            <a:lvl5pPr>
              <a:defRPr lang="en-GB" sz="3000" b="1" dirty="0">
                <a:solidFill>
                  <a:schemeClr val="bg1"/>
                </a:solidFill>
                <a:latin typeface="+mj-lt"/>
              </a:defRPr>
            </a:lvl5pPr>
            <a:lvl6pPr>
              <a:defRPr lang="en-GB" sz="3000" b="1" dirty="0">
                <a:solidFill>
                  <a:schemeClr val="bg1"/>
                </a:solidFill>
                <a:latin typeface="+mj-lt"/>
              </a:defRPr>
            </a:lvl6pPr>
            <a:lvl7pPr>
              <a:defRPr lang="en-GB" sz="3000" b="1" dirty="0">
                <a:solidFill>
                  <a:schemeClr val="bg1"/>
                </a:solidFill>
                <a:latin typeface="+mj-lt"/>
              </a:defRPr>
            </a:lvl7pPr>
            <a:lvl8pPr>
              <a:defRPr lang="en-GB" sz="3000" b="1" dirty="0">
                <a:solidFill>
                  <a:schemeClr val="bg1"/>
                </a:solidFill>
                <a:latin typeface="+mj-lt"/>
              </a:defRPr>
            </a:lvl8pPr>
            <a:lvl9pPr>
              <a:defRPr sz="3000">
                <a:solidFill>
                  <a:schemeClr val="bg1"/>
                </a:solidFill>
              </a:defRPr>
            </a:lvl9pPr>
          </a:lstStyle>
          <a:p>
            <a:pPr lvl="0"/>
            <a:r>
              <a:rPr lang="en-US" smtClean="0"/>
              <a:t>Click to edit Master title style</a:t>
            </a:r>
            <a:endParaRPr lang="en-GB" dirty="0"/>
          </a:p>
        </p:txBody>
      </p:sp>
      <p:sp>
        <p:nvSpPr>
          <p:cNvPr id="7" name="Text Placeholder 16"/>
          <p:cNvSpPr>
            <a:spLocks noGrp="1"/>
          </p:cNvSpPr>
          <p:nvPr>
            <p:ph type="body" sz="quarter" idx="10"/>
          </p:nvPr>
        </p:nvSpPr>
        <p:spPr bwMode="gray">
          <a:xfrm>
            <a:off x="317989" y="3789363"/>
            <a:ext cx="3029875" cy="1079500"/>
          </a:xfrm>
          <a:noFill/>
          <a:ln w="9525">
            <a:noFill/>
            <a:miter lim="800000"/>
            <a:headEnd/>
            <a:tailEnd/>
          </a:ln>
        </p:spPr>
        <p:txBody>
          <a:bodyPr>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smtClean="0"/>
              <a:t>Click to edit Master text styles</a:t>
            </a:r>
          </a:p>
        </p:txBody>
      </p:sp>
      <p:pic>
        <p:nvPicPr>
          <p:cNvPr id="10" name="Picture 9"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pic>
        <p:nvPicPr>
          <p:cNvPr id="4" name="Picture 13" descr="Wedge3.png"/>
          <p:cNvPicPr>
            <a:picLocks noChangeAspect="1"/>
          </p:cNvPicPr>
          <p:nvPr userDrawn="1"/>
        </p:nvPicPr>
        <p:blipFill>
          <a:blip r:embed="rId2" cstate="print"/>
          <a:srcRect r="1489" b="1485"/>
          <a:stretch>
            <a:fillRect/>
          </a:stretch>
        </p:blipFill>
        <p:spPr bwMode="auto">
          <a:xfrm>
            <a:off x="-19050" y="-7938"/>
            <a:ext cx="9148763" cy="6865938"/>
          </a:xfrm>
          <a:prstGeom prst="rect">
            <a:avLst/>
          </a:prstGeom>
          <a:noFill/>
          <a:ln w="9525">
            <a:noFill/>
            <a:miter lim="800000"/>
            <a:headEnd/>
            <a:tailEnd/>
          </a:ln>
        </p:spPr>
      </p:pic>
      <p:sp>
        <p:nvSpPr>
          <p:cNvPr id="11" name="Title 10"/>
          <p:cNvSpPr>
            <a:spLocks noGrp="1"/>
          </p:cNvSpPr>
          <p:nvPr>
            <p:ph type="title"/>
          </p:nvPr>
        </p:nvSpPr>
        <p:spPr bwMode="gray">
          <a:xfrm>
            <a:off x="4860032" y="2492896"/>
            <a:ext cx="3888432" cy="2232248"/>
          </a:xfrm>
          <a:noFill/>
          <a:ln w="9525">
            <a:noFill/>
            <a:miter lim="800000"/>
            <a:headEnd/>
            <a:tailEnd/>
          </a:ln>
        </p:spPr>
        <p:txBody>
          <a:bodyPr anchor="t"/>
          <a:lstStyle>
            <a:lvl1pPr algn="r">
              <a:defRPr lang="en-GB" sz="3000" b="1" dirty="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r>
              <a:rPr lang="en-US" smtClean="0"/>
              <a:t>Click to edit Master title style</a:t>
            </a:r>
            <a:endParaRPr lang="en-GB" dirty="0"/>
          </a:p>
        </p:txBody>
      </p:sp>
      <p:sp>
        <p:nvSpPr>
          <p:cNvPr id="16" name="Text Placeholder 15"/>
          <p:cNvSpPr>
            <a:spLocks noGrp="1"/>
          </p:cNvSpPr>
          <p:nvPr>
            <p:ph type="body" sz="quarter" idx="10"/>
          </p:nvPr>
        </p:nvSpPr>
        <p:spPr bwMode="gray">
          <a:xfrm>
            <a:off x="4859578" y="5013325"/>
            <a:ext cx="3889689" cy="1511300"/>
          </a:xfrm>
          <a:noFill/>
          <a:ln w="9525">
            <a:noFill/>
            <a:miter lim="800000"/>
            <a:headEnd/>
            <a:tailEnd/>
          </a:ln>
        </p:spPr>
        <p:txBody>
          <a:bodyPr>
            <a:normAutofit/>
          </a:bodyPr>
          <a:lstStyle>
            <a:lvl1pPr algn="r">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 name="Picture 13" descr="Wedge1.png"/>
          <p:cNvPicPr>
            <a:picLocks noChangeAspect="1"/>
          </p:cNvPicPr>
          <p:nvPr userDrawn="1"/>
        </p:nvPicPr>
        <p:blipFill>
          <a:blip r:embed="rId2" cstate="print"/>
          <a:srcRect/>
          <a:stretch>
            <a:fillRect/>
          </a:stretch>
        </p:blipFill>
        <p:spPr bwMode="auto">
          <a:xfrm>
            <a:off x="-7938" y="-7938"/>
            <a:ext cx="4808538" cy="5600701"/>
          </a:xfrm>
          <a:prstGeom prst="rect">
            <a:avLst/>
          </a:prstGeom>
          <a:noFill/>
          <a:ln w="9525">
            <a:noFill/>
            <a:miter lim="800000"/>
            <a:headEnd/>
            <a:tailEnd/>
          </a:ln>
        </p:spPr>
      </p:pic>
      <p:sp>
        <p:nvSpPr>
          <p:cNvPr id="5" name="Title 2"/>
          <p:cNvSpPr>
            <a:spLocks noGrp="1"/>
          </p:cNvSpPr>
          <p:nvPr>
            <p:ph type="title"/>
          </p:nvPr>
        </p:nvSpPr>
        <p:spPr bwMode="gray">
          <a:xfrm>
            <a:off x="323528" y="1412776"/>
            <a:ext cx="3384376" cy="2160240"/>
          </a:xfrm>
          <a:noFill/>
          <a:ln w="9525">
            <a:noFill/>
            <a:miter lim="800000"/>
            <a:headEnd/>
            <a:tailEnd/>
          </a:ln>
        </p:spPr>
        <p:txBody>
          <a:bodyPr anchor="t"/>
          <a:lstStyle>
            <a:lvl1pPr>
              <a:defRPr lang="en-GB" sz="3000" b="1" dirty="0" smtClean="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r>
              <a:rPr lang="en-US" smtClean="0"/>
              <a:t>Click to edit Master title style</a:t>
            </a:r>
            <a:endParaRPr lang="en-GB" dirty="0"/>
          </a:p>
        </p:txBody>
      </p:sp>
      <p:sp>
        <p:nvSpPr>
          <p:cNvPr id="6" name="Text Placeholder 4"/>
          <p:cNvSpPr>
            <a:spLocks noGrp="1"/>
          </p:cNvSpPr>
          <p:nvPr>
            <p:ph type="body" sz="quarter" idx="10"/>
          </p:nvPr>
        </p:nvSpPr>
        <p:spPr bwMode="gray">
          <a:xfrm>
            <a:off x="323528" y="3789040"/>
            <a:ext cx="3024336" cy="1080120"/>
          </a:xfrm>
          <a:prstGeom prst="rect">
            <a:avLst/>
          </a:prstGeom>
          <a:noFill/>
          <a:ln w="9525">
            <a:noFill/>
            <a:miter lim="800000"/>
            <a:headEnd/>
            <a:tailEnd/>
          </a:ln>
        </p:spPr>
        <p:txBody>
          <a:bodyPr>
            <a:normAutofit/>
          </a:bodyPr>
          <a:lstStyle>
            <a:lvl1pPr>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sclaimer">
    <p:spTree>
      <p:nvGrpSpPr>
        <p:cNvPr id="1" name=""/>
        <p:cNvGrpSpPr/>
        <p:nvPr/>
      </p:nvGrpSpPr>
      <p:grpSpPr>
        <a:xfrm>
          <a:off x="0" y="0"/>
          <a:ext cx="0" cy="0"/>
          <a:chOff x="0" y="0"/>
          <a:chExt cx="0" cy="0"/>
        </a:xfrm>
      </p:grpSpPr>
      <p:pic>
        <p:nvPicPr>
          <p:cNvPr id="3" name="Picture 13" descr="Wedge5.png"/>
          <p:cNvPicPr>
            <a:picLocks noChangeAspect="1"/>
          </p:cNvPicPr>
          <p:nvPr userDrawn="1"/>
        </p:nvPicPr>
        <p:blipFill>
          <a:blip r:embed="rId2" cstate="print"/>
          <a:srcRect/>
          <a:stretch>
            <a:fillRect/>
          </a:stretch>
        </p:blipFill>
        <p:spPr bwMode="auto">
          <a:xfrm>
            <a:off x="-7938" y="-7938"/>
            <a:ext cx="4808538" cy="3217863"/>
          </a:xfrm>
          <a:prstGeom prst="rect">
            <a:avLst/>
          </a:prstGeom>
          <a:noFill/>
          <a:ln w="9525">
            <a:noFill/>
            <a:miter lim="800000"/>
            <a:headEnd/>
            <a:tailEnd/>
          </a:ln>
        </p:spPr>
      </p:pic>
      <p:sp>
        <p:nvSpPr>
          <p:cNvPr id="4" name="Text Placeholder 4"/>
          <p:cNvSpPr>
            <a:spLocks noGrp="1"/>
          </p:cNvSpPr>
          <p:nvPr>
            <p:ph type="body" sz="quarter" idx="10"/>
          </p:nvPr>
        </p:nvSpPr>
        <p:spPr bwMode="gray">
          <a:xfrm>
            <a:off x="320400" y="3789363"/>
            <a:ext cx="3531520" cy="2623794"/>
          </a:xfrm>
          <a:prstGeom prst="rect">
            <a:avLst/>
          </a:prstGeom>
          <a:noFill/>
          <a:ln w="9525">
            <a:noFill/>
            <a:miter lim="800000"/>
            <a:headEnd/>
            <a:tailEnd/>
          </a:ln>
        </p:spPr>
        <p:txBody>
          <a:bodyPr anchor="b">
            <a:normAutofit/>
          </a:bodyPr>
          <a:lstStyle>
            <a:lvl1pPr>
              <a:defRPr lang="en-US" sz="1000" b="0" dirty="0" smtClean="0">
                <a:solidFill>
                  <a:schemeClr val="tx1"/>
                </a:solidFill>
                <a:latin typeface="+mn-lt"/>
                <a:ea typeface="+mn-ea"/>
                <a:cs typeface="+mn-cs"/>
              </a:defRPr>
            </a:lvl1pPr>
          </a:lstStyle>
          <a:p>
            <a:pPr lvl="0"/>
            <a:r>
              <a:rPr lang="en-US" smtClean="0"/>
              <a:t>Click to edit Master text styles</a:t>
            </a:r>
          </a:p>
        </p:txBody>
      </p:sp>
      <p:pic>
        <p:nvPicPr>
          <p:cNvPr id="8" name="Picture 7"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496944" cy="792088"/>
          </a:xfrm>
        </p:spPr>
        <p:txBody>
          <a:bodyPr/>
          <a:lstStyle>
            <a:lvl1pPr>
              <a:lnSpc>
                <a:spcPct val="100000"/>
              </a:lnSpc>
              <a:defRPr sz="1800"/>
            </a:lvl1pPr>
          </a:lstStyle>
          <a:p>
            <a:r>
              <a:rPr lang="en-US" dirty="0" smtClean="0"/>
              <a:t>Click to edit Master title style</a:t>
            </a:r>
            <a:endParaRPr lang="en-GB" dirty="0"/>
          </a:p>
        </p:txBody>
      </p:sp>
      <p:sp>
        <p:nvSpPr>
          <p:cNvPr id="3" name="Content Placeholder 2"/>
          <p:cNvSpPr>
            <a:spLocks noGrp="1"/>
          </p:cNvSpPr>
          <p:nvPr>
            <p:ph sz="half" idx="1"/>
          </p:nvPr>
        </p:nvSpPr>
        <p:spPr>
          <a:xfrm>
            <a:off x="333971" y="1284515"/>
            <a:ext cx="4114800" cy="4525962"/>
          </a:xfrm>
        </p:spPr>
        <p:txBody>
          <a:bodyPr/>
          <a:lstStyle>
            <a:lvl1pPr>
              <a:defRPr sz="1400">
                <a:solidFill>
                  <a:srgbClr val="00338D"/>
                </a:solidFill>
              </a:defRPr>
            </a:lvl1pPr>
            <a:lvl2pPr>
              <a:defRPr sz="1400"/>
            </a:lvl2pPr>
            <a:lvl3pPr marL="139700" indent="-139700">
              <a:buFont typeface="Arial" pitchFamily="34" charset="0"/>
              <a:buChar char="•"/>
              <a:defRPr sz="1400"/>
            </a:lvl3pPr>
            <a:lvl4pPr marL="349250" indent="-182563">
              <a:buFont typeface="Arial" pitchFamily="34" charset="0"/>
              <a:buChar char="–"/>
              <a:defRPr sz="1400"/>
            </a:lvl4pPr>
            <a:lvl5pPr marL="515938" indent="-166688">
              <a:buClr>
                <a:schemeClr val="accent1"/>
              </a:buClr>
              <a:buFont typeface="Arial" pitchFamily="34" charset="0"/>
              <a:buChar char="•"/>
              <a:defRPr sz="1400"/>
            </a:lvl5pPr>
            <a:lvl6pPr>
              <a:defRPr sz="1800"/>
            </a:lvl6pPr>
            <a:lvl7pPr>
              <a:defRPr sz="1800"/>
            </a:lvl7pPr>
            <a:lvl8pPr marL="687388" indent="-160338">
              <a:buFont typeface="Arial" pitchFamily="34" charset="0"/>
              <a:buChar char="–"/>
              <a:defRPr sz="14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7"/>
            <a:r>
              <a:rPr lang="en-US" dirty="0" smtClean="0"/>
              <a:t>Fifth level</a:t>
            </a:r>
            <a:endParaRPr lang="en-GB" dirty="0"/>
          </a:p>
        </p:txBody>
      </p:sp>
      <p:sp>
        <p:nvSpPr>
          <p:cNvPr id="4" name="Content Placeholder 3"/>
          <p:cNvSpPr>
            <a:spLocks noGrp="1"/>
          </p:cNvSpPr>
          <p:nvPr>
            <p:ph sz="half" idx="2"/>
          </p:nvPr>
        </p:nvSpPr>
        <p:spPr>
          <a:xfrm>
            <a:off x="4709451" y="1284515"/>
            <a:ext cx="4114800" cy="4525962"/>
          </a:xfrm>
        </p:spPr>
        <p:txBody>
          <a:bodyPr/>
          <a:lstStyle>
            <a:lvl1pPr>
              <a:defRPr sz="1400">
                <a:solidFill>
                  <a:srgbClr val="00338D"/>
                </a:solidFill>
              </a:defRPr>
            </a:lvl1pPr>
            <a:lvl2pPr>
              <a:defRPr sz="1400"/>
            </a:lvl2pPr>
            <a:lvl3pPr marL="127000" indent="-127000">
              <a:buFont typeface="Arial" pitchFamily="34" charset="0"/>
              <a:buChar char="•"/>
              <a:defRPr sz="1400"/>
            </a:lvl3pPr>
            <a:lvl4pPr marL="349250" indent="-182563">
              <a:buFont typeface="Arial" pitchFamily="34" charset="0"/>
              <a:buChar char="–"/>
              <a:defRPr sz="1400"/>
            </a:lvl4pPr>
            <a:lvl5pPr marL="536575" indent="-187325">
              <a:buClr>
                <a:schemeClr val="accent1"/>
              </a:buClr>
              <a:buFont typeface="Arial" pitchFamily="34" charset="0"/>
              <a:buChar char="•"/>
              <a:defRPr sz="1400"/>
            </a:lvl5pPr>
            <a:lvl6pPr>
              <a:defRPr sz="1800"/>
            </a:lvl6pPr>
            <a:lvl7pPr>
              <a:defRPr sz="1800"/>
            </a:lvl7pPr>
            <a:lvl8pPr>
              <a:defRPr sz="1800"/>
            </a:lvl8pPr>
            <a:lvl9pPr marL="809625" indent="-241300">
              <a:buClr>
                <a:schemeClr val="accent1"/>
              </a:buClr>
              <a:buSzPct val="65000"/>
              <a:buFont typeface="Arial" pitchFamily="34" charset="0"/>
              <a:buChar char="–"/>
              <a:defRPr sz="14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8"/>
            <a:r>
              <a:rPr lang="en-US" dirty="0" smtClean="0"/>
              <a:t>Fifth level</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pic>
        <p:nvPicPr>
          <p:cNvPr id="4" name="Picture 13" descr="Wedge2.png"/>
          <p:cNvPicPr>
            <a:picLocks noChangeAspect="1"/>
          </p:cNvPicPr>
          <p:nvPr userDrawn="1"/>
        </p:nvPicPr>
        <p:blipFill>
          <a:blip r:embed="rId2" cstate="print"/>
          <a:srcRect/>
          <a:stretch>
            <a:fillRect/>
          </a:stretch>
        </p:blipFill>
        <p:spPr bwMode="auto">
          <a:xfrm>
            <a:off x="-7938" y="542925"/>
            <a:ext cx="4645026" cy="5046663"/>
          </a:xfrm>
          <a:prstGeom prst="rect">
            <a:avLst/>
          </a:prstGeom>
          <a:noFill/>
          <a:ln w="9525">
            <a:noFill/>
            <a:miter lim="800000"/>
            <a:headEnd/>
            <a:tailEnd/>
          </a:ln>
        </p:spPr>
      </p:pic>
      <p:sp>
        <p:nvSpPr>
          <p:cNvPr id="15" name="Title 9"/>
          <p:cNvSpPr>
            <a:spLocks noGrp="1"/>
          </p:cNvSpPr>
          <p:nvPr>
            <p:ph type="title"/>
          </p:nvPr>
        </p:nvSpPr>
        <p:spPr bwMode="gray">
          <a:xfrm>
            <a:off x="827583" y="1844824"/>
            <a:ext cx="2808313" cy="1943892"/>
          </a:xfrm>
          <a:noFill/>
          <a:ln w="9525">
            <a:noFill/>
            <a:miter lim="800000"/>
            <a:headEnd/>
            <a:tailEnd/>
          </a:ln>
        </p:spPr>
        <p:txBody>
          <a:bodyPr anchor="t">
            <a:normAutofit/>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dirty="0">
                <a:solidFill>
                  <a:schemeClr val="bg1"/>
                </a:solidFill>
                <a:latin typeface="+mj-lt"/>
              </a:defRPr>
            </a:lvl2pPr>
            <a:lvl3pPr>
              <a:defRPr lang="en-GB" sz="3000" b="1" dirty="0">
                <a:solidFill>
                  <a:schemeClr val="bg1"/>
                </a:solidFill>
                <a:latin typeface="+mj-lt"/>
              </a:defRPr>
            </a:lvl3pPr>
            <a:lvl4pPr>
              <a:defRPr lang="en-GB" sz="3000" b="1" dirty="0">
                <a:solidFill>
                  <a:schemeClr val="bg1"/>
                </a:solidFill>
                <a:latin typeface="+mj-lt"/>
              </a:defRPr>
            </a:lvl4pPr>
            <a:lvl5pPr>
              <a:defRPr lang="en-GB" sz="3000" b="1" dirty="0">
                <a:solidFill>
                  <a:schemeClr val="bg1"/>
                </a:solidFill>
                <a:latin typeface="+mj-lt"/>
              </a:defRPr>
            </a:lvl5pPr>
            <a:lvl6pPr>
              <a:defRPr lang="en-GB" sz="3000" b="1" dirty="0">
                <a:solidFill>
                  <a:schemeClr val="bg1"/>
                </a:solidFill>
                <a:latin typeface="+mj-lt"/>
              </a:defRPr>
            </a:lvl6pPr>
            <a:lvl7pPr>
              <a:defRPr lang="en-GB" sz="3000" b="1" dirty="0">
                <a:solidFill>
                  <a:schemeClr val="bg1"/>
                </a:solidFill>
                <a:latin typeface="+mj-lt"/>
              </a:defRPr>
            </a:lvl7pPr>
            <a:lvl8pPr>
              <a:defRPr lang="en-GB" sz="3000" b="1" dirty="0">
                <a:solidFill>
                  <a:schemeClr val="bg1"/>
                </a:solidFill>
                <a:latin typeface="+mj-lt"/>
              </a:defRPr>
            </a:lvl8pPr>
            <a:lvl9pPr>
              <a:defRPr sz="3000">
                <a:solidFill>
                  <a:schemeClr val="bg1"/>
                </a:solidFill>
              </a:defRPr>
            </a:lvl9pPr>
          </a:lstStyle>
          <a:p>
            <a:pPr lvl="0"/>
            <a:r>
              <a:rPr lang="en-US" smtClean="0"/>
              <a:t>Click to edit Master title style</a:t>
            </a:r>
            <a:endParaRPr lang="en-GB" dirty="0"/>
          </a:p>
        </p:txBody>
      </p:sp>
      <p:sp>
        <p:nvSpPr>
          <p:cNvPr id="16" name="Text Placeholder 16"/>
          <p:cNvSpPr>
            <a:spLocks noGrp="1"/>
          </p:cNvSpPr>
          <p:nvPr>
            <p:ph type="body" sz="quarter" idx="10"/>
          </p:nvPr>
        </p:nvSpPr>
        <p:spPr bwMode="gray">
          <a:xfrm>
            <a:off x="810020" y="4005064"/>
            <a:ext cx="2465836" cy="1079500"/>
          </a:xfrm>
          <a:noFill/>
          <a:ln w="9525">
            <a:noFill/>
            <a:miter lim="800000"/>
            <a:headEnd/>
            <a:tailEnd/>
          </a:ln>
        </p:spPr>
        <p:txBody>
          <a:bodyPr>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smtClean="0"/>
              <a:t>Click to edit Master text styles</a:t>
            </a:r>
          </a:p>
        </p:txBody>
      </p:sp>
      <p:pic>
        <p:nvPicPr>
          <p:cNvPr id="8" name="Picture 7" descr="KPMG_Plus_Strapline_White no tm.emf"/>
          <p:cNvPicPr>
            <a:picLocks noChangeAspect="1"/>
          </p:cNvPicPr>
          <p:nvPr userDrawn="1"/>
        </p:nvPicPr>
        <p:blipFill>
          <a:blip r:embed="rId3" cstate="print"/>
          <a:stretch>
            <a:fillRect/>
          </a:stretch>
        </p:blipFill>
        <p:spPr>
          <a:xfrm>
            <a:off x="827584" y="764704"/>
            <a:ext cx="1206390" cy="44108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pic>
        <p:nvPicPr>
          <p:cNvPr id="4" name="Picture 13" descr="Wedge3.png"/>
          <p:cNvPicPr>
            <a:picLocks noChangeAspect="1"/>
          </p:cNvPicPr>
          <p:nvPr userDrawn="1"/>
        </p:nvPicPr>
        <p:blipFill>
          <a:blip r:embed="rId2" cstate="print"/>
          <a:srcRect r="1489" b="1485"/>
          <a:stretch>
            <a:fillRect/>
          </a:stretch>
        </p:blipFill>
        <p:spPr bwMode="auto">
          <a:xfrm>
            <a:off x="-4763" y="-7938"/>
            <a:ext cx="9148763" cy="6865938"/>
          </a:xfrm>
          <a:prstGeom prst="rect">
            <a:avLst/>
          </a:prstGeom>
          <a:noFill/>
          <a:ln w="9525">
            <a:noFill/>
            <a:miter lim="800000"/>
            <a:headEnd/>
            <a:tailEnd/>
          </a:ln>
        </p:spPr>
      </p:pic>
      <p:sp>
        <p:nvSpPr>
          <p:cNvPr id="10" name="Title 9"/>
          <p:cNvSpPr>
            <a:spLocks noGrp="1"/>
          </p:cNvSpPr>
          <p:nvPr>
            <p:ph type="title"/>
          </p:nvPr>
        </p:nvSpPr>
        <p:spPr bwMode="gray">
          <a:xfrm>
            <a:off x="4860031" y="2492896"/>
            <a:ext cx="3888433" cy="2232248"/>
          </a:xfrm>
          <a:noFill/>
          <a:ln w="9525">
            <a:noFill/>
            <a:miter lim="800000"/>
            <a:headEnd/>
            <a:tailEnd/>
          </a:ln>
        </p:spPr>
        <p:txBody>
          <a:bodyPr anchor="t">
            <a:normAutofit/>
          </a:bodyPr>
          <a:lstStyle>
            <a:lvl1pPr algn="r" rtl="0" eaLnBrk="1" fontAlgn="base" hangingPunct="1">
              <a:spcBef>
                <a:spcPct val="40000"/>
              </a:spcBef>
              <a:spcAft>
                <a:spcPct val="0"/>
              </a:spcAft>
              <a:defRPr lang="en-GB" sz="3000" b="1" dirty="0" smtClean="0">
                <a:solidFill>
                  <a:schemeClr val="bg1"/>
                </a:solidFill>
                <a:latin typeface="+mj-lt"/>
                <a:ea typeface="+mj-ea"/>
                <a:cs typeface="+mj-cs"/>
              </a:defRPr>
            </a:lvl1pPr>
          </a:lstStyle>
          <a:p>
            <a:r>
              <a:rPr lang="en-US" smtClean="0"/>
              <a:t>Click to edit Master title style</a:t>
            </a:r>
            <a:endParaRPr lang="en-GB" dirty="0"/>
          </a:p>
        </p:txBody>
      </p:sp>
      <p:sp>
        <p:nvSpPr>
          <p:cNvPr id="17" name="Text Placeholder 16"/>
          <p:cNvSpPr>
            <a:spLocks noGrp="1"/>
          </p:cNvSpPr>
          <p:nvPr>
            <p:ph type="body" sz="quarter" idx="10"/>
          </p:nvPr>
        </p:nvSpPr>
        <p:spPr bwMode="gray">
          <a:xfrm>
            <a:off x="4860031" y="5013176"/>
            <a:ext cx="3888433" cy="1512168"/>
          </a:xfrm>
          <a:noFill/>
          <a:ln w="9525">
            <a:noFill/>
            <a:miter lim="800000"/>
            <a:headEnd/>
            <a:tailEnd/>
          </a:ln>
        </p:spPr>
        <p:txBody>
          <a:bodyPr/>
          <a:lstStyle>
            <a:lvl1pPr marL="342900" indent="-342900" algn="r"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stStyle>
          <a:p>
            <a:pPr lvl="0"/>
            <a:r>
              <a:rPr lang="en-US" smtClean="0"/>
              <a:t>Click to edit Master text styles</a:t>
            </a:r>
          </a:p>
        </p:txBody>
      </p:sp>
      <p:pic>
        <p:nvPicPr>
          <p:cNvPr id="8" name="Picture 7"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dirty="0" smtClean="0"/>
              <a:t>Click to edit Master title style</a:t>
            </a:r>
            <a:endParaRPr lang="en-GB" dirty="0"/>
          </a:p>
        </p:txBody>
      </p:sp>
      <p:sp>
        <p:nvSpPr>
          <p:cNvPr id="7" name="Text Placeholder 6"/>
          <p:cNvSpPr>
            <a:spLocks noGrp="1"/>
          </p:cNvSpPr>
          <p:nvPr>
            <p:ph type="body" sz="quarter" idx="10"/>
          </p:nvPr>
        </p:nvSpPr>
        <p:spPr bwMode="gray"/>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5" name="Text Placeholder 6"/>
          <p:cNvSpPr>
            <a:spLocks noGrp="1"/>
          </p:cNvSpPr>
          <p:nvPr>
            <p:ph type="body" sz="quarter" idx="10"/>
          </p:nvPr>
        </p:nvSpPr>
        <p:spPr bwMode="gray">
          <a:xfrm>
            <a:off x="323527" y="1268760"/>
            <a:ext cx="4176465" cy="4896544"/>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ext Placeholder 6"/>
          <p:cNvSpPr>
            <a:spLocks noGrp="1"/>
          </p:cNvSpPr>
          <p:nvPr>
            <p:ph type="body" sz="quarter" idx="11"/>
          </p:nvPr>
        </p:nvSpPr>
        <p:spPr bwMode="gray">
          <a:xfrm>
            <a:off x="4644008" y="1268760"/>
            <a:ext cx="4176464" cy="4896544"/>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Four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5" name="Text Placeholder 6"/>
          <p:cNvSpPr>
            <a:spLocks noGrp="1"/>
          </p:cNvSpPr>
          <p:nvPr>
            <p:ph type="body" sz="quarter" idx="10"/>
          </p:nvPr>
        </p:nvSpPr>
        <p:spPr bwMode="gray">
          <a:xfrm>
            <a:off x="323527" y="1268760"/>
            <a:ext cx="4176465" cy="2376140"/>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ext Placeholder 6"/>
          <p:cNvSpPr>
            <a:spLocks noGrp="1"/>
          </p:cNvSpPr>
          <p:nvPr>
            <p:ph type="body" sz="quarter" idx="11"/>
          </p:nvPr>
        </p:nvSpPr>
        <p:spPr bwMode="gray">
          <a:xfrm>
            <a:off x="4644008" y="1268760"/>
            <a:ext cx="4176464"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Text Placeholder 6"/>
          <p:cNvSpPr>
            <a:spLocks noGrp="1"/>
          </p:cNvSpPr>
          <p:nvPr>
            <p:ph type="body" sz="quarter" idx="12"/>
          </p:nvPr>
        </p:nvSpPr>
        <p:spPr bwMode="gray">
          <a:xfrm>
            <a:off x="323527" y="3789363"/>
            <a:ext cx="4176465"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Text Placeholder 6"/>
          <p:cNvSpPr>
            <a:spLocks noGrp="1"/>
          </p:cNvSpPr>
          <p:nvPr>
            <p:ph type="body" sz="quarter" idx="13"/>
          </p:nvPr>
        </p:nvSpPr>
        <p:spPr bwMode="gray">
          <a:xfrm>
            <a:off x="4644008" y="3789363"/>
            <a:ext cx="4176464" cy="2375941"/>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Two Charts One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9" name="Text Placeholder 6"/>
          <p:cNvSpPr>
            <a:spLocks noGrp="1"/>
          </p:cNvSpPr>
          <p:nvPr>
            <p:ph type="body" sz="quarter" idx="11"/>
          </p:nvPr>
        </p:nvSpPr>
        <p:spPr bwMode="gray">
          <a:xfrm>
            <a:off x="4644008" y="1268760"/>
            <a:ext cx="4176464" cy="4896544"/>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Chart Placeholder 7"/>
          <p:cNvSpPr>
            <a:spLocks noGrp="1"/>
          </p:cNvSpPr>
          <p:nvPr>
            <p:ph type="chart" sz="quarter" idx="12"/>
          </p:nvPr>
        </p:nvSpPr>
        <p:spPr bwMode="gray">
          <a:xfrm>
            <a:off x="323527" y="1268414"/>
            <a:ext cx="4176465" cy="2376487"/>
          </a:xfrm>
        </p:spPr>
        <p:txBody>
          <a:bodyPr rtlCol="0" anchor="ctr">
            <a:normAutofit/>
          </a:bodyPr>
          <a:lstStyle>
            <a:lvl1pPr algn="ctr">
              <a:defRPr/>
            </a:lvl1pPr>
          </a:lstStyle>
          <a:p>
            <a:pPr lvl="0"/>
            <a:r>
              <a:rPr lang="en-US" noProof="0" dirty="0" smtClean="0"/>
              <a:t>Click icon to add chart</a:t>
            </a:r>
            <a:endParaRPr lang="en-GB" noProof="0" dirty="0"/>
          </a:p>
        </p:txBody>
      </p:sp>
      <p:sp>
        <p:nvSpPr>
          <p:cNvPr id="10" name="Chart Placeholder 7"/>
          <p:cNvSpPr>
            <a:spLocks noGrp="1"/>
          </p:cNvSpPr>
          <p:nvPr>
            <p:ph type="chart" sz="quarter" idx="13"/>
          </p:nvPr>
        </p:nvSpPr>
        <p:spPr bwMode="gray">
          <a:xfrm>
            <a:off x="323527" y="3789364"/>
            <a:ext cx="4176465" cy="2376487"/>
          </a:xfrm>
        </p:spPr>
        <p:txBody>
          <a:bodyPr rtlCol="0" anchor="ctr">
            <a:normAutofit/>
          </a:bodyPr>
          <a:lstStyle>
            <a:lvl1pPr algn="ctr">
              <a:defRPr/>
            </a:lvl1pPr>
          </a:lstStyle>
          <a:p>
            <a:pPr lvl="0"/>
            <a:r>
              <a:rPr lang="en-US" noProof="0" dirty="0" smtClean="0"/>
              <a:t>Click icon to add chart</a:t>
            </a:r>
            <a:endParaRPr lang="en-GB"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wo Tables One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9" name="Text Placeholder 6"/>
          <p:cNvSpPr>
            <a:spLocks noGrp="1"/>
          </p:cNvSpPr>
          <p:nvPr>
            <p:ph type="body" sz="quarter" idx="11"/>
          </p:nvPr>
        </p:nvSpPr>
        <p:spPr bwMode="gray">
          <a:xfrm>
            <a:off x="4644008" y="1268760"/>
            <a:ext cx="4176464" cy="4896544"/>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1" name="Table Placeholder 10"/>
          <p:cNvSpPr>
            <a:spLocks noGrp="1"/>
          </p:cNvSpPr>
          <p:nvPr>
            <p:ph type="tbl" sz="quarter" idx="12"/>
          </p:nvPr>
        </p:nvSpPr>
        <p:spPr bwMode="gray">
          <a:xfrm>
            <a:off x="323527" y="1268414"/>
            <a:ext cx="4176465" cy="2376487"/>
          </a:xfrm>
        </p:spPr>
        <p:txBody>
          <a:bodyPr rtlCol="0" anchor="ctr">
            <a:normAutofit/>
          </a:bodyPr>
          <a:lstStyle>
            <a:lvl1pPr algn="ctr">
              <a:defRPr/>
            </a:lvl1pPr>
          </a:lstStyle>
          <a:p>
            <a:pPr lvl="0"/>
            <a:r>
              <a:rPr lang="en-US" noProof="0" dirty="0" smtClean="0"/>
              <a:t>Click icon to add table</a:t>
            </a:r>
            <a:endParaRPr lang="en-GB" noProof="0" dirty="0"/>
          </a:p>
        </p:txBody>
      </p:sp>
      <p:sp>
        <p:nvSpPr>
          <p:cNvPr id="12" name="Table Placeholder 10"/>
          <p:cNvSpPr>
            <a:spLocks noGrp="1"/>
          </p:cNvSpPr>
          <p:nvPr>
            <p:ph type="tbl" sz="quarter" idx="13"/>
          </p:nvPr>
        </p:nvSpPr>
        <p:spPr bwMode="gray">
          <a:xfrm>
            <a:off x="323527" y="3789364"/>
            <a:ext cx="4176465" cy="2376487"/>
          </a:xfrm>
        </p:spPr>
        <p:txBody>
          <a:bodyPr rtlCol="0" anchor="ctr">
            <a:normAutofit/>
          </a:bodyPr>
          <a:lstStyle>
            <a:lvl1pPr algn="ctr">
              <a:defRPr/>
            </a:lvl1pPr>
          </a:lstStyle>
          <a:p>
            <a:pPr lvl="0"/>
            <a:r>
              <a:rPr lang="en-US" noProof="0" dirty="0" smtClean="0"/>
              <a:t>Click icon to add table</a:t>
            </a:r>
            <a:endParaRPr lang="en-GB"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12" descr="Top1.png"/>
          <p:cNvPicPr>
            <a:picLocks noChangeAspect="1"/>
          </p:cNvPicPr>
          <p:nvPr userDrawn="1"/>
        </p:nvPicPr>
        <p:blipFill>
          <a:blip r:embed="rId25" cstate="print"/>
          <a:srcRect/>
          <a:stretch>
            <a:fillRect/>
          </a:stretch>
        </p:blipFill>
        <p:spPr bwMode="auto">
          <a:xfrm>
            <a:off x="-7938" y="-7938"/>
            <a:ext cx="9151938" cy="1066801"/>
          </a:xfrm>
          <a:prstGeom prst="rect">
            <a:avLst/>
          </a:prstGeom>
          <a:noFill/>
          <a:ln w="9525">
            <a:noFill/>
            <a:miter lim="800000"/>
            <a:headEnd/>
            <a:tailEnd/>
          </a:ln>
        </p:spPr>
      </p:pic>
      <p:sp>
        <p:nvSpPr>
          <p:cNvPr id="1027" name="Text Placeholder 55"/>
          <p:cNvSpPr>
            <a:spLocks noGrp="1"/>
          </p:cNvSpPr>
          <p:nvPr>
            <p:ph type="body" idx="1"/>
          </p:nvPr>
        </p:nvSpPr>
        <p:spPr bwMode="gray">
          <a:xfrm>
            <a:off x="323850" y="1268413"/>
            <a:ext cx="8496300" cy="48974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Title Placeholder 54"/>
          <p:cNvSpPr>
            <a:spLocks noGrp="1"/>
          </p:cNvSpPr>
          <p:nvPr>
            <p:ph type="title"/>
          </p:nvPr>
        </p:nvSpPr>
        <p:spPr bwMode="gray">
          <a:xfrm>
            <a:off x="323850" y="115888"/>
            <a:ext cx="8496300" cy="79216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32" name="Line 10"/>
          <p:cNvSpPr>
            <a:spLocks noChangeShapeType="1"/>
          </p:cNvSpPr>
          <p:nvPr/>
        </p:nvSpPr>
        <p:spPr bwMode="gray">
          <a:xfrm>
            <a:off x="323850" y="6381750"/>
            <a:ext cx="8496300" cy="0"/>
          </a:xfrm>
          <a:prstGeom prst="line">
            <a:avLst/>
          </a:prstGeom>
          <a:noFill/>
          <a:ln w="3175">
            <a:solidFill>
              <a:srgbClr val="000000"/>
            </a:solidFill>
            <a:round/>
            <a:headEnd/>
            <a:tailEnd/>
          </a:ln>
        </p:spPr>
        <p:txBody>
          <a:bodyPr/>
          <a:lstStyle/>
          <a:p>
            <a:pPr algn="ctr">
              <a:spcBef>
                <a:spcPct val="50000"/>
              </a:spcBef>
              <a:defRPr/>
            </a:pPr>
            <a:endParaRPr lang="en-GB" dirty="0"/>
          </a:p>
        </p:txBody>
      </p:sp>
      <p:sp>
        <p:nvSpPr>
          <p:cNvPr id="34" name="Rectangle 33"/>
          <p:cNvSpPr/>
          <p:nvPr/>
        </p:nvSpPr>
        <p:spPr bwMode="gray">
          <a:xfrm>
            <a:off x="8301038" y="6381750"/>
            <a:ext cx="503237" cy="280988"/>
          </a:xfrm>
          <a:prstGeom prst="rect">
            <a:avLst/>
          </a:prstGeom>
          <a:ln>
            <a:miter lim="800000"/>
            <a:headEnd/>
            <a:tailEnd/>
          </a:ln>
        </p:spPr>
        <p:txBody>
          <a:bodyPr lIns="72000" tIns="72000" rIns="0" bIns="0"/>
          <a:lstStyle/>
          <a:p>
            <a:pPr algn="r">
              <a:spcBef>
                <a:spcPct val="40000"/>
              </a:spcBef>
              <a:defRPr/>
            </a:pPr>
            <a:fld id="{E2EF8E2B-83D6-4785-AFDC-9BD0F7562044}" type="slidenum">
              <a:rPr lang="en-US" sz="900">
                <a:solidFill>
                  <a:srgbClr val="00338D"/>
                </a:solidFill>
                <a:latin typeface="Arial"/>
              </a:rPr>
              <a:pPr algn="r">
                <a:spcBef>
                  <a:spcPct val="40000"/>
                </a:spcBef>
                <a:defRPr/>
              </a:pPr>
              <a:t>‹#›</a:t>
            </a:fld>
            <a:endParaRPr lang="en-US" sz="900" dirty="0">
              <a:solidFill>
                <a:srgbClr val="00338D"/>
              </a:solidFill>
              <a:latin typeface="Arial"/>
            </a:endParaRPr>
          </a:p>
        </p:txBody>
      </p:sp>
      <p:grpSp>
        <p:nvGrpSpPr>
          <p:cNvPr id="2" name="Group 19"/>
          <p:cNvGrpSpPr/>
          <p:nvPr/>
        </p:nvGrpSpPr>
        <p:grpSpPr bwMode="gray">
          <a:xfrm>
            <a:off x="1" y="1052736"/>
            <a:ext cx="9143999" cy="5328591"/>
            <a:chOff x="1" y="1052736"/>
            <a:chExt cx="9905999" cy="5328591"/>
          </a:xfrm>
          <a:noFill/>
        </p:grpSpPr>
        <p:sp>
          <p:nvSpPr>
            <p:cNvPr id="16" name="Rectangle 22"/>
            <p:cNvSpPr>
              <a:spLocks noChangeArrowheads="1"/>
            </p:cNvSpPr>
            <p:nvPr/>
          </p:nvSpPr>
          <p:spPr bwMode="gray">
            <a:xfrm>
              <a:off x="9633520" y="3680619"/>
              <a:ext cx="272480" cy="73025"/>
            </a:xfrm>
            <a:prstGeom prst="rect">
              <a:avLst/>
            </a:prstGeom>
            <a:grpFill/>
            <a:ln w="9525" algn="ctr">
              <a:noFill/>
              <a:miter lim="800000"/>
              <a:headEnd/>
              <a:tailEnd/>
            </a:ln>
            <a:effectLst/>
          </p:spPr>
          <p:txBody>
            <a:bodyPr/>
            <a:lstStyle/>
            <a:p>
              <a:pPr>
                <a:defRPr/>
              </a:pPr>
              <a:endParaRPr lang="en-GB" dirty="0"/>
            </a:p>
          </p:txBody>
        </p:sp>
        <p:sp>
          <p:nvSpPr>
            <p:cNvPr id="17" name="Rectangle 23"/>
            <p:cNvSpPr>
              <a:spLocks noChangeArrowheads="1"/>
            </p:cNvSpPr>
            <p:nvPr/>
          </p:nvSpPr>
          <p:spPr bwMode="gray">
            <a:xfrm>
              <a:off x="1" y="3680619"/>
              <a:ext cx="272480" cy="73025"/>
            </a:xfrm>
            <a:prstGeom prst="rect">
              <a:avLst/>
            </a:prstGeom>
            <a:grpFill/>
            <a:ln w="9525" algn="ctr">
              <a:noFill/>
              <a:miter lim="800000"/>
              <a:headEnd/>
              <a:tailEnd/>
            </a:ln>
            <a:effectLst/>
          </p:spPr>
          <p:txBody>
            <a:bodyPr/>
            <a:lstStyle/>
            <a:p>
              <a:pPr>
                <a:defRPr/>
              </a:pPr>
              <a:endParaRPr lang="en-GB" dirty="0"/>
            </a:p>
          </p:txBody>
        </p:sp>
        <p:sp>
          <p:nvSpPr>
            <p:cNvPr id="18" name="Rectangle 24"/>
            <p:cNvSpPr>
              <a:spLocks noChangeArrowheads="1"/>
            </p:cNvSpPr>
            <p:nvPr/>
          </p:nvSpPr>
          <p:spPr bwMode="gray">
            <a:xfrm rot="16200000">
              <a:off x="4845050" y="1124173"/>
              <a:ext cx="215900" cy="73025"/>
            </a:xfrm>
            <a:prstGeom prst="rect">
              <a:avLst/>
            </a:prstGeom>
            <a:grpFill/>
            <a:ln w="9525" algn="ctr">
              <a:noFill/>
              <a:miter lim="800000"/>
              <a:headEnd/>
              <a:tailEnd/>
            </a:ln>
            <a:effectLst/>
          </p:spPr>
          <p:txBody>
            <a:bodyPr/>
            <a:lstStyle/>
            <a:p>
              <a:pPr>
                <a:defRPr/>
              </a:pPr>
              <a:endParaRPr lang="en-GB" dirty="0"/>
            </a:p>
          </p:txBody>
        </p:sp>
        <p:sp>
          <p:nvSpPr>
            <p:cNvPr id="19" name="Rectangle 34"/>
            <p:cNvSpPr>
              <a:spLocks noChangeArrowheads="1"/>
            </p:cNvSpPr>
            <p:nvPr/>
          </p:nvSpPr>
          <p:spPr bwMode="gray">
            <a:xfrm rot="16200000">
              <a:off x="4844989" y="6236803"/>
              <a:ext cx="216023" cy="73025"/>
            </a:xfrm>
            <a:prstGeom prst="rect">
              <a:avLst/>
            </a:prstGeom>
            <a:grpFill/>
            <a:ln w="9525" algn="ctr">
              <a:noFill/>
              <a:miter lim="800000"/>
              <a:headEnd/>
              <a:tailEnd/>
            </a:ln>
            <a:effectLst/>
          </p:spPr>
          <p:txBody>
            <a:bodyPr/>
            <a:lstStyle/>
            <a:p>
              <a:pPr>
                <a:defRPr/>
              </a:pPr>
              <a:endParaRPr lang="en-GB" dirty="0"/>
            </a:p>
          </p:txBody>
        </p:sp>
      </p:grpSp>
      <p:pic>
        <p:nvPicPr>
          <p:cNvPr id="1032" name="Picture 4"/>
          <p:cNvPicPr>
            <a:picLocks noChangeAspect="1" noChangeArrowheads="1"/>
          </p:cNvPicPr>
          <p:nvPr userDrawn="1"/>
        </p:nvPicPr>
        <p:blipFill>
          <a:blip r:embed="rId26" cstate="print"/>
          <a:srcRect/>
          <a:stretch>
            <a:fillRect/>
          </a:stretch>
        </p:blipFill>
        <p:spPr bwMode="auto">
          <a:xfrm>
            <a:off x="8027988" y="115888"/>
            <a:ext cx="819150" cy="823912"/>
          </a:xfrm>
          <a:prstGeom prst="rect">
            <a:avLst/>
          </a:prstGeom>
          <a:noFill/>
          <a:ln w="9525">
            <a:noFill/>
            <a:miter lim="800000"/>
            <a:headEnd/>
            <a:tailEnd/>
          </a:ln>
        </p:spPr>
      </p:pic>
      <p:sp>
        <p:nvSpPr>
          <p:cNvPr id="14" name="Text Box 9"/>
          <p:cNvSpPr txBox="1">
            <a:spLocks noChangeArrowheads="1"/>
          </p:cNvSpPr>
          <p:nvPr userDrawn="1"/>
        </p:nvSpPr>
        <p:spPr bwMode="auto">
          <a:xfrm>
            <a:off x="201561" y="6400379"/>
            <a:ext cx="3794524" cy="323850"/>
          </a:xfrm>
          <a:prstGeom prst="rect">
            <a:avLst/>
          </a:prstGeom>
          <a:noFill/>
          <a:ln w="9525">
            <a:noFill/>
            <a:miter lim="800000"/>
            <a:headEnd/>
            <a:tailEnd/>
          </a:ln>
        </p:spPr>
        <p:txBody>
          <a:bodyPr anchor="ct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0" fontAlgn="base" latinLnBrk="0" hangingPunct="0">
              <a:lnSpc>
                <a:spcPts val="700"/>
              </a:lnSpc>
              <a:spcBef>
                <a:spcPct val="0"/>
              </a:spcBef>
              <a:spcAft>
                <a:spcPct val="0"/>
              </a:spcAft>
              <a:buClrTx/>
              <a:buSzTx/>
              <a:buFontTx/>
              <a:buNone/>
              <a:tabLst/>
              <a:defRPr/>
            </a:pPr>
            <a:r>
              <a:rPr kumimoji="0" lang="en-US" sz="500" b="0" i="0" u="none" strike="noStrike" kern="1200" cap="none" spc="0" normalizeH="0" baseline="0" noProof="0" dirty="0">
                <a:ln>
                  <a:noFill/>
                </a:ln>
                <a:solidFill>
                  <a:srgbClr val="00338D"/>
                </a:solidFill>
                <a:effectLst/>
                <a:uLnTx/>
                <a:uFillTx/>
                <a:latin typeface="Arial" charset="0"/>
                <a:ea typeface="+mn-ea"/>
                <a:cs typeface="Arial" charset="0"/>
              </a:rPr>
              <a:t>© </a:t>
            </a:r>
            <a:r>
              <a:rPr kumimoji="0" lang="en-US" sz="500" b="0" i="0" u="none" strike="noStrike" kern="1200" cap="none" spc="0" normalizeH="0" baseline="0" noProof="0" dirty="0" smtClean="0">
                <a:ln>
                  <a:noFill/>
                </a:ln>
                <a:solidFill>
                  <a:srgbClr val="00338D"/>
                </a:solidFill>
                <a:effectLst/>
                <a:uLnTx/>
                <a:uFillTx/>
                <a:latin typeface="Arial" charset="0"/>
                <a:ea typeface="+mn-ea"/>
                <a:cs typeface="Arial" charset="0"/>
              </a:rPr>
              <a:t>2012 </a:t>
            </a:r>
            <a:r>
              <a:rPr kumimoji="0" lang="en-US" sz="500" b="0" i="0" u="none" strike="noStrike" kern="1200" cap="none" spc="0" normalizeH="0" baseline="0" noProof="0" dirty="0">
                <a:ln>
                  <a:noFill/>
                </a:ln>
                <a:solidFill>
                  <a:srgbClr val="00338D"/>
                </a:solidFill>
                <a:effectLst/>
                <a:uLnTx/>
                <a:uFillTx/>
                <a:latin typeface="Arial" charset="0"/>
                <a:ea typeface="+mn-ea"/>
                <a:cs typeface="Arial" charset="0"/>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endParaRPr kumimoji="0" lang="en-GB" sz="500" b="0" i="0" u="none" strike="noStrike" kern="1200" cap="none" spc="0" normalizeH="0" baseline="0" noProof="0" dirty="0">
              <a:ln>
                <a:noFill/>
              </a:ln>
              <a:solidFill>
                <a:srgbClr val="00338D"/>
              </a:solidFill>
              <a:effectLst/>
              <a:uLnTx/>
              <a:uFillTx/>
              <a:latin typeface="Arial" charset="0"/>
              <a:ea typeface="+mn-ea"/>
              <a:cs typeface="Arial" charset="0"/>
            </a:endParaRPr>
          </a:p>
        </p:txBody>
      </p:sp>
    </p:spTree>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24" r:id="rId13"/>
    <p:sldLayoutId id="2147483816" r:id="rId14"/>
    <p:sldLayoutId id="2147483817" r:id="rId15"/>
    <p:sldLayoutId id="2147483825" r:id="rId16"/>
    <p:sldLayoutId id="2147483818" r:id="rId17"/>
    <p:sldLayoutId id="2147483819" r:id="rId18"/>
    <p:sldLayoutId id="2147483826" r:id="rId19"/>
    <p:sldLayoutId id="2147483827" r:id="rId20"/>
    <p:sldLayoutId id="2147483828" r:id="rId21"/>
    <p:sldLayoutId id="2147483829" r:id="rId22"/>
    <p:sldLayoutId id="2147483830" r:id="rId23"/>
  </p:sldLayoutIdLst>
  <p:txStyles>
    <p:titleStyle>
      <a:lvl1pPr algn="l" rtl="0" fontAlgn="base">
        <a:spcBef>
          <a:spcPct val="0"/>
        </a:spcBef>
        <a:spcAft>
          <a:spcPct val="0"/>
        </a:spcAft>
        <a:defRPr lang="en-GB" b="1" kern="1200" dirty="0">
          <a:solidFill>
            <a:schemeClr val="bg1"/>
          </a:solidFill>
          <a:latin typeface="Arial"/>
          <a:ea typeface="+mj-ea"/>
          <a:cs typeface="+mj-cs"/>
        </a:defRPr>
      </a:lvl1pPr>
      <a:lvl2pPr algn="l" rtl="0" fontAlgn="base">
        <a:spcBef>
          <a:spcPct val="0"/>
        </a:spcBef>
        <a:spcAft>
          <a:spcPct val="0"/>
        </a:spcAft>
        <a:defRPr lang="en-GB" b="1" kern="1200" dirty="0">
          <a:solidFill>
            <a:schemeClr val="bg1"/>
          </a:solidFill>
          <a:latin typeface="+mj-lt"/>
          <a:ea typeface="+mj-ea"/>
          <a:cs typeface="+mj-cs"/>
        </a:defRPr>
      </a:lvl2pPr>
      <a:lvl3pPr algn="l" rtl="0" fontAlgn="base">
        <a:spcBef>
          <a:spcPct val="0"/>
        </a:spcBef>
        <a:spcAft>
          <a:spcPct val="0"/>
        </a:spcAft>
        <a:defRPr lang="en-GB" b="1" kern="1200" dirty="0">
          <a:solidFill>
            <a:schemeClr val="bg1"/>
          </a:solidFill>
          <a:latin typeface="+mj-lt"/>
          <a:ea typeface="+mj-ea"/>
          <a:cs typeface="+mj-cs"/>
        </a:defRPr>
      </a:lvl3pPr>
      <a:lvl4pPr algn="l" rtl="0" fontAlgn="base">
        <a:spcBef>
          <a:spcPct val="0"/>
        </a:spcBef>
        <a:spcAft>
          <a:spcPct val="0"/>
        </a:spcAft>
        <a:defRPr lang="en-GB" b="1" kern="1200" dirty="0">
          <a:solidFill>
            <a:schemeClr val="bg1"/>
          </a:solidFill>
          <a:latin typeface="+mj-lt"/>
          <a:ea typeface="+mj-ea"/>
          <a:cs typeface="+mj-cs"/>
        </a:defRPr>
      </a:lvl4pPr>
      <a:lvl5pPr algn="l" rtl="0" fontAlgn="base">
        <a:spcBef>
          <a:spcPct val="0"/>
        </a:spcBef>
        <a:spcAft>
          <a:spcPct val="0"/>
        </a:spcAft>
        <a:defRPr lang="en-GB" b="1" kern="1200" dirty="0">
          <a:solidFill>
            <a:schemeClr val="bg1"/>
          </a:solidFill>
          <a:latin typeface="+mj-lt"/>
          <a:ea typeface="+mj-ea"/>
          <a:cs typeface="+mj-cs"/>
        </a:defRPr>
      </a:lvl5pPr>
      <a:lvl6pPr eaLnBrk="1" hangingPunct="1">
        <a:defRPr lang="en-GB" sz="1800" b="1" kern="1200" noProof="0" dirty="0">
          <a:solidFill>
            <a:schemeClr val="bg1"/>
          </a:solidFill>
          <a:latin typeface="+mj-lt"/>
          <a:ea typeface="+mj-ea"/>
          <a:cs typeface="+mj-cs"/>
        </a:defRPr>
      </a:lvl6pPr>
      <a:lvl7pPr eaLnBrk="1" hangingPunct="1">
        <a:defRPr lang="en-GB" sz="1800" b="1" kern="1200" noProof="0" dirty="0">
          <a:solidFill>
            <a:schemeClr val="bg1"/>
          </a:solidFill>
          <a:latin typeface="+mj-lt"/>
          <a:ea typeface="+mj-ea"/>
          <a:cs typeface="+mj-cs"/>
        </a:defRPr>
      </a:lvl7pPr>
      <a:lvl8pPr eaLnBrk="1" hangingPunct="1">
        <a:defRPr lang="en-GB" sz="1800" b="1" kern="1200" noProof="0" dirty="0">
          <a:solidFill>
            <a:schemeClr val="bg1"/>
          </a:solidFill>
          <a:latin typeface="+mj-lt"/>
          <a:ea typeface="+mj-ea"/>
          <a:cs typeface="+mj-cs"/>
        </a:defRPr>
      </a:lvl8pPr>
      <a:lvl9pPr eaLnBrk="1" hangingPunct="1">
        <a:defRPr lang="en-GB" sz="1800" b="1" kern="1200" noProof="0" dirty="0">
          <a:solidFill>
            <a:schemeClr val="bg1"/>
          </a:solidFill>
          <a:latin typeface="+mj-lt"/>
          <a:ea typeface="+mj-ea"/>
          <a:cs typeface="+mj-cs"/>
        </a:defRPr>
      </a:lvl9pPr>
    </p:titleStyle>
    <p:bodyStyle>
      <a:lvl1pPr algn="l" rtl="0" fontAlgn="base">
        <a:spcBef>
          <a:spcPct val="0"/>
        </a:spcBef>
        <a:spcAft>
          <a:spcPts val="600"/>
        </a:spcAft>
        <a:buFont typeface="Arial" charset="0"/>
        <a:defRPr lang="en-US" sz="1200" b="1" kern="1200" dirty="0">
          <a:solidFill>
            <a:srgbClr val="00338D"/>
          </a:solidFill>
          <a:latin typeface="Arial"/>
          <a:ea typeface="+mn-ea"/>
          <a:cs typeface="Arial" pitchFamily="34" charset="0"/>
        </a:defRPr>
      </a:lvl1pPr>
      <a:lvl2pPr algn="l" rtl="0" fontAlgn="base">
        <a:spcBef>
          <a:spcPct val="0"/>
        </a:spcBef>
        <a:spcAft>
          <a:spcPts val="600"/>
        </a:spcAft>
        <a:buFont typeface="Arial" charset="0"/>
        <a:defRPr lang="en-US" sz="1200" kern="1200" dirty="0">
          <a:solidFill>
            <a:schemeClr val="tx1"/>
          </a:solidFill>
          <a:latin typeface="Arial"/>
          <a:ea typeface="+mn-ea"/>
          <a:cs typeface="Arial" pitchFamily="34" charset="0"/>
        </a:defRPr>
      </a:lvl2pPr>
      <a:lvl3pPr marL="177800" indent="-177800" algn="l" rtl="0" fontAlgn="base">
        <a:spcBef>
          <a:spcPct val="0"/>
        </a:spcBef>
        <a:spcAft>
          <a:spcPts val="600"/>
        </a:spcAft>
        <a:buClr>
          <a:srgbClr val="00338D"/>
        </a:buClr>
        <a:buFont typeface="Symbol" pitchFamily="18" charset="2"/>
        <a:buChar char="·"/>
        <a:defRPr lang="en-US" sz="1200" kern="1200" dirty="0">
          <a:solidFill>
            <a:schemeClr val="tx1"/>
          </a:solidFill>
          <a:latin typeface="Arial"/>
          <a:ea typeface="+mn-ea"/>
          <a:cs typeface="Arial" pitchFamily="34" charset="0"/>
        </a:defRPr>
      </a:lvl3pPr>
      <a:lvl4pPr marL="355600" indent="-177800" algn="l" rtl="0" fontAlgn="base">
        <a:spcBef>
          <a:spcPct val="0"/>
        </a:spcBef>
        <a:spcAft>
          <a:spcPts val="600"/>
        </a:spcAft>
        <a:buClr>
          <a:srgbClr val="00338D"/>
        </a:buClr>
        <a:buFont typeface="Arial" charset="0"/>
        <a:buChar char="–"/>
        <a:defRPr lang="en-US" sz="1200" kern="1200" dirty="0">
          <a:solidFill>
            <a:schemeClr val="tx1"/>
          </a:solidFill>
          <a:latin typeface="Arial"/>
          <a:ea typeface="+mn-ea"/>
          <a:cs typeface="Arial" pitchFamily="34" charset="0"/>
        </a:defRPr>
      </a:lvl4pPr>
      <a:lvl5pPr marL="534988" indent="-174625" algn="l" rtl="0" fontAlgn="base">
        <a:spcBef>
          <a:spcPct val="0"/>
        </a:spcBef>
        <a:spcAft>
          <a:spcPts val="600"/>
        </a:spcAft>
        <a:buClr>
          <a:srgbClr val="00338D"/>
        </a:buClr>
        <a:buFont typeface="Symbol" pitchFamily="18" charset="2"/>
        <a:buChar char="·"/>
        <a:defRPr lang="en-GB" sz="1200" kern="1200" dirty="0">
          <a:solidFill>
            <a:schemeClr val="tx1"/>
          </a:solidFill>
          <a:latin typeface="Arial"/>
          <a:ea typeface="+mn-ea"/>
          <a:cs typeface="Arial" pitchFamily="34" charset="0"/>
        </a:defRPr>
      </a:lvl5pPr>
      <a:lvl6pPr marL="720725" indent="-185738"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pitchFamily="34" charset="0"/>
          <a:ea typeface="+mn-ea"/>
          <a:cs typeface="Arial" pitchFamily="34" charset="0"/>
        </a:defRPr>
      </a:lvl6pPr>
      <a:lvl7pPr marL="895350" indent="-174625" algn="l" defTabSz="914400" rtl="0" eaLnBrk="1" latinLnBrk="0" hangingPunct="1">
        <a:lnSpc>
          <a:spcPct val="100000"/>
        </a:lnSpc>
        <a:spcBef>
          <a:spcPts val="600"/>
        </a:spcBef>
        <a:buClr>
          <a:srgbClr val="97989A"/>
        </a:buClr>
        <a:buFont typeface="Arial" pitchFamily="34" charset="0"/>
        <a:buChar char="■"/>
        <a:defRPr lang="en-GB" sz="1000" kern="1200" baseline="0" dirty="0" smtClean="0">
          <a:solidFill>
            <a:schemeClr val="tx1"/>
          </a:solidFill>
          <a:latin typeface="Arial" pitchFamily="34" charset="0"/>
          <a:ea typeface="+mn-ea"/>
          <a:cs typeface="Arial" pitchFamily="34" charset="0"/>
        </a:defRPr>
      </a:lvl7pPr>
      <a:lvl8pPr marL="1081088" indent="-185738"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pitchFamily="34" charset="0"/>
          <a:ea typeface="+mn-ea"/>
          <a:cs typeface="+mn-cs"/>
        </a:defRPr>
      </a:lvl8pPr>
      <a:lvl9pPr marL="1255713" indent="-174625"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pitchFamily="34" charset="0"/>
          <a:ea typeface="+mn-ea"/>
          <a:cs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lumbus.kworld.kpmg.com/G-TS/0021/Tools/2230/Global%20TS%20-%20Auditor%20independence%20guidance%20%20for%20TS%20non-audit%20services.pptx"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hyperlink" Target="http://www.columbus.kworld.kpmg.com/G-TS/0021/" TargetMode="External"/><Relationship Id="rId4" Type="http://schemas.openxmlformats.org/officeDocument/2006/relationships/hyperlink" Target="http://www.gqrmm-prod.kworld.kpmg.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59"/>
          <p:cNvSpPr txBox="1">
            <a:spLocks noChangeArrowheads="1"/>
          </p:cNvSpPr>
          <p:nvPr/>
        </p:nvSpPr>
        <p:spPr bwMode="auto">
          <a:xfrm>
            <a:off x="7154863" y="0"/>
            <a:ext cx="2003425" cy="233363"/>
          </a:xfrm>
          <a:prstGeom prst="rect">
            <a:avLst/>
          </a:prstGeom>
          <a:solidFill>
            <a:srgbClr val="B21107"/>
          </a:solidFill>
          <a:ln w="6350">
            <a:noFill/>
            <a:miter lim="800000"/>
            <a:headEnd/>
            <a:tailEnd/>
          </a:ln>
        </p:spPr>
        <p:txBody>
          <a:bodyPr tIns="91440" bIns="91440" anchor="ctr"/>
          <a:lstStyle/>
          <a:p>
            <a:pPr fontAlgn="auto">
              <a:spcBef>
                <a:spcPct val="50000"/>
              </a:spcBef>
              <a:spcAft>
                <a:spcPts val="0"/>
              </a:spcAft>
              <a:defRPr/>
            </a:pPr>
            <a:r>
              <a:rPr lang="en-US" sz="1000" b="1" kern="0" dirty="0">
                <a:solidFill>
                  <a:srgbClr val="FFFFFF"/>
                </a:solidFill>
              </a:rPr>
              <a:t>FOR INTERNAL USE ONLY</a:t>
            </a:r>
          </a:p>
        </p:txBody>
      </p:sp>
      <p:sp>
        <p:nvSpPr>
          <p:cNvPr id="12" name="Rectangle 2"/>
          <p:cNvSpPr txBox="1">
            <a:spLocks noChangeArrowheads="1"/>
          </p:cNvSpPr>
          <p:nvPr/>
        </p:nvSpPr>
        <p:spPr bwMode="gray">
          <a:xfrm>
            <a:off x="3419475" y="3068638"/>
            <a:ext cx="5510213" cy="2109787"/>
          </a:xfrm>
          <a:prstGeom prst="rect">
            <a:avLst/>
          </a:prstGeom>
          <a:noFill/>
          <a:ln w="9525">
            <a:noFill/>
            <a:miter lim="800000"/>
            <a:headEnd/>
            <a:tailEnd/>
          </a:ln>
          <a:effectLst/>
        </p:spPr>
        <p:txBody>
          <a:bodyPr lIns="0" tIns="0" rIns="0" bIns="0"/>
          <a:lstStyle/>
          <a:p>
            <a:pPr algn="r" fontAlgn="auto">
              <a:lnSpc>
                <a:spcPts val="3240"/>
              </a:lnSpc>
              <a:spcBef>
                <a:spcPts val="0"/>
              </a:spcBef>
              <a:spcAft>
                <a:spcPts val="0"/>
              </a:spcAft>
              <a:defRPr/>
            </a:pPr>
            <a:r>
              <a:rPr lang="en-GB" sz="1200" b="1" kern="0" baseline="-25000" dirty="0">
                <a:solidFill>
                  <a:srgbClr val="FFFFFF"/>
                </a:solidFill>
              </a:rPr>
              <a:t>TRANSACTION SERVICES</a:t>
            </a:r>
          </a:p>
          <a:p>
            <a:pPr algn="r" fontAlgn="auto">
              <a:lnSpc>
                <a:spcPts val="3240"/>
              </a:lnSpc>
              <a:spcBef>
                <a:spcPts val="0"/>
              </a:spcBef>
              <a:spcAft>
                <a:spcPts val="0"/>
              </a:spcAft>
              <a:defRPr/>
            </a:pPr>
            <a:r>
              <a:rPr lang="en-GB" sz="2000" b="1" kern="0" dirty="0">
                <a:solidFill>
                  <a:srgbClr val="FFFFFF"/>
                </a:solidFill>
                <a:latin typeface="Arial"/>
                <a:cs typeface="Arial"/>
              </a:rPr>
              <a:t>FINANCIAL DUE DILIGENCE (FDD) TOOLKIT</a:t>
            </a:r>
          </a:p>
          <a:p>
            <a:pPr algn="r" fontAlgn="auto">
              <a:lnSpc>
                <a:spcPts val="3240"/>
              </a:lnSpc>
              <a:spcBef>
                <a:spcPts val="0"/>
              </a:spcBef>
              <a:spcAft>
                <a:spcPts val="0"/>
              </a:spcAft>
              <a:defRPr/>
            </a:pPr>
            <a:endParaRPr lang="en-GB" sz="3200" b="1" kern="0" dirty="0">
              <a:solidFill>
                <a:srgbClr val="FFFFFF"/>
              </a:solidFill>
              <a:latin typeface="Arial"/>
              <a:cs typeface="Arial"/>
            </a:endParaRPr>
          </a:p>
          <a:p>
            <a:pPr algn="r" fontAlgn="auto">
              <a:lnSpc>
                <a:spcPts val="3240"/>
              </a:lnSpc>
              <a:spcBef>
                <a:spcPts val="0"/>
              </a:spcBef>
              <a:spcAft>
                <a:spcPts val="0"/>
              </a:spcAft>
              <a:defRPr/>
            </a:pPr>
            <a:r>
              <a:rPr lang="en-GB" sz="3000" b="1" kern="0" dirty="0">
                <a:solidFill>
                  <a:srgbClr val="FFFFFF"/>
                </a:solidFill>
                <a:latin typeface="Arial"/>
                <a:cs typeface="Arial"/>
              </a:rPr>
              <a:t>Fieldwork aide memoire</a:t>
            </a:r>
            <a:endParaRPr lang="en-GB" sz="3000" b="1" kern="0" dirty="0">
              <a:solidFill>
                <a:srgbClr val="FFFFFF"/>
              </a:solidFill>
              <a:latin typeface="Arial"/>
              <a:ea typeface="+mj-ea"/>
              <a:cs typeface="Arial"/>
            </a:endParaRPr>
          </a:p>
          <a:p>
            <a:pPr algn="r" fontAlgn="auto">
              <a:lnSpc>
                <a:spcPts val="3240"/>
              </a:lnSpc>
              <a:spcBef>
                <a:spcPts val="0"/>
              </a:spcBef>
              <a:spcAft>
                <a:spcPts val="0"/>
              </a:spcAft>
              <a:defRPr/>
            </a:pPr>
            <a:endParaRPr lang="en-GB" sz="1600" b="1" kern="0" dirty="0">
              <a:solidFill>
                <a:srgbClr val="FFFFFF"/>
              </a:solidFill>
              <a:latin typeface="Arial"/>
              <a:ea typeface="+mj-ea"/>
              <a:cs typeface="Arial"/>
            </a:endParaRPr>
          </a:p>
          <a:p>
            <a:pPr algn="r" fontAlgn="auto">
              <a:lnSpc>
                <a:spcPts val="3240"/>
              </a:lnSpc>
              <a:spcBef>
                <a:spcPts val="0"/>
              </a:spcBef>
              <a:spcAft>
                <a:spcPts val="0"/>
              </a:spcAft>
              <a:defRPr/>
            </a:pPr>
            <a:r>
              <a:rPr lang="en-GB" sz="1200" b="1" kern="0" dirty="0" smtClean="0">
                <a:solidFill>
                  <a:srgbClr val="FFFFFF"/>
                </a:solidFill>
                <a:latin typeface="Arial"/>
                <a:ea typeface="+mj-ea"/>
                <a:cs typeface="Arial"/>
              </a:rPr>
              <a:t>January 2012</a:t>
            </a:r>
            <a:endParaRPr lang="en-US" sz="1200" b="1" kern="0" dirty="0">
              <a:solidFill>
                <a:srgbClr val="FFFFFF"/>
              </a:solidFill>
              <a:latin typeface="Arial"/>
              <a:ea typeface="+mj-ea"/>
              <a:cs typeface="Arial"/>
            </a:endParaRPr>
          </a:p>
        </p:txBody>
      </p:sp>
      <p:sp>
        <p:nvSpPr>
          <p:cNvPr id="13" name="Text Box 22"/>
          <p:cNvSpPr txBox="1">
            <a:spLocks noChangeArrowheads="1"/>
          </p:cNvSpPr>
          <p:nvPr/>
        </p:nvSpPr>
        <p:spPr bwMode="auto">
          <a:xfrm>
            <a:off x="2743200" y="6161088"/>
            <a:ext cx="6400800" cy="696912"/>
          </a:xfrm>
          <a:prstGeom prst="rect">
            <a:avLst/>
          </a:prstGeom>
          <a:solidFill>
            <a:srgbClr val="00338D"/>
          </a:solidFill>
          <a:ln w="6350">
            <a:noFill/>
            <a:miter lim="800000"/>
            <a:headEnd/>
            <a:tailEnd/>
          </a:ln>
          <a:effectLst/>
        </p:spPr>
        <p:txBody>
          <a:bodyPr tIns="91440" bIns="91440"/>
          <a:lstStyle/>
          <a:p>
            <a:pPr fontAlgn="auto">
              <a:spcBef>
                <a:spcPts val="0"/>
              </a:spcBef>
              <a:spcAft>
                <a:spcPts val="0"/>
              </a:spcAft>
              <a:defRPr/>
            </a:pPr>
            <a:r>
              <a:rPr lang="en-US" sz="1000" i="1" kern="0" dirty="0">
                <a:solidFill>
                  <a:srgbClr val="FFFFFF"/>
                </a:solidFill>
              </a:rPr>
              <a:t>Throughout this document, “KPMG” [“we,” “our,” and “us”] refers to KPMG International Cooperative (“KPMG International”), a Swiss entity, and/or to any one or more of the member firms of the KPMG network of independent firms affiliated with KPMG International. KPMG International provides no client services.</a:t>
            </a:r>
          </a:p>
        </p:txBody>
      </p:sp>
      <p:sp>
        <p:nvSpPr>
          <p:cNvPr id="14" name="Comment 28"/>
          <p:cNvSpPr>
            <a:spLocks noChangeArrowheads="1"/>
          </p:cNvSpPr>
          <p:nvPr/>
        </p:nvSpPr>
        <p:spPr bwMode="auto">
          <a:xfrm>
            <a:off x="4427984" y="1804988"/>
            <a:ext cx="4716016" cy="1047948"/>
          </a:xfrm>
          <a:prstGeom prst="rect">
            <a:avLst/>
          </a:prstGeom>
          <a:solidFill>
            <a:srgbClr val="7AB800"/>
          </a:solidFill>
          <a:ln w="9525">
            <a:solidFill>
              <a:srgbClr val="FFFFFF"/>
            </a:solidFill>
            <a:miter lim="800000"/>
            <a:headEnd/>
            <a:tailEnd/>
          </a:ln>
        </p:spPr>
        <p:txBody>
          <a:bodyPr/>
          <a:lstStyle/>
          <a:p>
            <a:pPr fontAlgn="auto">
              <a:spcBef>
                <a:spcPts val="0"/>
              </a:spcBef>
              <a:spcAft>
                <a:spcPts val="0"/>
              </a:spcAft>
              <a:defRPr/>
            </a:pPr>
            <a:r>
              <a:rPr lang="en-US" sz="900" kern="0" dirty="0" smtClean="0">
                <a:solidFill>
                  <a:srgbClr val="FFFFFF"/>
                </a:solidFill>
              </a:rPr>
              <a:t>Financial due diligence (FDD) services are permitted for audit clients subject to the general independence considerations for SEC and IFAC audit clients contained in  "</a:t>
            </a:r>
            <a:r>
              <a:rPr lang="en-US" sz="900" kern="0" dirty="0" smtClean="0">
                <a:solidFill>
                  <a:srgbClr val="FFFFFF"/>
                </a:solidFill>
                <a:hlinkClick r:id="rId3"/>
              </a:rPr>
              <a:t>Auditor Independence - General guidance for TS Services</a:t>
            </a:r>
            <a:r>
              <a:rPr lang="en-US" sz="900" kern="0" dirty="0" smtClean="0">
                <a:solidFill>
                  <a:srgbClr val="FFFFFF"/>
                </a:solidFill>
              </a:rPr>
              <a:t>."  Additionally,  Chapters 11 and 20 of the </a:t>
            </a:r>
            <a:r>
              <a:rPr lang="en-US" sz="900" kern="0" dirty="0" smtClean="0">
                <a:solidFill>
                  <a:srgbClr val="FFFFFF"/>
                </a:solidFill>
                <a:hlinkClick r:id="rId4"/>
              </a:rPr>
              <a:t>Global Quality &amp; Risk Management Manual </a:t>
            </a:r>
            <a:r>
              <a:rPr lang="en-US" sz="900" kern="0" dirty="0" smtClean="0">
                <a:solidFill>
                  <a:srgbClr val="FFFFFF"/>
                </a:solidFill>
              </a:rPr>
              <a:t>and Sections 1 and 5 of the </a:t>
            </a:r>
            <a:r>
              <a:rPr lang="en-US" sz="900" kern="0" dirty="0" smtClean="0">
                <a:solidFill>
                  <a:srgbClr val="FFFFFF"/>
                </a:solidFill>
                <a:hlinkClick r:id="rId5"/>
              </a:rPr>
              <a:t>Global Transaction Services Manual</a:t>
            </a:r>
            <a:r>
              <a:rPr lang="en-US" sz="900" kern="0" dirty="0" smtClean="0">
                <a:solidFill>
                  <a:srgbClr val="FFFFFF"/>
                </a:solidFill>
              </a:rPr>
              <a:t> contain independence guidance. Where this warning icon is present in the toolkit, it is an indication of independence concerns for audit client engagements.</a:t>
            </a:r>
            <a:endParaRPr lang="en-US" sz="1000" kern="0" dirty="0">
              <a:solidFill>
                <a:srgbClr val="FFFFFF"/>
              </a:solidFill>
            </a:endParaRPr>
          </a:p>
        </p:txBody>
      </p:sp>
      <p:pic>
        <p:nvPicPr>
          <p:cNvPr id="13318" name="Picture 3" descr="DPP-1"/>
          <p:cNvPicPr>
            <a:picLocks noChangeAspect="1" noChangeArrowheads="1"/>
          </p:cNvPicPr>
          <p:nvPr/>
        </p:nvPicPr>
        <p:blipFill>
          <a:blip r:embed="rId6" cstate="print"/>
          <a:srcRect/>
          <a:stretch>
            <a:fillRect/>
          </a:stretch>
        </p:blipFill>
        <p:spPr bwMode="auto">
          <a:xfrm>
            <a:off x="3714750" y="1906588"/>
            <a:ext cx="492125" cy="48577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6"/>
          <p:cNvGrpSpPr>
            <a:grpSpLocks/>
          </p:cNvGrpSpPr>
          <p:nvPr/>
        </p:nvGrpSpPr>
        <p:grpSpPr bwMode="auto">
          <a:xfrm>
            <a:off x="6011863" y="4076700"/>
            <a:ext cx="2395537" cy="2393950"/>
            <a:chOff x="557213" y="1061987"/>
            <a:chExt cx="2395538" cy="2393157"/>
          </a:xfrm>
        </p:grpSpPr>
        <p:sp>
          <p:nvSpPr>
            <p:cNvPr id="8" name="Freeform 18"/>
            <p:cNvSpPr>
              <a:spLocks/>
            </p:cNvSpPr>
            <p:nvPr/>
          </p:nvSpPr>
          <p:spPr bwMode="gray">
            <a:xfrm rot="16200000" flipH="1">
              <a:off x="1809881" y="1415753"/>
              <a:ext cx="785553" cy="782637"/>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a:lstStyle/>
            <a:p>
              <a:pPr>
                <a:defRPr/>
              </a:pPr>
              <a:endParaRPr lang="en-US" sz="800" dirty="0">
                <a:latin typeface="+mj-lt"/>
              </a:endParaRPr>
            </a:p>
          </p:txBody>
        </p:sp>
        <p:sp>
          <p:nvSpPr>
            <p:cNvPr id="9" name="Freeform 18"/>
            <p:cNvSpPr>
              <a:spLocks/>
            </p:cNvSpPr>
            <p:nvPr/>
          </p:nvSpPr>
          <p:spPr bwMode="gray">
            <a:xfrm rot="10800000" flipH="1">
              <a:off x="923925" y="1414295"/>
              <a:ext cx="784225" cy="783965"/>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a:lstStyle/>
            <a:p>
              <a:pPr>
                <a:defRPr/>
              </a:pPr>
              <a:endParaRPr lang="en-US" sz="800" dirty="0">
                <a:latin typeface="+mj-lt"/>
              </a:endParaRPr>
            </a:p>
          </p:txBody>
        </p:sp>
        <p:sp>
          <p:nvSpPr>
            <p:cNvPr id="10" name="Freeform 18"/>
            <p:cNvSpPr>
              <a:spLocks/>
            </p:cNvSpPr>
            <p:nvPr/>
          </p:nvSpPr>
          <p:spPr bwMode="gray">
            <a:xfrm>
              <a:off x="923925" y="2318871"/>
              <a:ext cx="784225" cy="783965"/>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a:lstStyle/>
            <a:p>
              <a:pPr>
                <a:defRPr/>
              </a:pPr>
              <a:endParaRPr lang="en-US" sz="800" dirty="0">
                <a:latin typeface="+mj-lt"/>
              </a:endParaRPr>
            </a:p>
          </p:txBody>
        </p:sp>
        <p:sp>
          <p:nvSpPr>
            <p:cNvPr id="11" name="Freeform 19"/>
            <p:cNvSpPr>
              <a:spLocks/>
            </p:cNvSpPr>
            <p:nvPr/>
          </p:nvSpPr>
          <p:spPr bwMode="gray">
            <a:xfrm>
              <a:off x="1809751" y="2318871"/>
              <a:ext cx="784225" cy="783965"/>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sz="800" dirty="0">
                <a:latin typeface="+mj-lt"/>
              </a:endParaRPr>
            </a:p>
          </p:txBody>
        </p:sp>
        <p:sp>
          <p:nvSpPr>
            <p:cNvPr id="12" name="Freeform 21"/>
            <p:cNvSpPr>
              <a:spLocks/>
            </p:cNvSpPr>
            <p:nvPr/>
          </p:nvSpPr>
          <p:spPr bwMode="gray">
            <a:xfrm>
              <a:off x="557213" y="1061987"/>
              <a:ext cx="2395538" cy="1141035"/>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a:lstStyle/>
            <a:p>
              <a:pPr>
                <a:defRPr/>
              </a:pPr>
              <a:endParaRPr lang="en-US" sz="800" dirty="0">
                <a:latin typeface="+mj-lt"/>
              </a:endParaRPr>
            </a:p>
          </p:txBody>
        </p:sp>
        <p:sp>
          <p:nvSpPr>
            <p:cNvPr id="13" name="Freeform 22"/>
            <p:cNvSpPr>
              <a:spLocks/>
            </p:cNvSpPr>
            <p:nvPr/>
          </p:nvSpPr>
          <p:spPr bwMode="gray">
            <a:xfrm>
              <a:off x="557213" y="2314110"/>
              <a:ext cx="2395538" cy="1141034"/>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a:lstStyle/>
            <a:p>
              <a:pPr>
                <a:defRPr/>
              </a:pPr>
              <a:endParaRPr lang="en-US" sz="800" dirty="0">
                <a:latin typeface="+mj-lt"/>
              </a:endParaRPr>
            </a:p>
          </p:txBody>
        </p:sp>
        <p:sp>
          <p:nvSpPr>
            <p:cNvPr id="15369" name="WordArt 112"/>
            <p:cNvSpPr>
              <a:spLocks noChangeArrowheads="1" noChangeShapeType="1" noTextEdit="1"/>
            </p:cNvSpPr>
            <p:nvPr/>
          </p:nvSpPr>
          <p:spPr bwMode="gray">
            <a:xfrm rot="-5400000">
              <a:off x="902389" y="1038543"/>
              <a:ext cx="1707525" cy="1988114"/>
            </a:xfrm>
            <a:prstGeom prst="rect">
              <a:avLst/>
            </a:prstGeom>
          </p:spPr>
          <p:txBody>
            <a:bodyPr spcFirstLastPara="1" wrap="none" fromWordArt="1">
              <a:prstTxWarp prst="textCircle">
                <a:avLst>
                  <a:gd name="adj" fmla="val 18052648"/>
                </a:avLst>
              </a:prstTxWarp>
            </a:bodyPr>
            <a:lstStyle/>
            <a:p>
              <a:pPr algn="ctr"/>
              <a:r>
                <a:rPr lang="en-US" sz="1000" b="1" kern="10" spc="360">
                  <a:ln w="9525">
                    <a:noFill/>
                    <a:round/>
                    <a:headEnd/>
                    <a:tailEnd/>
                  </a:ln>
                  <a:solidFill>
                    <a:srgbClr val="F8F8F8"/>
                  </a:solidFill>
                  <a:latin typeface="+mj-lt"/>
                  <a:ea typeface="+mj-lt"/>
                  <a:cs typeface="+mj-lt"/>
                </a:rPr>
                <a:t>GO TO MARKET MATERIALS</a:t>
              </a:r>
            </a:p>
          </p:txBody>
        </p:sp>
        <p:sp>
          <p:nvSpPr>
            <p:cNvPr id="15370"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1000" b="1" kern="10" spc="360">
                  <a:ln w="9525">
                    <a:noFill/>
                    <a:round/>
                    <a:headEnd/>
                    <a:tailEnd/>
                  </a:ln>
                  <a:solidFill>
                    <a:srgbClr val="F8F8F8"/>
                  </a:solidFill>
                  <a:latin typeface="+mj-lt"/>
                  <a:ea typeface="+mj-lt"/>
                  <a:cs typeface="+mj-lt"/>
                </a:rPr>
                <a:t>RISK MANAGEMENT GUIDANCE</a:t>
              </a:r>
            </a:p>
          </p:txBody>
        </p:sp>
        <p:sp>
          <p:nvSpPr>
            <p:cNvPr id="16" name="Oval 15"/>
            <p:cNvSpPr/>
            <p:nvPr/>
          </p:nvSpPr>
          <p:spPr bwMode="gray">
            <a:xfrm>
              <a:off x="2573339" y="1517449"/>
              <a:ext cx="115887" cy="11584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a:solidFill>
                    <a:schemeClr val="accent1"/>
                  </a:solidFill>
                  <a:latin typeface="+mj-lt"/>
                  <a:sym typeface="Symbol"/>
                </a:rPr>
                <a:t></a:t>
              </a:r>
              <a:endParaRPr lang="en-US" sz="800" dirty="0">
                <a:solidFill>
                  <a:schemeClr val="accent1"/>
                </a:solidFill>
                <a:latin typeface="+mj-lt"/>
              </a:endParaRPr>
            </a:p>
          </p:txBody>
        </p:sp>
        <p:sp>
          <p:nvSpPr>
            <p:cNvPr id="17" name="Oval 16"/>
            <p:cNvSpPr/>
            <p:nvPr/>
          </p:nvSpPr>
          <p:spPr bwMode="gray">
            <a:xfrm>
              <a:off x="2582864" y="2891769"/>
              <a:ext cx="115887" cy="11584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a:solidFill>
                    <a:schemeClr val="accent1"/>
                  </a:solidFill>
                  <a:latin typeface="+mj-lt"/>
                  <a:sym typeface="Symbol"/>
                </a:rPr>
                <a:t></a:t>
              </a:r>
              <a:endParaRPr lang="en-US" sz="800" dirty="0">
                <a:solidFill>
                  <a:schemeClr val="accent1"/>
                </a:solidFill>
                <a:latin typeface="+mj-lt"/>
              </a:endParaRPr>
            </a:p>
          </p:txBody>
        </p:sp>
        <p:sp>
          <p:nvSpPr>
            <p:cNvPr id="18" name="TextBox 17"/>
            <p:cNvSpPr txBox="1"/>
            <p:nvPr/>
          </p:nvSpPr>
          <p:spPr bwMode="gray">
            <a:xfrm rot="18954064">
              <a:off x="1203178" y="1888690"/>
              <a:ext cx="792866" cy="401973"/>
            </a:xfrm>
            <a:prstGeom prst="rect">
              <a:avLst/>
            </a:prstGeom>
            <a:noFill/>
          </p:spPr>
          <p:txBody>
            <a:bodyPr spcFirstLastPara="1" lIns="0" tIns="0" rIns="0" bIns="0">
              <a:prstTxWarp prst="textArchUp">
                <a:avLst/>
              </a:prstTxWarp>
              <a:spAutoFit/>
            </a:bodyPr>
            <a:lstStyle/>
            <a:p>
              <a:pPr algn="ctr">
                <a:defRPr/>
              </a:pPr>
              <a:r>
                <a:rPr lang="en-US" sz="800" dirty="0">
                  <a:solidFill>
                    <a:schemeClr val="accent1"/>
                  </a:solidFill>
                  <a:latin typeface="+mj-lt"/>
                </a:rPr>
                <a:t>ENGAGEMENT</a:t>
              </a:r>
            </a:p>
            <a:p>
              <a:pPr algn="ctr">
                <a:defRPr/>
              </a:pPr>
              <a:r>
                <a:rPr lang="en-US" sz="800" dirty="0">
                  <a:solidFill>
                    <a:schemeClr val="accent1"/>
                  </a:solidFill>
                  <a:latin typeface="+mj-lt"/>
                </a:rPr>
                <a:t>PROCESS</a:t>
              </a:r>
            </a:p>
            <a:p>
              <a:pPr algn="ctr">
                <a:defRPr/>
              </a:pPr>
              <a:r>
                <a:rPr lang="en-US" sz="800" dirty="0">
                  <a:solidFill>
                    <a:schemeClr val="accent1"/>
                  </a:solidFill>
                  <a:latin typeface="+mj-lt"/>
                </a:rPr>
                <a:t>GUIDANCE</a:t>
              </a:r>
            </a:p>
          </p:txBody>
        </p:sp>
        <p:sp>
          <p:nvSpPr>
            <p:cNvPr id="19" name="TextBox 18"/>
            <p:cNvSpPr txBox="1"/>
            <p:nvPr/>
          </p:nvSpPr>
          <p:spPr bwMode="gray">
            <a:xfrm rot="2516322">
              <a:off x="1675157" y="1836693"/>
              <a:ext cx="705092" cy="307698"/>
            </a:xfrm>
            <a:prstGeom prst="rect">
              <a:avLst/>
            </a:prstGeom>
            <a:noFill/>
          </p:spPr>
          <p:txBody>
            <a:bodyPr spcFirstLastPara="1" lIns="0" tIns="0" rIns="0" bIns="0">
              <a:prstTxWarp prst="textArchUp">
                <a:avLst/>
              </a:prstTxWarp>
              <a:spAutoFit/>
            </a:bodyPr>
            <a:lstStyle/>
            <a:p>
              <a:pPr algn="ctr">
                <a:defRPr/>
              </a:pPr>
              <a:r>
                <a:rPr lang="en-US" sz="800" dirty="0">
                  <a:solidFill>
                    <a:schemeClr val="accent1"/>
                  </a:solidFill>
                  <a:latin typeface="+mn-lt"/>
                </a:rPr>
                <a:t>FDD WORK</a:t>
              </a:r>
            </a:p>
            <a:p>
              <a:pPr algn="ctr">
                <a:defRPr/>
              </a:pPr>
              <a:r>
                <a:rPr lang="en-US" sz="800" dirty="0">
                  <a:solidFill>
                    <a:schemeClr val="accent1"/>
                  </a:solidFill>
                  <a:latin typeface="+mn-lt"/>
                </a:rPr>
                <a:t>AREAS</a:t>
              </a:r>
            </a:p>
          </p:txBody>
        </p:sp>
        <p:sp>
          <p:nvSpPr>
            <p:cNvPr id="20" name="TextBox 19"/>
            <p:cNvSpPr txBox="1"/>
            <p:nvPr/>
          </p:nvSpPr>
          <p:spPr bwMode="gray">
            <a:xfrm rot="2691548">
              <a:off x="1071717" y="2290718"/>
              <a:ext cx="879676" cy="459129"/>
            </a:xfrm>
            <a:prstGeom prst="rect">
              <a:avLst/>
            </a:prstGeom>
            <a:noFill/>
          </p:spPr>
          <p:txBody>
            <a:bodyPr spcFirstLastPara="1" lIns="0" tIns="0" rIns="0" bIns="0">
              <a:prstTxWarp prst="textArchDown">
                <a:avLst/>
              </a:prstTxWarp>
              <a:spAutoFit/>
            </a:bodyPr>
            <a:lstStyle/>
            <a:p>
              <a:pPr algn="ctr">
                <a:defRPr/>
              </a:pPr>
              <a:r>
                <a:rPr lang="en-US" sz="800" dirty="0">
                  <a:solidFill>
                    <a:schemeClr val="accent1"/>
                  </a:solidFill>
                  <a:latin typeface="+mj-lt"/>
                </a:rPr>
                <a:t>ENGAGEMENT</a:t>
              </a:r>
            </a:p>
            <a:p>
              <a:pPr algn="ctr">
                <a:defRPr/>
              </a:pPr>
              <a:r>
                <a:rPr lang="en-US" sz="800" dirty="0">
                  <a:solidFill>
                    <a:schemeClr val="accent1"/>
                  </a:solidFill>
                  <a:latin typeface="+mj-lt"/>
                </a:rPr>
                <a:t>ENABLERS</a:t>
              </a:r>
            </a:p>
          </p:txBody>
        </p:sp>
        <p:sp>
          <p:nvSpPr>
            <p:cNvPr id="21" name="TextBox 20"/>
            <p:cNvSpPr txBox="1"/>
            <p:nvPr/>
          </p:nvSpPr>
          <p:spPr bwMode="gray">
            <a:xfrm rot="18997325">
              <a:off x="1497519" y="2204468"/>
              <a:ext cx="879676" cy="459129"/>
            </a:xfrm>
            <a:prstGeom prst="rect">
              <a:avLst/>
            </a:prstGeom>
            <a:noFill/>
          </p:spPr>
          <p:txBody>
            <a:bodyPr spcFirstLastPara="1" lIns="0" tIns="0" rIns="0" bIns="0">
              <a:prstTxWarp prst="textArchDown">
                <a:avLst/>
              </a:prstTxWarp>
              <a:spAutoFit/>
            </a:bodyPr>
            <a:lstStyle/>
            <a:p>
              <a:pPr algn="ctr">
                <a:defRPr/>
              </a:pPr>
              <a:r>
                <a:rPr lang="en-US" sz="800" dirty="0">
                  <a:solidFill>
                    <a:schemeClr val="accent1"/>
                  </a:solidFill>
                  <a:latin typeface="+mj-lt"/>
                </a:rPr>
                <a:t>OFFSHORE</a:t>
              </a:r>
            </a:p>
            <a:p>
              <a:pPr algn="ctr">
                <a:defRPr/>
              </a:pPr>
              <a:r>
                <a:rPr lang="en-US" sz="800" dirty="0">
                  <a:solidFill>
                    <a:schemeClr val="accent1"/>
                  </a:solidFill>
                  <a:latin typeface="+mj-lt"/>
                </a:rPr>
                <a:t>SUPPORT</a:t>
              </a:r>
            </a:p>
            <a:p>
              <a:pPr algn="ctr">
                <a:defRPr/>
              </a:pPr>
              <a:r>
                <a:rPr lang="en-US" sz="800" dirty="0">
                  <a:solidFill>
                    <a:schemeClr val="accent1"/>
                  </a:solidFill>
                  <a:latin typeface="+mj-lt"/>
                </a:rPr>
                <a:t>OPPORTUNITIES</a:t>
              </a:r>
            </a:p>
          </p:txBody>
        </p:sp>
        <p:sp>
          <p:nvSpPr>
            <p:cNvPr id="22" name="Oval 21"/>
            <p:cNvSpPr/>
            <p:nvPr/>
          </p:nvSpPr>
          <p:spPr bwMode="gray">
            <a:xfrm>
              <a:off x="1476375" y="1980846"/>
              <a:ext cx="573088" cy="572897"/>
            </a:xfrm>
            <a:prstGeom prst="ellipse">
              <a:avLst/>
            </a:prstGeom>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800" dirty="0">
                <a:latin typeface="+mj-lt"/>
              </a:endParaRPr>
            </a:p>
          </p:txBody>
        </p:sp>
        <p:sp>
          <p:nvSpPr>
            <p:cNvPr id="23" name="TextBox 22"/>
            <p:cNvSpPr txBox="1"/>
            <p:nvPr/>
          </p:nvSpPr>
          <p:spPr bwMode="gray">
            <a:xfrm>
              <a:off x="1497013" y="2085586"/>
              <a:ext cx="531812" cy="338025"/>
            </a:xfrm>
            <a:prstGeom prst="rect">
              <a:avLst/>
            </a:prstGeom>
            <a:noFill/>
          </p:spPr>
          <p:txBody>
            <a:bodyPr>
              <a:spAutoFit/>
            </a:bodyPr>
            <a:lstStyle/>
            <a:p>
              <a:pPr algn="ctr">
                <a:defRPr/>
              </a:pPr>
              <a:r>
                <a:rPr lang="en-US" sz="800" b="1" dirty="0">
                  <a:solidFill>
                    <a:schemeClr val="bg1"/>
                  </a:solidFill>
                  <a:effectLst>
                    <a:outerShdw blurRad="38100" dist="38100" dir="2700000" algn="tl">
                      <a:srgbClr val="000000">
                        <a:alpha val="43137"/>
                      </a:srgbClr>
                    </a:outerShdw>
                  </a:effectLst>
                  <a:latin typeface="+mj-lt"/>
                </a:rPr>
                <a:t>FDD </a:t>
              </a:r>
            </a:p>
            <a:p>
              <a:pPr algn="ctr">
                <a:defRPr/>
              </a:pPr>
              <a:r>
                <a:rPr lang="en-US" sz="800" b="1" dirty="0">
                  <a:solidFill>
                    <a:schemeClr val="bg1"/>
                  </a:solidFill>
                  <a:effectLst>
                    <a:outerShdw blurRad="38100" dist="38100" dir="2700000" algn="tl">
                      <a:srgbClr val="000000">
                        <a:alpha val="43137"/>
                      </a:srgbClr>
                    </a:outerShdw>
                  </a:effectLst>
                  <a:latin typeface="+mj-lt"/>
                </a:rPr>
                <a:t>Toolkit</a:t>
              </a:r>
            </a:p>
          </p:txBody>
        </p:sp>
      </p:grpSp>
      <p:sp>
        <p:nvSpPr>
          <p:cNvPr id="24" name="Subtitle 19"/>
          <p:cNvSpPr txBox="1">
            <a:spLocks/>
          </p:cNvSpPr>
          <p:nvPr/>
        </p:nvSpPr>
        <p:spPr bwMode="gray">
          <a:xfrm>
            <a:off x="371226" y="1575589"/>
            <a:ext cx="4242977" cy="3991561"/>
          </a:xfrm>
          <a:prstGeom prst="rect">
            <a:avLst/>
          </a:prstGeom>
        </p:spPr>
        <p:txBody>
          <a:bodyPr/>
          <a:lstStyle/>
          <a:p>
            <a:pPr marL="0" marR="0" lvl="0" indent="0" algn="l" defTabSz="914400" rtl="0" eaLnBrk="1" fontAlgn="base" latinLnBrk="0" hangingPunct="1">
              <a:lnSpc>
                <a:spcPct val="100000"/>
              </a:lnSpc>
              <a:spcBef>
                <a:spcPct val="0"/>
              </a:spcBef>
              <a:spcAft>
                <a:spcPts val="600"/>
              </a:spcAft>
              <a:buClrTx/>
              <a:buSzTx/>
              <a:buFont typeface="Arial" charset="0"/>
              <a:buNone/>
              <a:tabLst/>
              <a:defRPr/>
            </a:pPr>
            <a:r>
              <a:rPr kumimoji="0" lang="en-US" sz="1600" b="1" i="1" u="none" strike="noStrike" kern="1200" cap="none" spc="0" normalizeH="0" baseline="0" noProof="0" dirty="0" smtClean="0">
                <a:ln>
                  <a:noFill/>
                </a:ln>
                <a:solidFill>
                  <a:srgbClr val="C792C6"/>
                </a:solidFill>
                <a:effectLst/>
                <a:uLnTx/>
                <a:uFillTx/>
                <a:latin typeface="Arial"/>
                <a:ea typeface="+mn-ea"/>
                <a:cs typeface="Arial" pitchFamily="34" charset="0"/>
              </a:rPr>
              <a:t>Engagement Process Guidance</a:t>
            </a:r>
          </a:p>
          <a:p>
            <a:pPr marL="0" marR="0" lvl="0" indent="0" algn="l" defTabSz="914400" rtl="0" eaLnBrk="1" fontAlgn="base" latinLnBrk="0" hangingPunct="1">
              <a:lnSpc>
                <a:spcPct val="100000"/>
              </a:lnSpc>
              <a:spcBef>
                <a:spcPct val="0"/>
              </a:spcBef>
              <a:spcAft>
                <a:spcPts val="600"/>
              </a:spcAft>
              <a:buClrTx/>
              <a:buSzTx/>
              <a:buFont typeface="Arial" charset="0"/>
              <a:buNone/>
              <a:tabLst/>
              <a:defRPr/>
            </a:pPr>
            <a:r>
              <a:rPr kumimoji="0" lang="en-US" sz="1600" i="0" u="none" strike="noStrike" kern="1200" cap="none" spc="0" normalizeH="0" baseline="0" noProof="0" dirty="0" smtClean="0">
                <a:ln>
                  <a:noFill/>
                </a:ln>
                <a:solidFill>
                  <a:schemeClr val="bg1"/>
                </a:solidFill>
                <a:effectLst/>
                <a:uLnTx/>
                <a:uFillTx/>
                <a:latin typeface="Arial"/>
                <a:ea typeface="+mn-ea"/>
                <a:cs typeface="Arial" pitchFamily="34" charset="0"/>
              </a:rPr>
              <a:t>The Engagement Process Guidance in the </a:t>
            </a:r>
            <a:r>
              <a:rPr kumimoji="0" lang="en-US" sz="1600" i="0" u="none" strike="noStrike" kern="1200" cap="none" spc="0" normalizeH="0" baseline="0" noProof="0" dirty="0" err="1" smtClean="0">
                <a:ln>
                  <a:noFill/>
                </a:ln>
                <a:solidFill>
                  <a:schemeClr val="bg1"/>
                </a:solidFill>
                <a:effectLst/>
                <a:uLnTx/>
                <a:uFillTx/>
                <a:latin typeface="Arial"/>
                <a:ea typeface="+mn-ea"/>
                <a:cs typeface="Arial" pitchFamily="34" charset="0"/>
              </a:rPr>
              <a:t>FDD</a:t>
            </a:r>
            <a:r>
              <a:rPr kumimoji="0" lang="en-US" sz="1600" i="0" u="none" strike="noStrike" kern="1200" cap="none" spc="0" normalizeH="0" baseline="0" noProof="0" dirty="0" smtClean="0">
                <a:ln>
                  <a:noFill/>
                </a:ln>
                <a:solidFill>
                  <a:schemeClr val="bg1"/>
                </a:solidFill>
                <a:effectLst/>
                <a:uLnTx/>
                <a:uFillTx/>
                <a:latin typeface="Arial"/>
                <a:ea typeface="+mn-ea"/>
                <a:cs typeface="Arial" pitchFamily="34" charset="0"/>
              </a:rPr>
              <a:t> Toolkit links in closely with Next Generation </a:t>
            </a:r>
            <a:r>
              <a:rPr kumimoji="0" lang="en-US" sz="1600" i="0" u="none" strike="noStrike" kern="1200" cap="none" spc="0" normalizeH="0" baseline="0" noProof="0" dirty="0" err="1" smtClean="0">
                <a:ln>
                  <a:noFill/>
                </a:ln>
                <a:solidFill>
                  <a:schemeClr val="bg1"/>
                </a:solidFill>
                <a:effectLst/>
                <a:uLnTx/>
                <a:uFillTx/>
                <a:latin typeface="Arial"/>
                <a:ea typeface="+mn-ea"/>
                <a:cs typeface="Arial" pitchFamily="34" charset="0"/>
              </a:rPr>
              <a:t>Buyside</a:t>
            </a:r>
            <a:r>
              <a:rPr kumimoji="0" lang="en-US" sz="1600" i="0" u="none" strike="noStrike" kern="1200" cap="none" spc="0" normalizeH="0" baseline="0" noProof="0" dirty="0" smtClean="0">
                <a:ln>
                  <a:noFill/>
                </a:ln>
                <a:solidFill>
                  <a:schemeClr val="bg1"/>
                </a:solidFill>
                <a:effectLst/>
                <a:uLnTx/>
                <a:uFillTx/>
                <a:latin typeface="Arial"/>
                <a:ea typeface="+mn-ea"/>
                <a:cs typeface="Arial" pitchFamily="34" charset="0"/>
              </a:rPr>
              <a:t> and </a:t>
            </a:r>
            <a:r>
              <a:rPr kumimoji="0" lang="en-US" sz="1600" i="0" u="none" strike="noStrike" kern="1200" cap="none" spc="0" normalizeH="0" baseline="0" noProof="0" dirty="0" err="1" smtClean="0">
                <a:ln>
                  <a:noFill/>
                </a:ln>
                <a:solidFill>
                  <a:schemeClr val="bg1"/>
                </a:solidFill>
                <a:effectLst/>
                <a:uLnTx/>
                <a:uFillTx/>
                <a:latin typeface="Arial"/>
                <a:ea typeface="+mn-ea"/>
                <a:cs typeface="Arial" pitchFamily="34" charset="0"/>
              </a:rPr>
              <a:t>Sellside</a:t>
            </a:r>
            <a:r>
              <a:rPr kumimoji="0" lang="en-US" sz="1600" i="0" u="none" strike="noStrike" kern="1200" cap="none" spc="0" normalizeH="0" baseline="0" noProof="0" dirty="0" smtClean="0">
                <a:ln>
                  <a:noFill/>
                </a:ln>
                <a:solidFill>
                  <a:schemeClr val="bg1"/>
                </a:solidFill>
                <a:effectLst/>
                <a:uLnTx/>
                <a:uFillTx/>
                <a:latin typeface="Arial"/>
                <a:ea typeface="+mn-ea"/>
                <a:cs typeface="Arial" pitchFamily="34" charset="0"/>
              </a:rPr>
              <a:t>, which are focused on our ability to win clients, win deals and maximize our bandwidth.</a:t>
            </a:r>
          </a:p>
          <a:p>
            <a:pPr marL="0" marR="0" lvl="0" indent="0" algn="l" defTabSz="914400" rtl="0" eaLnBrk="1" fontAlgn="base" latinLnBrk="0" hangingPunct="1">
              <a:lnSpc>
                <a:spcPct val="100000"/>
              </a:lnSpc>
              <a:spcBef>
                <a:spcPct val="0"/>
              </a:spcBef>
              <a:spcAft>
                <a:spcPts val="600"/>
              </a:spcAft>
              <a:buClrTx/>
              <a:buSzTx/>
              <a:buFont typeface="Arial" charset="0"/>
              <a:buNone/>
              <a:tabLst/>
              <a:defRPr/>
            </a:pPr>
            <a:r>
              <a:rPr kumimoji="0" lang="en-US" sz="1600" i="0" u="none" strike="noStrike" kern="1200" cap="none" spc="0" normalizeH="0" baseline="0" noProof="0" dirty="0" smtClean="0">
                <a:ln>
                  <a:noFill/>
                </a:ln>
                <a:solidFill>
                  <a:schemeClr val="bg1"/>
                </a:solidFill>
                <a:effectLst/>
                <a:uLnTx/>
                <a:uFillTx/>
                <a:latin typeface="Arial"/>
                <a:ea typeface="+mn-ea"/>
                <a:cs typeface="Arial" pitchFamily="34" charset="0"/>
              </a:rPr>
              <a:t>The </a:t>
            </a:r>
            <a:r>
              <a:rPr kumimoji="0" lang="en-US" sz="1600" i="0" u="none" strike="noStrike" kern="1200" cap="none" spc="0" normalizeH="0" baseline="0" noProof="0" dirty="0" err="1" smtClean="0">
                <a:ln>
                  <a:noFill/>
                </a:ln>
                <a:solidFill>
                  <a:schemeClr val="bg1"/>
                </a:solidFill>
                <a:effectLst/>
                <a:uLnTx/>
                <a:uFillTx/>
                <a:latin typeface="Arial"/>
                <a:ea typeface="+mn-ea"/>
                <a:cs typeface="Arial" pitchFamily="34" charset="0"/>
              </a:rPr>
              <a:t>FDD</a:t>
            </a:r>
            <a:r>
              <a:rPr kumimoji="0" lang="en-US" sz="1600" i="0" u="none" strike="noStrike" kern="1200" cap="none" spc="0" normalizeH="0" baseline="0" noProof="0" dirty="0" smtClean="0">
                <a:ln>
                  <a:noFill/>
                </a:ln>
                <a:solidFill>
                  <a:schemeClr val="bg1"/>
                </a:solidFill>
                <a:effectLst/>
                <a:uLnTx/>
                <a:uFillTx/>
                <a:latin typeface="Arial"/>
                <a:ea typeface="+mn-ea"/>
                <a:cs typeface="Arial" pitchFamily="34" charset="0"/>
              </a:rPr>
              <a:t> Toolkit Engagement Process Guidance provides additional help and tools to assist teams manage the engagement process and overall execution of the work.</a:t>
            </a:r>
          </a:p>
          <a:p>
            <a:pPr marL="0" marR="0" lvl="0" indent="0" algn="l" defTabSz="914400" rtl="0" eaLnBrk="1" fontAlgn="base" latinLnBrk="0" hangingPunct="1">
              <a:lnSpc>
                <a:spcPct val="100000"/>
              </a:lnSpc>
              <a:spcBef>
                <a:spcPct val="0"/>
              </a:spcBef>
              <a:spcAft>
                <a:spcPts val="600"/>
              </a:spcAft>
              <a:buClrTx/>
              <a:buSzTx/>
              <a:buFont typeface="Arial" charset="0"/>
              <a:buNone/>
              <a:tabLst/>
              <a:defRPr/>
            </a:pPr>
            <a:r>
              <a:rPr kumimoji="0" lang="en-US" sz="1600" b="1" i="1" u="none" strike="noStrike" kern="1200" cap="none" spc="0" normalizeH="0" baseline="0" noProof="0" dirty="0" smtClean="0">
                <a:ln>
                  <a:noFill/>
                </a:ln>
                <a:solidFill>
                  <a:srgbClr val="C792C6"/>
                </a:solidFill>
                <a:effectLst/>
                <a:uLnTx/>
                <a:uFillTx/>
                <a:latin typeface="Arial"/>
                <a:ea typeface="+mn-ea"/>
                <a:cs typeface="Arial" pitchFamily="34" charset="0"/>
              </a:rPr>
              <a:t>Fieldwork aide memoire</a:t>
            </a:r>
            <a:r>
              <a:rPr kumimoji="0" lang="en-US" sz="1600" b="1" i="1" u="none" strike="noStrike" kern="1200" cap="none" spc="0" normalizeH="0" noProof="0" dirty="0" smtClean="0">
                <a:ln>
                  <a:noFill/>
                </a:ln>
                <a:solidFill>
                  <a:srgbClr val="C792C6"/>
                </a:solidFill>
                <a:effectLst/>
                <a:uLnTx/>
                <a:uFillTx/>
                <a:latin typeface="Arial"/>
                <a:ea typeface="+mn-ea"/>
                <a:cs typeface="Arial" pitchFamily="34" charset="0"/>
              </a:rPr>
              <a:t> </a:t>
            </a:r>
            <a:endParaRPr kumimoji="0" lang="en-US" sz="1600" b="1" i="1" u="none" strike="noStrike" kern="1200" cap="none" spc="0" normalizeH="0" baseline="0" noProof="0" dirty="0" smtClean="0">
              <a:ln>
                <a:noFill/>
              </a:ln>
              <a:solidFill>
                <a:srgbClr val="C792C6"/>
              </a:solidFill>
              <a:effectLst/>
              <a:uLnTx/>
              <a:uFillTx/>
              <a:latin typeface="Arial"/>
              <a:ea typeface="+mn-ea"/>
              <a:cs typeface="Arial" pitchFamily="34" charset="0"/>
            </a:endParaRPr>
          </a:p>
          <a:p>
            <a:pPr marL="0" marR="0" lvl="0" indent="0" algn="l" defTabSz="914400" rtl="0" eaLnBrk="1" fontAlgn="base" latinLnBrk="0" hangingPunct="1">
              <a:lnSpc>
                <a:spcPct val="100000"/>
              </a:lnSpc>
              <a:spcBef>
                <a:spcPct val="0"/>
              </a:spcBef>
              <a:spcAft>
                <a:spcPts val="600"/>
              </a:spcAft>
              <a:buClrTx/>
              <a:buSzTx/>
              <a:buFont typeface="Arial" charset="0"/>
              <a:buNone/>
              <a:tabLst/>
              <a:defRPr/>
            </a:pPr>
            <a:r>
              <a:rPr kumimoji="0" lang="en-US" sz="1600" i="0" u="none" strike="noStrike" kern="1200" cap="none" spc="0" normalizeH="0" baseline="0" noProof="0" dirty="0" smtClean="0">
                <a:ln>
                  <a:noFill/>
                </a:ln>
                <a:solidFill>
                  <a:schemeClr val="bg1"/>
                </a:solidFill>
                <a:effectLst/>
                <a:uLnTx/>
                <a:uFillTx/>
                <a:latin typeface="Arial"/>
                <a:ea typeface="+mn-ea"/>
                <a:cs typeface="Arial" pitchFamily="34" charset="0"/>
              </a:rPr>
              <a:t>The purpose of this document is to provide a</a:t>
            </a:r>
            <a:r>
              <a:rPr kumimoji="0" lang="en-US" sz="1600" i="0" u="none" strike="noStrike" kern="1200" cap="none" spc="0" normalizeH="0" noProof="0" dirty="0" smtClean="0">
                <a:ln>
                  <a:noFill/>
                </a:ln>
                <a:solidFill>
                  <a:schemeClr val="bg1"/>
                </a:solidFill>
                <a:effectLst/>
                <a:uLnTx/>
                <a:uFillTx/>
                <a:latin typeface="Arial"/>
                <a:ea typeface="+mn-ea"/>
                <a:cs typeface="Arial" pitchFamily="34" charset="0"/>
              </a:rPr>
              <a:t> </a:t>
            </a:r>
            <a:r>
              <a:rPr kumimoji="0" lang="en-US" sz="1600" i="0" u="none" strike="noStrike" kern="1200" cap="none" spc="0" normalizeH="0" baseline="0" noProof="0" dirty="0" smtClean="0">
                <a:ln>
                  <a:noFill/>
                </a:ln>
                <a:solidFill>
                  <a:schemeClr val="bg1"/>
                </a:solidFill>
                <a:effectLst/>
                <a:uLnTx/>
                <a:uFillTx/>
                <a:latin typeface="Arial"/>
                <a:ea typeface="+mn-ea"/>
                <a:cs typeface="Arial" pitchFamily="34" charset="0"/>
              </a:rPr>
              <a:t>tool to </a:t>
            </a:r>
            <a:r>
              <a:rPr lang="en-US" sz="1600" dirty="0" smtClean="0">
                <a:solidFill>
                  <a:schemeClr val="bg1"/>
                </a:solidFill>
                <a:latin typeface="Arial"/>
                <a:cs typeface="Arial" pitchFamily="34" charset="0"/>
              </a:rPr>
              <a:t>professionals to facilitate discussion and considerations during fieldwork. </a:t>
            </a:r>
            <a:endParaRPr kumimoji="0" lang="en-US" sz="1600" b="1" i="0" u="none" strike="noStrike" kern="1200" cap="none" spc="0" normalizeH="0" baseline="0" noProof="0" dirty="0">
              <a:ln>
                <a:noFill/>
              </a:ln>
              <a:solidFill>
                <a:srgbClr val="00338D"/>
              </a:solidFill>
              <a:effectLst/>
              <a:uLnTx/>
              <a:uFillTx/>
              <a:latin typeface="Arial"/>
              <a:ea typeface="+mn-ea"/>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8"/>
          <p:cNvSpPr>
            <a:spLocks noGrp="1" noChangeArrowheads="1"/>
          </p:cNvSpPr>
          <p:nvPr>
            <p:ph type="title"/>
          </p:nvPr>
        </p:nvSpPr>
        <p:spPr>
          <a:xfrm>
            <a:off x="323850" y="115888"/>
            <a:ext cx="8496300" cy="792162"/>
          </a:xfrm>
        </p:spPr>
        <p:txBody>
          <a:bodyPr/>
          <a:lstStyle/>
          <a:p>
            <a:r>
              <a:rPr b="0" dirty="0" smtClean="0">
                <a:solidFill>
                  <a:srgbClr val="8AA5CB"/>
                </a:solidFill>
                <a:latin typeface="Arial" charset="0"/>
              </a:rPr>
              <a:t>Fieldwork review </a:t>
            </a:r>
            <a:r>
              <a:rPr dirty="0" smtClean="0">
                <a:solidFill>
                  <a:schemeClr val="bg2"/>
                </a:solidFill>
                <a:latin typeface="Arial" charset="0"/>
              </a:rPr>
              <a:t/>
            </a:r>
            <a:br>
              <a:rPr dirty="0" smtClean="0">
                <a:solidFill>
                  <a:schemeClr val="bg2"/>
                </a:solidFill>
                <a:latin typeface="Arial" charset="0"/>
              </a:rPr>
            </a:br>
            <a:r>
              <a:rPr dirty="0" smtClean="0">
                <a:latin typeface="Arial" charset="0"/>
              </a:rPr>
              <a:t>Areas for discussion/consideration</a:t>
            </a:r>
          </a:p>
        </p:txBody>
      </p:sp>
      <p:sp>
        <p:nvSpPr>
          <p:cNvPr id="87" name="Text Box 38"/>
          <p:cNvSpPr txBox="1">
            <a:spLocks noChangeArrowheads="1"/>
          </p:cNvSpPr>
          <p:nvPr/>
        </p:nvSpPr>
        <p:spPr bwMode="blackWhite">
          <a:xfrm>
            <a:off x="7450138" y="3338513"/>
            <a:ext cx="1438275" cy="225425"/>
          </a:xfrm>
          <a:prstGeom prst="rect">
            <a:avLst/>
          </a:prstGeom>
          <a:solidFill>
            <a:srgbClr val="8AA5CB"/>
          </a:solidFill>
          <a:ln w="6350" algn="ctr">
            <a:solidFill>
              <a:srgbClr val="8AA5CB"/>
            </a:solidFill>
            <a:miter lim="800000"/>
            <a:headEnd/>
            <a:tailEnd/>
          </a:ln>
        </p:spPr>
        <p:txBody>
          <a:bodyPr lIns="54000" tIns="54000" rIns="54000" bIns="54000" anchor="ctr"/>
          <a:lstStyle/>
          <a:p>
            <a:pPr algn="ctr" fontAlgn="auto">
              <a:spcBef>
                <a:spcPts val="0"/>
              </a:spcBef>
              <a:spcAft>
                <a:spcPts val="0"/>
              </a:spcAft>
              <a:defRPr/>
            </a:pPr>
            <a:r>
              <a:rPr lang="en-GB" sz="800" b="1" kern="0">
                <a:solidFill>
                  <a:srgbClr val="0C2D83"/>
                </a:solidFill>
                <a:latin typeface="+mn-lt"/>
              </a:rPr>
              <a:t>Integrate specialists</a:t>
            </a:r>
          </a:p>
        </p:txBody>
      </p:sp>
      <p:sp>
        <p:nvSpPr>
          <p:cNvPr id="88" name="Text Box 2"/>
          <p:cNvSpPr txBox="1">
            <a:spLocks noChangeArrowheads="1"/>
          </p:cNvSpPr>
          <p:nvPr/>
        </p:nvSpPr>
        <p:spPr bwMode="blackWhite">
          <a:xfrm>
            <a:off x="3795713" y="1076325"/>
            <a:ext cx="1798637" cy="180975"/>
          </a:xfrm>
          <a:prstGeom prst="rect">
            <a:avLst/>
          </a:prstGeom>
          <a:solidFill>
            <a:srgbClr val="8AA5CB"/>
          </a:solidFill>
          <a:ln w="6350" algn="ctr">
            <a:solidFill>
              <a:srgbClr val="8AA5CB"/>
            </a:solidFill>
            <a:miter lim="800000"/>
            <a:headEnd/>
            <a:tailEnd/>
          </a:ln>
        </p:spPr>
        <p:txBody>
          <a:bodyPr lIns="54000" tIns="54000" rIns="54000" bIns="54000" anchor="ctr"/>
          <a:lstStyle/>
          <a:p>
            <a:pPr algn="ctr" fontAlgn="auto">
              <a:spcBef>
                <a:spcPts val="0"/>
              </a:spcBef>
              <a:spcAft>
                <a:spcPts val="0"/>
              </a:spcAft>
              <a:defRPr/>
            </a:pPr>
            <a:r>
              <a:rPr lang="en-GB" sz="800" b="1" kern="0">
                <a:solidFill>
                  <a:srgbClr val="0C2D83"/>
                </a:solidFill>
                <a:latin typeface="+mn-lt"/>
              </a:rPr>
              <a:t>Scope fully addressed</a:t>
            </a:r>
          </a:p>
        </p:txBody>
      </p:sp>
      <p:sp>
        <p:nvSpPr>
          <p:cNvPr id="89" name="Text Box 3"/>
          <p:cNvSpPr txBox="1">
            <a:spLocks noChangeArrowheads="1"/>
          </p:cNvSpPr>
          <p:nvPr/>
        </p:nvSpPr>
        <p:spPr bwMode="blackWhite">
          <a:xfrm>
            <a:off x="5592763" y="1076325"/>
            <a:ext cx="1635125" cy="180975"/>
          </a:xfrm>
          <a:prstGeom prst="rect">
            <a:avLst/>
          </a:prstGeom>
          <a:solidFill>
            <a:srgbClr val="8AA5CB"/>
          </a:solidFill>
          <a:ln w="6350" algn="ctr">
            <a:solidFill>
              <a:srgbClr val="8AA5CB"/>
            </a:solidFill>
            <a:miter lim="800000"/>
            <a:headEnd/>
            <a:tailEnd/>
          </a:ln>
        </p:spPr>
        <p:txBody>
          <a:bodyPr lIns="54000" tIns="54000" rIns="54000" bIns="54000" anchor="ctr"/>
          <a:lstStyle/>
          <a:p>
            <a:pPr algn="ctr" fontAlgn="auto">
              <a:spcBef>
                <a:spcPts val="0"/>
              </a:spcBef>
              <a:spcAft>
                <a:spcPts val="0"/>
              </a:spcAft>
              <a:defRPr/>
            </a:pPr>
            <a:r>
              <a:rPr lang="en-GB" sz="900" b="1" kern="0">
                <a:solidFill>
                  <a:srgbClr val="0C2D83"/>
                </a:solidFill>
                <a:latin typeface="+mn-lt"/>
              </a:rPr>
              <a:t>Further </a:t>
            </a:r>
            <a:r>
              <a:rPr lang="en-GB" sz="800" b="1" kern="0">
                <a:solidFill>
                  <a:srgbClr val="0C2D83"/>
                </a:solidFill>
                <a:latin typeface="+mn-lt"/>
              </a:rPr>
              <a:t>work/scope</a:t>
            </a:r>
            <a:r>
              <a:rPr lang="en-GB" sz="900" b="1" kern="0">
                <a:solidFill>
                  <a:srgbClr val="0C2D83"/>
                </a:solidFill>
                <a:latin typeface="+mn-lt"/>
              </a:rPr>
              <a:t> creep</a:t>
            </a:r>
          </a:p>
        </p:txBody>
      </p:sp>
      <p:sp>
        <p:nvSpPr>
          <p:cNvPr id="90" name="Text Box 4"/>
          <p:cNvSpPr txBox="1">
            <a:spLocks noChangeArrowheads="1"/>
          </p:cNvSpPr>
          <p:nvPr/>
        </p:nvSpPr>
        <p:spPr bwMode="blackWhite">
          <a:xfrm>
            <a:off x="2155825" y="1076325"/>
            <a:ext cx="1643063" cy="180975"/>
          </a:xfrm>
          <a:prstGeom prst="rect">
            <a:avLst/>
          </a:prstGeom>
          <a:solidFill>
            <a:srgbClr val="8AA5CB"/>
          </a:solidFill>
          <a:ln w="6350" algn="ctr">
            <a:solidFill>
              <a:srgbClr val="8AA5CB"/>
            </a:solidFill>
            <a:miter lim="800000"/>
            <a:headEnd/>
            <a:tailEnd/>
          </a:ln>
        </p:spPr>
        <p:txBody>
          <a:bodyPr lIns="54000" tIns="54000" rIns="54000" bIns="54000" anchor="ctr"/>
          <a:lstStyle/>
          <a:p>
            <a:pPr algn="ctr" fontAlgn="auto">
              <a:spcBef>
                <a:spcPts val="0"/>
              </a:spcBef>
              <a:spcAft>
                <a:spcPts val="0"/>
              </a:spcAft>
              <a:defRPr/>
            </a:pPr>
            <a:r>
              <a:rPr lang="en-GB" sz="800" b="1" kern="0">
                <a:solidFill>
                  <a:srgbClr val="0C2D83"/>
                </a:solidFill>
                <a:latin typeface="+mn-lt"/>
              </a:rPr>
              <a:t>Review findings to date</a:t>
            </a:r>
          </a:p>
        </p:txBody>
      </p:sp>
      <p:sp>
        <p:nvSpPr>
          <p:cNvPr id="91" name="Rectangle 5"/>
          <p:cNvSpPr>
            <a:spLocks noChangeArrowheads="1"/>
          </p:cNvSpPr>
          <p:nvPr/>
        </p:nvSpPr>
        <p:spPr bwMode="auto">
          <a:xfrm>
            <a:off x="3798888" y="1262063"/>
            <a:ext cx="1800225" cy="871537"/>
          </a:xfrm>
          <a:prstGeom prst="rect">
            <a:avLst/>
          </a:prstGeom>
          <a:solidFill>
            <a:srgbClr val="FFFFFF"/>
          </a:solidFill>
          <a:ln w="9525">
            <a:solidFill>
              <a:srgbClr val="8AA5CB"/>
            </a:solidFill>
            <a:miter lim="800000"/>
            <a:headEnd/>
            <a:tailEnd/>
          </a:ln>
        </p:spPr>
        <p:txBody>
          <a:bodyPr lIns="54000" tIns="54000" rIns="54000" bIns="54000"/>
          <a:lstStyle/>
          <a:p>
            <a:pPr marL="192088" lvl="1" indent="-190500" fontAlgn="auto">
              <a:spcBef>
                <a:spcPct val="40000"/>
              </a:spcBef>
              <a:spcAft>
                <a:spcPts val="0"/>
              </a:spcAft>
              <a:buClr>
                <a:srgbClr val="0C2D83"/>
              </a:buClr>
              <a:buSzPct val="125000"/>
              <a:buFont typeface="Arial" pitchFamily="34" charset="0"/>
              <a:buChar char="▪"/>
              <a:defRPr/>
            </a:pPr>
            <a:r>
              <a:rPr lang="en-GB" sz="700" kern="0" dirty="0">
                <a:solidFill>
                  <a:sysClr val="windowText" lastClr="000000"/>
                </a:solidFill>
                <a:latin typeface="+mn-lt"/>
              </a:rPr>
              <a:t>Extent scope has been addressed</a:t>
            </a:r>
          </a:p>
          <a:p>
            <a:pPr marL="192088" lvl="1" indent="-190500" fontAlgn="auto">
              <a:spcBef>
                <a:spcPct val="40000"/>
              </a:spcBef>
              <a:spcAft>
                <a:spcPts val="0"/>
              </a:spcAft>
              <a:buClr>
                <a:srgbClr val="0C2D83"/>
              </a:buClr>
              <a:buSzPct val="125000"/>
              <a:buFont typeface="Arial" pitchFamily="34" charset="0"/>
              <a:buChar char="▪"/>
              <a:defRPr/>
            </a:pPr>
            <a:r>
              <a:rPr lang="en-GB" sz="700" kern="0" dirty="0">
                <a:solidFill>
                  <a:sysClr val="windowText" lastClr="000000"/>
                </a:solidFill>
                <a:latin typeface="+mn-lt"/>
              </a:rPr>
              <a:t>Any areas of further work which need to be completed</a:t>
            </a:r>
          </a:p>
          <a:p>
            <a:pPr marL="192088" lvl="1" indent="-190500" fontAlgn="auto">
              <a:spcBef>
                <a:spcPct val="40000"/>
              </a:spcBef>
              <a:spcAft>
                <a:spcPts val="0"/>
              </a:spcAft>
              <a:buClr>
                <a:srgbClr val="0C2D83"/>
              </a:buClr>
              <a:buSzPct val="125000"/>
              <a:buFont typeface="Arial" pitchFamily="34" charset="0"/>
              <a:buChar char="▪"/>
              <a:defRPr/>
            </a:pPr>
            <a:r>
              <a:rPr lang="en-GB" sz="700" kern="0" dirty="0">
                <a:solidFill>
                  <a:sysClr val="windowText" lastClr="000000"/>
                </a:solidFill>
                <a:latin typeface="+mn-lt"/>
              </a:rPr>
              <a:t>Action plan to complete scope</a:t>
            </a:r>
          </a:p>
          <a:p>
            <a:pPr marL="192088" lvl="1" indent="-190500" fontAlgn="auto">
              <a:spcBef>
                <a:spcPct val="40000"/>
              </a:spcBef>
              <a:spcAft>
                <a:spcPts val="0"/>
              </a:spcAft>
              <a:buClr>
                <a:srgbClr val="0C2D83"/>
              </a:buClr>
              <a:buSzPct val="125000"/>
              <a:buFont typeface="Arial" pitchFamily="34" charset="0"/>
              <a:buChar char="▪"/>
              <a:defRPr/>
            </a:pPr>
            <a:r>
              <a:rPr lang="en-GB" sz="700" kern="0" dirty="0">
                <a:solidFill>
                  <a:sysClr val="windowText" lastClr="000000"/>
                </a:solidFill>
                <a:latin typeface="+mn-lt"/>
              </a:rPr>
              <a:t>Redistribute work load if required</a:t>
            </a:r>
          </a:p>
        </p:txBody>
      </p:sp>
      <p:sp>
        <p:nvSpPr>
          <p:cNvPr id="92" name="Rectangle 6"/>
          <p:cNvSpPr>
            <a:spLocks noChangeArrowheads="1"/>
          </p:cNvSpPr>
          <p:nvPr/>
        </p:nvSpPr>
        <p:spPr bwMode="auto">
          <a:xfrm>
            <a:off x="5597525" y="1262063"/>
            <a:ext cx="1631950" cy="871537"/>
          </a:xfrm>
          <a:prstGeom prst="rect">
            <a:avLst/>
          </a:prstGeom>
          <a:solidFill>
            <a:srgbClr val="FFFFFF"/>
          </a:solidFill>
          <a:ln w="9525">
            <a:solidFill>
              <a:srgbClr val="8AA5CB"/>
            </a:solidFill>
            <a:miter lim="800000"/>
            <a:headEnd/>
            <a:tailEnd/>
          </a:ln>
        </p:spPr>
        <p:txBody>
          <a:bodyPr lIns="54000" tIns="54000" rIns="54000" bIns="54000"/>
          <a:lstStyle/>
          <a:p>
            <a:pPr marL="192088" lvl="1" indent="-190500" fontAlgn="auto">
              <a:spcBef>
                <a:spcPct val="40000"/>
              </a:spcBef>
              <a:spcAft>
                <a:spcPts val="0"/>
              </a:spcAft>
              <a:buClr>
                <a:schemeClr val="accent1"/>
              </a:buClr>
              <a:buSzPct val="125000"/>
              <a:buFont typeface="Arial" pitchFamily="34" charset="0"/>
              <a:buChar char="▪"/>
              <a:defRPr/>
            </a:pPr>
            <a:r>
              <a:rPr lang="en-GB" sz="700" kern="0" dirty="0">
                <a:solidFill>
                  <a:sysClr val="windowText" lastClr="000000"/>
                </a:solidFill>
                <a:latin typeface="+mn-lt"/>
              </a:rPr>
              <a:t>Provide guidance on where to focus work going forward</a:t>
            </a:r>
          </a:p>
          <a:p>
            <a:pPr marL="192088" lvl="1" indent="-190500" fontAlgn="auto">
              <a:spcBef>
                <a:spcPct val="40000"/>
              </a:spcBef>
              <a:spcAft>
                <a:spcPts val="0"/>
              </a:spcAft>
              <a:buClr>
                <a:schemeClr val="accent1"/>
              </a:buClr>
              <a:buSzPct val="125000"/>
              <a:buFont typeface="Arial" pitchFamily="34" charset="0"/>
              <a:buChar char="▪"/>
              <a:defRPr/>
            </a:pPr>
            <a:r>
              <a:rPr lang="en-GB" sz="700" kern="0" dirty="0">
                <a:solidFill>
                  <a:sysClr val="windowText" lastClr="000000"/>
                </a:solidFill>
                <a:latin typeface="+mn-lt"/>
              </a:rPr>
              <a:t>Discuss scope creep/overrun concerns</a:t>
            </a:r>
          </a:p>
          <a:p>
            <a:pPr marL="192088" lvl="1" indent="-190500" fontAlgn="auto">
              <a:spcBef>
                <a:spcPct val="40000"/>
              </a:spcBef>
              <a:spcAft>
                <a:spcPts val="0"/>
              </a:spcAft>
              <a:buClr>
                <a:schemeClr val="accent1"/>
              </a:buClr>
              <a:buSzPct val="125000"/>
              <a:buFont typeface="Arial" pitchFamily="34" charset="0"/>
              <a:buChar char="▪"/>
              <a:defRPr/>
            </a:pPr>
            <a:r>
              <a:rPr lang="en-GB" sz="700" kern="0" dirty="0">
                <a:solidFill>
                  <a:sysClr val="windowText" lastClr="000000"/>
                </a:solidFill>
                <a:latin typeface="+mn-lt"/>
              </a:rPr>
              <a:t>Discuss revenue opportunities for KPMG</a:t>
            </a:r>
          </a:p>
        </p:txBody>
      </p:sp>
      <p:sp>
        <p:nvSpPr>
          <p:cNvPr id="93" name="Rectangle 7"/>
          <p:cNvSpPr>
            <a:spLocks noChangeArrowheads="1"/>
          </p:cNvSpPr>
          <p:nvPr/>
        </p:nvSpPr>
        <p:spPr bwMode="auto">
          <a:xfrm>
            <a:off x="2159000" y="1262063"/>
            <a:ext cx="1639888" cy="871537"/>
          </a:xfrm>
          <a:prstGeom prst="rect">
            <a:avLst/>
          </a:prstGeom>
          <a:solidFill>
            <a:srgbClr val="FFFFFF"/>
          </a:solidFill>
          <a:ln w="9525">
            <a:solidFill>
              <a:srgbClr val="8AA5CB"/>
            </a:solidFill>
            <a:miter lim="800000"/>
            <a:headEnd/>
            <a:tailEnd/>
          </a:ln>
        </p:spPr>
        <p:txBody>
          <a:bodyPr lIns="54000" tIns="54000" rIns="54000" bIns="54000"/>
          <a:lstStyle/>
          <a:p>
            <a:pPr marL="192088" lvl="1" indent="-190500" fontAlgn="auto">
              <a:spcBef>
                <a:spcPct val="40000"/>
              </a:spcBef>
              <a:spcAft>
                <a:spcPts val="0"/>
              </a:spcAft>
              <a:buClr>
                <a:srgbClr val="0C2D83"/>
              </a:buClr>
              <a:buSzPct val="125000"/>
              <a:buFont typeface="Arial" pitchFamily="34" charset="0"/>
              <a:buChar char="▪"/>
              <a:defRPr/>
            </a:pPr>
            <a:r>
              <a:rPr lang="en-GB" sz="700" kern="0" dirty="0">
                <a:solidFill>
                  <a:sysClr val="windowText" lastClr="000000"/>
                </a:solidFill>
                <a:latin typeface="+mn-lt"/>
              </a:rPr>
              <a:t>Thoroughly review analysis and findings</a:t>
            </a:r>
          </a:p>
          <a:p>
            <a:pPr marL="192088" lvl="1" indent="-190500" fontAlgn="auto">
              <a:spcBef>
                <a:spcPct val="40000"/>
              </a:spcBef>
              <a:spcAft>
                <a:spcPts val="0"/>
              </a:spcAft>
              <a:buClr>
                <a:srgbClr val="0C2D83"/>
              </a:buClr>
              <a:buSzPct val="125000"/>
              <a:buFont typeface="Arial" pitchFamily="34" charset="0"/>
              <a:buChar char="▪"/>
              <a:defRPr/>
            </a:pPr>
            <a:r>
              <a:rPr lang="en-GB" sz="700" kern="0" dirty="0">
                <a:solidFill>
                  <a:sysClr val="windowText" lastClr="000000"/>
                </a:solidFill>
                <a:latin typeface="+mn-lt"/>
              </a:rPr>
              <a:t>Collate key trends, issues and concerns</a:t>
            </a:r>
          </a:p>
          <a:p>
            <a:pPr marL="192088" lvl="1" indent="-190500" fontAlgn="auto">
              <a:spcBef>
                <a:spcPct val="40000"/>
              </a:spcBef>
              <a:spcAft>
                <a:spcPts val="0"/>
              </a:spcAft>
              <a:buClr>
                <a:srgbClr val="0C2D83"/>
              </a:buClr>
              <a:buSzPct val="125000"/>
              <a:buFont typeface="Arial" pitchFamily="34" charset="0"/>
              <a:buChar char="▪"/>
              <a:defRPr/>
            </a:pPr>
            <a:r>
              <a:rPr lang="en-GB" sz="700" kern="0" dirty="0">
                <a:solidFill>
                  <a:sysClr val="windowText" lastClr="000000"/>
                </a:solidFill>
                <a:latin typeface="+mn-lt"/>
              </a:rPr>
              <a:t>Explore depth of work carried out</a:t>
            </a:r>
          </a:p>
          <a:p>
            <a:pPr marL="192088" lvl="1" indent="-190500" fontAlgn="auto">
              <a:spcBef>
                <a:spcPct val="40000"/>
              </a:spcBef>
              <a:spcAft>
                <a:spcPts val="0"/>
              </a:spcAft>
              <a:buClr>
                <a:srgbClr val="0C2D83"/>
              </a:buClr>
              <a:buSzPct val="125000"/>
              <a:buFont typeface="Arial" pitchFamily="34" charset="0"/>
              <a:buChar char="▪"/>
              <a:defRPr/>
            </a:pPr>
            <a:r>
              <a:rPr lang="en-GB" sz="700" kern="0" dirty="0">
                <a:solidFill>
                  <a:sysClr val="windowText" lastClr="000000"/>
                </a:solidFill>
                <a:latin typeface="+mn-lt"/>
              </a:rPr>
              <a:t>Identify any areas of scope creep</a:t>
            </a:r>
          </a:p>
        </p:txBody>
      </p:sp>
      <p:sp>
        <p:nvSpPr>
          <p:cNvPr id="94" name="Text Box 9"/>
          <p:cNvSpPr txBox="1">
            <a:spLocks noChangeArrowheads="1"/>
          </p:cNvSpPr>
          <p:nvPr/>
        </p:nvSpPr>
        <p:spPr bwMode="blackWhite">
          <a:xfrm>
            <a:off x="3578225" y="5300663"/>
            <a:ext cx="2073275" cy="252412"/>
          </a:xfrm>
          <a:prstGeom prst="rect">
            <a:avLst/>
          </a:prstGeom>
          <a:solidFill>
            <a:srgbClr val="8AA5CB"/>
          </a:solidFill>
          <a:ln w="12700" algn="ctr">
            <a:solidFill>
              <a:srgbClr val="8AA5CB"/>
            </a:solidFill>
            <a:miter lim="800000"/>
            <a:headEnd/>
            <a:tailEnd/>
          </a:ln>
        </p:spPr>
        <p:txBody>
          <a:bodyPr lIns="54000" tIns="54000" rIns="54000" bIns="54000" anchor="ctr"/>
          <a:lstStyle/>
          <a:p>
            <a:pPr algn="ctr" fontAlgn="auto">
              <a:spcBef>
                <a:spcPts val="0"/>
              </a:spcBef>
              <a:spcAft>
                <a:spcPts val="0"/>
              </a:spcAft>
              <a:defRPr/>
            </a:pPr>
            <a:r>
              <a:rPr lang="en-GB" sz="800" b="1" kern="0" dirty="0">
                <a:solidFill>
                  <a:srgbClr val="0C2D83"/>
                </a:solidFill>
                <a:latin typeface="+mn-lt"/>
              </a:rPr>
              <a:t>Communicating findings, scope and costs</a:t>
            </a:r>
          </a:p>
        </p:txBody>
      </p:sp>
      <p:sp>
        <p:nvSpPr>
          <p:cNvPr id="95" name="Rectangle 10"/>
          <p:cNvSpPr>
            <a:spLocks noChangeArrowheads="1"/>
          </p:cNvSpPr>
          <p:nvPr/>
        </p:nvSpPr>
        <p:spPr bwMode="auto">
          <a:xfrm>
            <a:off x="3586163" y="5546725"/>
            <a:ext cx="2001837" cy="795338"/>
          </a:xfrm>
          <a:prstGeom prst="rect">
            <a:avLst/>
          </a:prstGeom>
          <a:solidFill>
            <a:srgbClr val="FFFFFF"/>
          </a:solidFill>
          <a:ln w="9525">
            <a:solidFill>
              <a:srgbClr val="8AA5CB"/>
            </a:solidFill>
            <a:miter lim="800000"/>
            <a:headEnd/>
            <a:tailEnd/>
          </a:ln>
        </p:spPr>
        <p:txBody>
          <a:bodyPr lIns="54000" tIns="54000" rIns="54000" bIns="54000"/>
          <a:lstStyle/>
          <a:p>
            <a:pPr marL="192088" lvl="1" indent="-190500" fontAlgn="auto">
              <a:spcBef>
                <a:spcPct val="40000"/>
              </a:spcBef>
              <a:spcAft>
                <a:spcPts val="0"/>
              </a:spcAft>
              <a:buClr>
                <a:srgbClr val="0C2D83"/>
              </a:buClr>
              <a:buSzPct val="125000"/>
              <a:buFont typeface="Arial" pitchFamily="34" charset="0"/>
              <a:buChar char="▪"/>
              <a:defRPr/>
            </a:pPr>
            <a:r>
              <a:rPr lang="en-GB" sz="700" kern="0" dirty="0">
                <a:solidFill>
                  <a:sysClr val="windowText" lastClr="000000"/>
                </a:solidFill>
                <a:latin typeface="+mn-lt"/>
              </a:rPr>
              <a:t>Report weekly findings and costs</a:t>
            </a:r>
          </a:p>
          <a:p>
            <a:pPr marL="192088" lvl="1" indent="-190500" fontAlgn="auto">
              <a:spcBef>
                <a:spcPct val="40000"/>
              </a:spcBef>
              <a:spcAft>
                <a:spcPts val="0"/>
              </a:spcAft>
              <a:buClr>
                <a:srgbClr val="0C2D83"/>
              </a:buClr>
              <a:buSzPct val="125000"/>
              <a:buFont typeface="Arial" pitchFamily="34" charset="0"/>
              <a:buChar char="▪"/>
              <a:defRPr/>
            </a:pPr>
            <a:r>
              <a:rPr lang="en-GB" sz="700" kern="0" dirty="0">
                <a:solidFill>
                  <a:sysClr val="windowText" lastClr="000000"/>
                </a:solidFill>
                <a:latin typeface="+mn-lt"/>
              </a:rPr>
              <a:t>Project progress / problems / difficulties</a:t>
            </a:r>
          </a:p>
          <a:p>
            <a:pPr marL="192088" lvl="1" indent="-190500" fontAlgn="auto">
              <a:spcBef>
                <a:spcPct val="40000"/>
              </a:spcBef>
              <a:spcAft>
                <a:spcPts val="0"/>
              </a:spcAft>
              <a:buClr>
                <a:srgbClr val="0C2D83"/>
              </a:buClr>
              <a:buSzPct val="125000"/>
              <a:buFont typeface="Arial" pitchFamily="34" charset="0"/>
              <a:buChar char="▪"/>
              <a:defRPr/>
            </a:pPr>
            <a:r>
              <a:rPr lang="en-GB" sz="700" kern="0" dirty="0">
                <a:solidFill>
                  <a:sysClr val="windowText" lastClr="000000"/>
                </a:solidFill>
                <a:latin typeface="+mn-lt"/>
              </a:rPr>
              <a:t>Agree scope creep</a:t>
            </a:r>
          </a:p>
          <a:p>
            <a:pPr marL="192088" lvl="1" indent="-190500" fontAlgn="auto">
              <a:spcBef>
                <a:spcPct val="40000"/>
              </a:spcBef>
              <a:spcAft>
                <a:spcPts val="0"/>
              </a:spcAft>
              <a:buClr>
                <a:srgbClr val="0C2D83"/>
              </a:buClr>
              <a:buSzPct val="125000"/>
              <a:buFont typeface="Arial" pitchFamily="34" charset="0"/>
              <a:buChar char="▪"/>
              <a:defRPr/>
            </a:pPr>
            <a:r>
              <a:rPr lang="en-GB" sz="700" kern="0" dirty="0">
                <a:solidFill>
                  <a:sysClr val="windowText" lastClr="000000"/>
                </a:solidFill>
                <a:latin typeface="+mn-lt"/>
              </a:rPr>
              <a:t>Agree overruns / additional costs incurred</a:t>
            </a:r>
          </a:p>
          <a:p>
            <a:pPr marL="192088" lvl="1" indent="-190500" fontAlgn="auto">
              <a:spcBef>
                <a:spcPct val="40000"/>
              </a:spcBef>
              <a:spcAft>
                <a:spcPts val="0"/>
              </a:spcAft>
              <a:buClr>
                <a:srgbClr val="0C2D83"/>
              </a:buClr>
              <a:buSzPct val="125000"/>
              <a:buFont typeface="Arial" pitchFamily="34" charset="0"/>
              <a:buChar char="▪"/>
              <a:defRPr/>
            </a:pPr>
            <a:r>
              <a:rPr lang="en-GB" sz="700" kern="0" dirty="0">
                <a:solidFill>
                  <a:sysClr val="windowText" lastClr="000000"/>
                </a:solidFill>
                <a:latin typeface="+mn-lt"/>
              </a:rPr>
              <a:t>Costs to complete</a:t>
            </a:r>
          </a:p>
        </p:txBody>
      </p:sp>
      <p:sp>
        <p:nvSpPr>
          <p:cNvPr id="96" name="Text Box 11"/>
          <p:cNvSpPr txBox="1">
            <a:spLocks noChangeArrowheads="1"/>
          </p:cNvSpPr>
          <p:nvPr/>
        </p:nvSpPr>
        <p:spPr bwMode="blackWhite">
          <a:xfrm>
            <a:off x="7454900" y="2522538"/>
            <a:ext cx="1438275" cy="195262"/>
          </a:xfrm>
          <a:prstGeom prst="rect">
            <a:avLst/>
          </a:prstGeom>
          <a:solidFill>
            <a:srgbClr val="8AA5CB"/>
          </a:solidFill>
          <a:ln w="6350" algn="ctr">
            <a:solidFill>
              <a:srgbClr val="8AA5CB"/>
            </a:solidFill>
            <a:miter lim="800000"/>
            <a:headEnd/>
            <a:tailEnd/>
          </a:ln>
        </p:spPr>
        <p:txBody>
          <a:bodyPr lIns="54000" tIns="54000" rIns="54000" bIns="54000" anchor="ctr"/>
          <a:lstStyle/>
          <a:p>
            <a:pPr algn="ctr" fontAlgn="auto">
              <a:spcBef>
                <a:spcPts val="0"/>
              </a:spcBef>
              <a:spcAft>
                <a:spcPts val="0"/>
              </a:spcAft>
              <a:defRPr/>
            </a:pPr>
            <a:r>
              <a:rPr lang="en-GB" sz="800" b="1" kern="0">
                <a:solidFill>
                  <a:srgbClr val="0C2D83"/>
                </a:solidFill>
                <a:latin typeface="+mn-lt"/>
              </a:rPr>
              <a:t>Resourcing / morale</a:t>
            </a:r>
          </a:p>
        </p:txBody>
      </p:sp>
      <p:sp>
        <p:nvSpPr>
          <p:cNvPr id="97" name="Rectangle 12"/>
          <p:cNvSpPr>
            <a:spLocks noChangeArrowheads="1"/>
          </p:cNvSpPr>
          <p:nvPr/>
        </p:nvSpPr>
        <p:spPr bwMode="auto">
          <a:xfrm>
            <a:off x="7454900" y="2717800"/>
            <a:ext cx="1439863" cy="630238"/>
          </a:xfrm>
          <a:prstGeom prst="rect">
            <a:avLst/>
          </a:prstGeom>
          <a:solidFill>
            <a:srgbClr val="FFFFFF"/>
          </a:solidFill>
          <a:ln w="9525">
            <a:solidFill>
              <a:srgbClr val="8AA5CB"/>
            </a:solidFill>
            <a:miter lim="800000"/>
            <a:headEnd/>
            <a:tailEnd/>
          </a:ln>
        </p:spPr>
        <p:txBody>
          <a:bodyPr lIns="54000" tIns="54000" rIns="54000" bIns="54000"/>
          <a:lstStyle/>
          <a:p>
            <a:pPr marL="192088" lvl="1" indent="-190500" fontAlgn="auto">
              <a:spcBef>
                <a:spcPct val="40000"/>
              </a:spcBef>
              <a:spcAft>
                <a:spcPts val="0"/>
              </a:spcAft>
              <a:buClr>
                <a:srgbClr val="0C2D83"/>
              </a:buClr>
              <a:buSzPct val="125000"/>
              <a:buFont typeface="Arial" pitchFamily="34" charset="0"/>
              <a:buChar char="▪"/>
              <a:defRPr/>
            </a:pPr>
            <a:r>
              <a:rPr lang="en-GB" sz="700" kern="0" dirty="0">
                <a:solidFill>
                  <a:sysClr val="windowText" lastClr="000000"/>
                </a:solidFill>
                <a:latin typeface="+mn-lt"/>
              </a:rPr>
              <a:t>Appropriate staffing levels? </a:t>
            </a:r>
          </a:p>
          <a:p>
            <a:pPr marL="192088" lvl="1" indent="-190500" fontAlgn="auto">
              <a:spcBef>
                <a:spcPct val="40000"/>
              </a:spcBef>
              <a:spcAft>
                <a:spcPts val="0"/>
              </a:spcAft>
              <a:buClr>
                <a:srgbClr val="0C2D83"/>
              </a:buClr>
              <a:buSzPct val="125000"/>
              <a:buFont typeface="Arial" pitchFamily="34" charset="0"/>
              <a:buChar char="▪"/>
              <a:defRPr/>
            </a:pPr>
            <a:r>
              <a:rPr lang="en-GB" sz="700" kern="0" dirty="0">
                <a:solidFill>
                  <a:sysClr val="windowText" lastClr="000000"/>
                </a:solidFill>
                <a:latin typeface="+mn-lt"/>
              </a:rPr>
              <a:t>Work life balance?</a:t>
            </a:r>
          </a:p>
          <a:p>
            <a:pPr marL="192088" lvl="1" indent="-190500" fontAlgn="auto">
              <a:spcBef>
                <a:spcPct val="40000"/>
              </a:spcBef>
              <a:spcAft>
                <a:spcPts val="0"/>
              </a:spcAft>
              <a:buClr>
                <a:srgbClr val="0C2D83"/>
              </a:buClr>
              <a:buSzPct val="125000"/>
              <a:buFont typeface="Arial" pitchFamily="34" charset="0"/>
              <a:buChar char="▪"/>
              <a:defRPr/>
            </a:pPr>
            <a:r>
              <a:rPr lang="en-GB" sz="700" kern="0" dirty="0">
                <a:solidFill>
                  <a:sysClr val="windowText" lastClr="000000"/>
                </a:solidFill>
                <a:latin typeface="+mn-lt"/>
              </a:rPr>
              <a:t>Motivation?</a:t>
            </a:r>
          </a:p>
        </p:txBody>
      </p:sp>
      <p:sp>
        <p:nvSpPr>
          <p:cNvPr id="98" name="Text Box 13"/>
          <p:cNvSpPr txBox="1">
            <a:spLocks noChangeArrowheads="1"/>
          </p:cNvSpPr>
          <p:nvPr/>
        </p:nvSpPr>
        <p:spPr bwMode="blackWhite">
          <a:xfrm>
            <a:off x="1547813" y="5300663"/>
            <a:ext cx="2039937" cy="247650"/>
          </a:xfrm>
          <a:prstGeom prst="rect">
            <a:avLst/>
          </a:prstGeom>
          <a:solidFill>
            <a:srgbClr val="8AA5CB"/>
          </a:solidFill>
          <a:ln w="12700" algn="ctr">
            <a:solidFill>
              <a:srgbClr val="8AA5CB"/>
            </a:solidFill>
            <a:miter lim="800000"/>
            <a:headEnd/>
            <a:tailEnd/>
          </a:ln>
        </p:spPr>
        <p:txBody>
          <a:bodyPr lIns="54000" tIns="54000" rIns="54000" bIns="54000" anchor="ctr"/>
          <a:lstStyle/>
          <a:p>
            <a:pPr algn="ctr" fontAlgn="auto">
              <a:spcBef>
                <a:spcPts val="0"/>
              </a:spcBef>
              <a:spcAft>
                <a:spcPts val="0"/>
              </a:spcAft>
              <a:defRPr/>
            </a:pPr>
            <a:r>
              <a:rPr lang="en-GB" sz="800" b="1" kern="0">
                <a:solidFill>
                  <a:srgbClr val="0C2D83"/>
                </a:solidFill>
                <a:latin typeface="+mn-lt"/>
              </a:rPr>
              <a:t>Project update</a:t>
            </a:r>
          </a:p>
        </p:txBody>
      </p:sp>
      <p:sp>
        <p:nvSpPr>
          <p:cNvPr id="99" name="Rectangle 14"/>
          <p:cNvSpPr>
            <a:spLocks noChangeArrowheads="1"/>
          </p:cNvSpPr>
          <p:nvPr/>
        </p:nvSpPr>
        <p:spPr bwMode="auto">
          <a:xfrm>
            <a:off x="1547813" y="5548313"/>
            <a:ext cx="2038350" cy="795337"/>
          </a:xfrm>
          <a:prstGeom prst="rect">
            <a:avLst/>
          </a:prstGeom>
          <a:solidFill>
            <a:srgbClr val="FFFFFF"/>
          </a:solidFill>
          <a:ln w="9525">
            <a:solidFill>
              <a:srgbClr val="8AA5CB"/>
            </a:solidFill>
            <a:miter lim="800000"/>
            <a:headEnd/>
            <a:tailEnd/>
          </a:ln>
        </p:spPr>
        <p:txBody>
          <a:bodyPr lIns="54000" tIns="54000" rIns="54000" bIns="54000"/>
          <a:lstStyle/>
          <a:p>
            <a:pPr marL="192088" lvl="1" indent="-190500" fontAlgn="auto">
              <a:spcBef>
                <a:spcPct val="40000"/>
              </a:spcBef>
              <a:spcAft>
                <a:spcPts val="0"/>
              </a:spcAft>
              <a:buClr>
                <a:srgbClr val="0C2D83"/>
              </a:buClr>
              <a:buSzPct val="125000"/>
              <a:buFont typeface="Arial" pitchFamily="34" charset="0"/>
              <a:buChar char="▪"/>
              <a:defRPr/>
            </a:pPr>
            <a:r>
              <a:rPr lang="en-GB" sz="700" kern="0" dirty="0">
                <a:solidFill>
                  <a:sysClr val="windowText" lastClr="000000"/>
                </a:solidFill>
                <a:latin typeface="+mn-lt"/>
              </a:rPr>
              <a:t>Update to / from client</a:t>
            </a:r>
          </a:p>
          <a:p>
            <a:pPr marL="192088" lvl="1" indent="-190500" fontAlgn="auto">
              <a:spcBef>
                <a:spcPct val="40000"/>
              </a:spcBef>
              <a:spcAft>
                <a:spcPts val="0"/>
              </a:spcAft>
              <a:buClr>
                <a:srgbClr val="0C2D83"/>
              </a:buClr>
              <a:buSzPct val="125000"/>
              <a:buFont typeface="Arial" pitchFamily="34" charset="0"/>
              <a:buChar char="▪"/>
              <a:defRPr/>
            </a:pPr>
            <a:r>
              <a:rPr lang="en-GB" sz="700" kern="0" dirty="0">
                <a:solidFill>
                  <a:sysClr val="windowText" lastClr="000000"/>
                </a:solidFill>
                <a:latin typeface="+mn-lt"/>
              </a:rPr>
              <a:t>Update on deal progress </a:t>
            </a:r>
          </a:p>
          <a:p>
            <a:pPr marL="192088" lvl="1" indent="-190500" fontAlgn="auto">
              <a:spcBef>
                <a:spcPct val="40000"/>
              </a:spcBef>
              <a:spcAft>
                <a:spcPts val="0"/>
              </a:spcAft>
              <a:buClr>
                <a:srgbClr val="0C2D83"/>
              </a:buClr>
              <a:buSzPct val="125000"/>
              <a:buFont typeface="Arial" pitchFamily="34" charset="0"/>
              <a:buChar char="▪"/>
              <a:defRPr/>
            </a:pPr>
            <a:r>
              <a:rPr lang="en-GB" sz="700" kern="0" dirty="0">
                <a:solidFill>
                  <a:sysClr val="windowText" lastClr="000000"/>
                </a:solidFill>
                <a:latin typeface="+mn-lt"/>
              </a:rPr>
              <a:t>Timetable changes</a:t>
            </a:r>
          </a:p>
          <a:p>
            <a:pPr marL="192088" lvl="1" indent="-190500" fontAlgn="auto">
              <a:spcBef>
                <a:spcPct val="40000"/>
              </a:spcBef>
              <a:spcAft>
                <a:spcPts val="0"/>
              </a:spcAft>
              <a:buClr>
                <a:srgbClr val="0C2D83"/>
              </a:buClr>
              <a:buSzPct val="125000"/>
              <a:buFont typeface="Arial" pitchFamily="34" charset="0"/>
              <a:buChar char="▪"/>
              <a:defRPr/>
            </a:pPr>
            <a:r>
              <a:rPr lang="en-GB" sz="700" kern="0" dirty="0">
                <a:solidFill>
                  <a:sysClr val="windowText" lastClr="000000"/>
                </a:solidFill>
                <a:latin typeface="+mn-lt"/>
              </a:rPr>
              <a:t>Confirm report length / requirements</a:t>
            </a:r>
          </a:p>
          <a:p>
            <a:pPr marL="192088" lvl="1" indent="-190500" fontAlgn="auto">
              <a:spcBef>
                <a:spcPct val="40000"/>
              </a:spcBef>
              <a:spcAft>
                <a:spcPts val="0"/>
              </a:spcAft>
              <a:buClr>
                <a:srgbClr val="0C2D83"/>
              </a:buClr>
              <a:buSzPct val="125000"/>
              <a:buFont typeface="Arial" pitchFamily="34" charset="0"/>
              <a:buChar char="▪"/>
              <a:defRPr/>
            </a:pPr>
            <a:r>
              <a:rPr lang="en-GB" sz="700" kern="0" dirty="0">
                <a:solidFill>
                  <a:sysClr val="windowText" lastClr="000000"/>
                </a:solidFill>
                <a:latin typeface="+mn-lt"/>
              </a:rPr>
              <a:t>Status of other DD providers / findings</a:t>
            </a:r>
          </a:p>
        </p:txBody>
      </p:sp>
      <p:sp>
        <p:nvSpPr>
          <p:cNvPr id="100" name="Text Box 15"/>
          <p:cNvSpPr txBox="1">
            <a:spLocks noChangeArrowheads="1"/>
          </p:cNvSpPr>
          <p:nvPr/>
        </p:nvSpPr>
        <p:spPr bwMode="blackWhite">
          <a:xfrm>
            <a:off x="5597525" y="5300663"/>
            <a:ext cx="2163763" cy="241300"/>
          </a:xfrm>
          <a:prstGeom prst="rect">
            <a:avLst/>
          </a:prstGeom>
          <a:solidFill>
            <a:srgbClr val="8AA5CB"/>
          </a:solidFill>
          <a:ln w="12700" algn="ctr">
            <a:solidFill>
              <a:srgbClr val="8AA5CB"/>
            </a:solidFill>
            <a:miter lim="800000"/>
            <a:headEnd/>
            <a:tailEnd/>
          </a:ln>
        </p:spPr>
        <p:txBody>
          <a:bodyPr lIns="54000" tIns="54000" rIns="54000" bIns="54000" anchor="ctr"/>
          <a:lstStyle/>
          <a:p>
            <a:pPr algn="ctr" fontAlgn="auto">
              <a:spcBef>
                <a:spcPts val="0"/>
              </a:spcBef>
              <a:spcAft>
                <a:spcPts val="0"/>
              </a:spcAft>
              <a:defRPr/>
            </a:pPr>
            <a:r>
              <a:rPr lang="en-GB" sz="800" b="1" kern="0">
                <a:solidFill>
                  <a:srgbClr val="0C2D83"/>
                </a:solidFill>
                <a:latin typeface="+mn-lt"/>
              </a:rPr>
              <a:t>SPA and Post Deal Support</a:t>
            </a:r>
          </a:p>
        </p:txBody>
      </p:sp>
      <p:sp>
        <p:nvSpPr>
          <p:cNvPr id="101" name="Rectangle 16"/>
          <p:cNvSpPr>
            <a:spLocks noChangeArrowheads="1"/>
          </p:cNvSpPr>
          <p:nvPr/>
        </p:nvSpPr>
        <p:spPr bwMode="auto">
          <a:xfrm>
            <a:off x="5588000" y="5551488"/>
            <a:ext cx="2165350" cy="795337"/>
          </a:xfrm>
          <a:prstGeom prst="rect">
            <a:avLst/>
          </a:prstGeom>
          <a:solidFill>
            <a:srgbClr val="FFFFFF"/>
          </a:solidFill>
          <a:ln w="9525">
            <a:solidFill>
              <a:srgbClr val="8AA5CB"/>
            </a:solidFill>
            <a:miter lim="800000"/>
            <a:headEnd/>
            <a:tailEnd/>
          </a:ln>
        </p:spPr>
        <p:txBody>
          <a:bodyPr lIns="54000" tIns="54000" rIns="54000" bIns="54000"/>
          <a:lstStyle/>
          <a:p>
            <a:pPr marL="192088" lvl="1" indent="-190500" fontAlgn="auto">
              <a:spcBef>
                <a:spcPct val="40000"/>
              </a:spcBef>
              <a:spcAft>
                <a:spcPts val="0"/>
              </a:spcAft>
              <a:buClr>
                <a:srgbClr val="0C2D83"/>
              </a:buClr>
              <a:buSzPct val="125000"/>
              <a:buFont typeface="Arial" pitchFamily="34" charset="0"/>
              <a:buChar char="▪"/>
              <a:defRPr/>
            </a:pPr>
            <a:r>
              <a:rPr lang="en-GB" sz="700" kern="0" dirty="0">
                <a:solidFill>
                  <a:sysClr val="windowText" lastClr="000000"/>
                </a:solidFill>
                <a:latin typeface="+mn-lt"/>
              </a:rPr>
              <a:t>Client’s intentions with the SPA</a:t>
            </a:r>
          </a:p>
          <a:p>
            <a:pPr marL="192088" lvl="1" indent="-190500" fontAlgn="auto">
              <a:spcBef>
                <a:spcPct val="40000"/>
              </a:spcBef>
              <a:spcAft>
                <a:spcPts val="0"/>
              </a:spcAft>
              <a:buClr>
                <a:srgbClr val="0C2D83"/>
              </a:buClr>
              <a:buSzPct val="125000"/>
              <a:buFont typeface="Arial" pitchFamily="34" charset="0"/>
              <a:buChar char="▪"/>
              <a:defRPr/>
            </a:pPr>
            <a:r>
              <a:rPr lang="en-GB" sz="700" kern="0" dirty="0">
                <a:solidFill>
                  <a:sysClr val="windowText" lastClr="000000"/>
                </a:solidFill>
                <a:latin typeface="+mn-lt"/>
              </a:rPr>
              <a:t>KPMG SPA assistance?</a:t>
            </a:r>
          </a:p>
          <a:p>
            <a:pPr marL="192088" lvl="1" indent="-190500" fontAlgn="auto">
              <a:spcBef>
                <a:spcPct val="40000"/>
              </a:spcBef>
              <a:spcAft>
                <a:spcPts val="0"/>
              </a:spcAft>
              <a:buClr>
                <a:srgbClr val="0C2D83"/>
              </a:buClr>
              <a:buSzPct val="125000"/>
              <a:buFont typeface="Arial" pitchFamily="34" charset="0"/>
              <a:buChar char="▪"/>
              <a:defRPr/>
            </a:pPr>
            <a:r>
              <a:rPr lang="en-GB" sz="700" kern="0" dirty="0">
                <a:solidFill>
                  <a:sysClr val="windowText" lastClr="000000"/>
                </a:solidFill>
                <a:latin typeface="+mn-lt"/>
              </a:rPr>
              <a:t>Any issues / opportunities for post deal consideration? </a:t>
            </a:r>
          </a:p>
        </p:txBody>
      </p:sp>
      <p:sp>
        <p:nvSpPr>
          <p:cNvPr id="102" name="Text Box 17"/>
          <p:cNvSpPr txBox="1">
            <a:spLocks noChangeArrowheads="1"/>
          </p:cNvSpPr>
          <p:nvPr/>
        </p:nvSpPr>
        <p:spPr bwMode="blackWhite">
          <a:xfrm>
            <a:off x="211138" y="2205038"/>
            <a:ext cx="1282700" cy="279400"/>
          </a:xfrm>
          <a:prstGeom prst="rect">
            <a:avLst/>
          </a:prstGeom>
          <a:solidFill>
            <a:srgbClr val="8AA5CB"/>
          </a:solidFill>
          <a:ln w="6350" algn="ctr">
            <a:solidFill>
              <a:srgbClr val="8AA5CB"/>
            </a:solidFill>
            <a:miter lim="800000"/>
            <a:headEnd/>
            <a:tailEnd/>
          </a:ln>
        </p:spPr>
        <p:txBody>
          <a:bodyPr lIns="54000" tIns="54000" rIns="54000" bIns="54000" anchor="ctr"/>
          <a:lstStyle/>
          <a:p>
            <a:pPr algn="ctr" fontAlgn="auto">
              <a:spcBef>
                <a:spcPts val="0"/>
              </a:spcBef>
              <a:spcAft>
                <a:spcPts val="0"/>
              </a:spcAft>
              <a:defRPr/>
            </a:pPr>
            <a:r>
              <a:rPr lang="en-GB" sz="800" b="1" kern="0">
                <a:solidFill>
                  <a:srgbClr val="0C2D83"/>
                </a:solidFill>
                <a:latin typeface="+mn-lt"/>
              </a:rPr>
              <a:t>Recoveries</a:t>
            </a:r>
          </a:p>
        </p:txBody>
      </p:sp>
      <p:sp>
        <p:nvSpPr>
          <p:cNvPr id="103" name="Rectangle 18"/>
          <p:cNvSpPr>
            <a:spLocks noChangeArrowheads="1"/>
          </p:cNvSpPr>
          <p:nvPr/>
        </p:nvSpPr>
        <p:spPr bwMode="auto">
          <a:xfrm>
            <a:off x="209550" y="2460625"/>
            <a:ext cx="1279525" cy="884238"/>
          </a:xfrm>
          <a:prstGeom prst="rect">
            <a:avLst/>
          </a:prstGeom>
          <a:solidFill>
            <a:srgbClr val="FFFFFF"/>
          </a:solidFill>
          <a:ln w="9525">
            <a:solidFill>
              <a:srgbClr val="8AA5CB"/>
            </a:solidFill>
            <a:miter lim="800000"/>
            <a:headEnd/>
            <a:tailEnd/>
          </a:ln>
        </p:spPr>
        <p:txBody>
          <a:bodyPr lIns="54000" tIns="54000" rIns="54000" bIns="54000"/>
          <a:lstStyle/>
          <a:p>
            <a:pPr marL="192088" lvl="1" indent="-190500" fontAlgn="auto">
              <a:spcBef>
                <a:spcPct val="40000"/>
              </a:spcBef>
              <a:spcAft>
                <a:spcPts val="0"/>
              </a:spcAft>
              <a:buClr>
                <a:srgbClr val="0C2D83"/>
              </a:buClr>
              <a:buSzPct val="125000"/>
              <a:buFont typeface="Arial" pitchFamily="34" charset="0"/>
              <a:buChar char="▪"/>
              <a:defRPr/>
            </a:pPr>
            <a:r>
              <a:rPr lang="en-GB" sz="700" kern="0" dirty="0">
                <a:solidFill>
                  <a:sysClr val="windowText" lastClr="000000"/>
                </a:solidFill>
                <a:latin typeface="+mn-lt"/>
              </a:rPr>
              <a:t>Project performance</a:t>
            </a:r>
          </a:p>
          <a:p>
            <a:pPr marL="192088" lvl="1" indent="-190500" fontAlgn="auto">
              <a:spcBef>
                <a:spcPct val="40000"/>
              </a:spcBef>
              <a:spcAft>
                <a:spcPts val="0"/>
              </a:spcAft>
              <a:buClr>
                <a:srgbClr val="0C2D83"/>
              </a:buClr>
              <a:buSzPct val="125000"/>
              <a:buFont typeface="Arial" pitchFamily="34" charset="0"/>
              <a:buChar char="▪"/>
              <a:defRPr/>
            </a:pPr>
            <a:r>
              <a:rPr lang="en-GB" sz="700" kern="0" dirty="0">
                <a:solidFill>
                  <a:sysClr val="windowText" lastClr="000000"/>
                </a:solidFill>
                <a:latin typeface="+mn-lt"/>
              </a:rPr>
              <a:t>Risk to recoveries</a:t>
            </a:r>
          </a:p>
          <a:p>
            <a:pPr marL="192088" lvl="1" indent="-190500" fontAlgn="auto">
              <a:spcBef>
                <a:spcPct val="40000"/>
              </a:spcBef>
              <a:spcAft>
                <a:spcPts val="0"/>
              </a:spcAft>
              <a:buClr>
                <a:srgbClr val="0C2D83"/>
              </a:buClr>
              <a:buSzPct val="125000"/>
              <a:buFont typeface="Arial" pitchFamily="34" charset="0"/>
              <a:buChar char="▪"/>
              <a:defRPr/>
            </a:pPr>
            <a:r>
              <a:rPr lang="en-GB" sz="700" kern="0" dirty="0">
                <a:solidFill>
                  <a:sysClr val="windowText" lastClr="000000"/>
                </a:solidFill>
                <a:latin typeface="+mn-lt"/>
              </a:rPr>
              <a:t>Methods for improving recoveries?</a:t>
            </a:r>
          </a:p>
        </p:txBody>
      </p:sp>
      <p:sp>
        <p:nvSpPr>
          <p:cNvPr id="104" name="Text Box 19"/>
          <p:cNvSpPr txBox="1">
            <a:spLocks noChangeArrowheads="1"/>
          </p:cNvSpPr>
          <p:nvPr/>
        </p:nvSpPr>
        <p:spPr bwMode="blackWhite">
          <a:xfrm>
            <a:off x="206375" y="3344863"/>
            <a:ext cx="1287463" cy="247650"/>
          </a:xfrm>
          <a:prstGeom prst="rect">
            <a:avLst/>
          </a:prstGeom>
          <a:solidFill>
            <a:srgbClr val="8AA5CB"/>
          </a:solidFill>
          <a:ln w="6350" algn="ctr">
            <a:solidFill>
              <a:srgbClr val="8AA5CB"/>
            </a:solidFill>
            <a:miter lim="800000"/>
            <a:headEnd/>
            <a:tailEnd/>
          </a:ln>
        </p:spPr>
        <p:txBody>
          <a:bodyPr lIns="54000" tIns="54000" rIns="54000" bIns="54000" anchor="ctr"/>
          <a:lstStyle/>
          <a:p>
            <a:pPr algn="ctr" fontAlgn="auto">
              <a:spcBef>
                <a:spcPts val="0"/>
              </a:spcBef>
              <a:spcAft>
                <a:spcPts val="0"/>
              </a:spcAft>
              <a:defRPr/>
            </a:pPr>
            <a:r>
              <a:rPr lang="en-GB" sz="800" b="1" kern="0">
                <a:solidFill>
                  <a:srgbClr val="0C2D83"/>
                </a:solidFill>
                <a:latin typeface="+mn-lt"/>
              </a:rPr>
              <a:t>Report production</a:t>
            </a:r>
          </a:p>
        </p:txBody>
      </p:sp>
      <p:sp>
        <p:nvSpPr>
          <p:cNvPr id="105" name="Rectangle 20"/>
          <p:cNvSpPr>
            <a:spLocks noChangeArrowheads="1"/>
          </p:cNvSpPr>
          <p:nvPr/>
        </p:nvSpPr>
        <p:spPr bwMode="auto">
          <a:xfrm>
            <a:off x="209550" y="3592513"/>
            <a:ext cx="1279525" cy="774700"/>
          </a:xfrm>
          <a:prstGeom prst="rect">
            <a:avLst/>
          </a:prstGeom>
          <a:solidFill>
            <a:srgbClr val="FFFFFF"/>
          </a:solidFill>
          <a:ln w="9525">
            <a:solidFill>
              <a:srgbClr val="8AA5CB"/>
            </a:solidFill>
            <a:miter lim="800000"/>
            <a:headEnd/>
            <a:tailEnd/>
          </a:ln>
        </p:spPr>
        <p:txBody>
          <a:bodyPr lIns="54000" tIns="54000" rIns="54000" bIns="54000"/>
          <a:lstStyle/>
          <a:p>
            <a:pPr marL="192088" lvl="1" indent="-190500" fontAlgn="auto">
              <a:spcBef>
                <a:spcPct val="40000"/>
              </a:spcBef>
              <a:spcAft>
                <a:spcPts val="0"/>
              </a:spcAft>
              <a:buClr>
                <a:srgbClr val="0C2D83"/>
              </a:buClr>
              <a:buSzPct val="125000"/>
              <a:buFont typeface="Arial" pitchFamily="34" charset="0"/>
              <a:buChar char="▪"/>
              <a:defRPr/>
            </a:pPr>
            <a:r>
              <a:rPr lang="en-GB" sz="700" kern="0" dirty="0">
                <a:solidFill>
                  <a:sysClr val="windowText" lastClr="000000"/>
                </a:solidFill>
                <a:latin typeface="+mn-lt"/>
              </a:rPr>
              <a:t>Set objectives for report length</a:t>
            </a:r>
          </a:p>
          <a:p>
            <a:pPr marL="192088" lvl="1" indent="-190500" fontAlgn="auto">
              <a:spcBef>
                <a:spcPct val="40000"/>
              </a:spcBef>
              <a:spcAft>
                <a:spcPts val="0"/>
              </a:spcAft>
              <a:buClr>
                <a:srgbClr val="0C2D83"/>
              </a:buClr>
              <a:buSzPct val="125000"/>
              <a:buFont typeface="Arial" pitchFamily="34" charset="0"/>
              <a:buChar char="▪"/>
              <a:defRPr/>
            </a:pPr>
            <a:r>
              <a:rPr lang="en-GB" sz="700" kern="0" dirty="0">
                <a:solidFill>
                  <a:sysClr val="windowText" lastClr="000000"/>
                </a:solidFill>
                <a:latin typeface="+mn-lt"/>
              </a:rPr>
              <a:t>Plan efficient report production</a:t>
            </a:r>
          </a:p>
        </p:txBody>
      </p:sp>
      <p:sp>
        <p:nvSpPr>
          <p:cNvPr id="106" name="Text Box 21"/>
          <p:cNvSpPr txBox="1">
            <a:spLocks noChangeArrowheads="1"/>
          </p:cNvSpPr>
          <p:nvPr/>
        </p:nvSpPr>
        <p:spPr bwMode="blackWhite">
          <a:xfrm>
            <a:off x="203200" y="4360863"/>
            <a:ext cx="1287463" cy="233362"/>
          </a:xfrm>
          <a:prstGeom prst="rect">
            <a:avLst/>
          </a:prstGeom>
          <a:solidFill>
            <a:srgbClr val="8AA5CB"/>
          </a:solidFill>
          <a:ln w="6350" algn="ctr">
            <a:solidFill>
              <a:srgbClr val="8AA5CB"/>
            </a:solidFill>
            <a:miter lim="800000"/>
            <a:headEnd/>
            <a:tailEnd/>
          </a:ln>
        </p:spPr>
        <p:txBody>
          <a:bodyPr lIns="54000" tIns="54000" rIns="54000" bIns="54000" anchor="ctr"/>
          <a:lstStyle/>
          <a:p>
            <a:pPr algn="ctr" fontAlgn="auto">
              <a:spcBef>
                <a:spcPts val="0"/>
              </a:spcBef>
              <a:spcAft>
                <a:spcPts val="0"/>
              </a:spcAft>
              <a:defRPr/>
            </a:pPr>
            <a:r>
              <a:rPr lang="en-GB" sz="800" b="1" kern="0">
                <a:solidFill>
                  <a:srgbClr val="0C2D83"/>
                </a:solidFill>
                <a:latin typeface="+mn-lt"/>
              </a:rPr>
              <a:t>Data management</a:t>
            </a:r>
          </a:p>
        </p:txBody>
      </p:sp>
      <p:sp>
        <p:nvSpPr>
          <p:cNvPr id="107" name="Rectangle 22"/>
          <p:cNvSpPr>
            <a:spLocks noChangeArrowheads="1"/>
          </p:cNvSpPr>
          <p:nvPr/>
        </p:nvSpPr>
        <p:spPr bwMode="auto">
          <a:xfrm>
            <a:off x="217488" y="4592638"/>
            <a:ext cx="1273175" cy="1212850"/>
          </a:xfrm>
          <a:prstGeom prst="rect">
            <a:avLst/>
          </a:prstGeom>
          <a:solidFill>
            <a:srgbClr val="FFFFFF"/>
          </a:solidFill>
          <a:ln w="9525">
            <a:solidFill>
              <a:srgbClr val="8AA5CB"/>
            </a:solidFill>
            <a:miter lim="800000"/>
            <a:headEnd/>
            <a:tailEnd/>
          </a:ln>
        </p:spPr>
        <p:txBody>
          <a:bodyPr lIns="54000" tIns="54000" rIns="54000" bIns="54000"/>
          <a:lstStyle/>
          <a:p>
            <a:pPr marL="192088" lvl="1" indent="-190500" fontAlgn="auto">
              <a:spcBef>
                <a:spcPct val="40000"/>
              </a:spcBef>
              <a:spcAft>
                <a:spcPts val="0"/>
              </a:spcAft>
              <a:buClr>
                <a:srgbClr val="0C2D83"/>
              </a:buClr>
              <a:buSzPct val="125000"/>
              <a:buFont typeface="Arial" pitchFamily="34" charset="0"/>
              <a:buChar char="▪"/>
              <a:defRPr/>
            </a:pPr>
            <a:r>
              <a:rPr lang="en-GB" sz="700" kern="0" dirty="0" err="1">
                <a:solidFill>
                  <a:sysClr val="windowText" lastClr="000000"/>
                </a:solidFill>
                <a:latin typeface="+mn-lt"/>
              </a:rPr>
              <a:t>Databooks</a:t>
            </a:r>
            <a:r>
              <a:rPr lang="en-GB" sz="700" kern="0" dirty="0">
                <a:solidFill>
                  <a:sysClr val="windowText" lastClr="000000"/>
                </a:solidFill>
                <a:latin typeface="+mn-lt"/>
              </a:rPr>
              <a:t> being correctly used? </a:t>
            </a:r>
          </a:p>
          <a:p>
            <a:pPr marL="192088" lvl="1" indent="-190500" fontAlgn="auto">
              <a:spcBef>
                <a:spcPct val="40000"/>
              </a:spcBef>
              <a:spcAft>
                <a:spcPts val="0"/>
              </a:spcAft>
              <a:buClr>
                <a:srgbClr val="0C2D83"/>
              </a:buClr>
              <a:buSzPct val="125000"/>
              <a:buFont typeface="Arial" pitchFamily="34" charset="0"/>
              <a:buChar char="▪"/>
              <a:defRPr/>
            </a:pPr>
            <a:r>
              <a:rPr lang="en-GB" sz="700" kern="0" dirty="0">
                <a:solidFill>
                  <a:sysClr val="windowText" lastClr="000000"/>
                </a:solidFill>
                <a:latin typeface="+mn-lt"/>
              </a:rPr>
              <a:t>Data manager in place?</a:t>
            </a:r>
          </a:p>
          <a:p>
            <a:pPr marL="192088" lvl="1" indent="-190500" fontAlgn="auto">
              <a:spcBef>
                <a:spcPct val="40000"/>
              </a:spcBef>
              <a:spcAft>
                <a:spcPts val="0"/>
              </a:spcAft>
              <a:buClr>
                <a:srgbClr val="0C2D83"/>
              </a:buClr>
              <a:buSzPct val="125000"/>
              <a:buFont typeface="Arial" pitchFamily="34" charset="0"/>
              <a:buChar char="▪"/>
              <a:defRPr/>
            </a:pPr>
            <a:r>
              <a:rPr lang="en-GB" sz="700" kern="0" dirty="0">
                <a:solidFill>
                  <a:sysClr val="windowText" lastClr="000000"/>
                </a:solidFill>
                <a:latin typeface="+mn-lt"/>
              </a:rPr>
              <a:t>One </a:t>
            </a:r>
            <a:r>
              <a:rPr lang="en-GB" sz="700" kern="0" dirty="0" err="1">
                <a:solidFill>
                  <a:sysClr val="windowText" lastClr="000000"/>
                </a:solidFill>
                <a:latin typeface="+mn-lt"/>
              </a:rPr>
              <a:t>Databook</a:t>
            </a:r>
            <a:r>
              <a:rPr lang="en-GB" sz="700" kern="0" dirty="0">
                <a:solidFill>
                  <a:sysClr val="windowText" lastClr="000000"/>
                </a:solidFill>
                <a:latin typeface="+mn-lt"/>
              </a:rPr>
              <a:t> per person / section?</a:t>
            </a:r>
          </a:p>
          <a:p>
            <a:pPr marL="192088" lvl="1" indent="-190500" fontAlgn="auto">
              <a:spcBef>
                <a:spcPct val="40000"/>
              </a:spcBef>
              <a:spcAft>
                <a:spcPts val="0"/>
              </a:spcAft>
              <a:buClr>
                <a:srgbClr val="0C2D83"/>
              </a:buClr>
              <a:buSzPct val="125000"/>
              <a:buFont typeface="Arial" pitchFamily="34" charset="0"/>
              <a:buChar char="▪"/>
              <a:defRPr/>
            </a:pPr>
            <a:r>
              <a:rPr lang="en-GB" sz="700" kern="0" dirty="0">
                <a:solidFill>
                  <a:sysClr val="windowText" lastClr="000000"/>
                </a:solidFill>
                <a:latin typeface="+mn-lt"/>
              </a:rPr>
              <a:t>Evidence of reconciliation and control of data?</a:t>
            </a:r>
          </a:p>
          <a:p>
            <a:pPr marL="192088" lvl="1" indent="-190500" fontAlgn="auto">
              <a:spcBef>
                <a:spcPct val="40000"/>
              </a:spcBef>
              <a:spcAft>
                <a:spcPts val="0"/>
              </a:spcAft>
              <a:buClr>
                <a:srgbClr val="0C2D83"/>
              </a:buClr>
              <a:buSzPct val="125000"/>
              <a:buFont typeface="Arial" pitchFamily="34" charset="0"/>
              <a:buChar char="▪"/>
              <a:defRPr/>
            </a:pPr>
            <a:r>
              <a:rPr lang="en-GB" sz="700" kern="0" dirty="0">
                <a:solidFill>
                  <a:sysClr val="windowText" lastClr="000000"/>
                </a:solidFill>
                <a:latin typeface="+mn-lt"/>
              </a:rPr>
              <a:t>Are the numbers right? </a:t>
            </a:r>
          </a:p>
        </p:txBody>
      </p:sp>
      <p:sp>
        <p:nvSpPr>
          <p:cNvPr id="108" name="Rectangle 23"/>
          <p:cNvSpPr>
            <a:spLocks noChangeArrowheads="1"/>
          </p:cNvSpPr>
          <p:nvPr/>
        </p:nvSpPr>
        <p:spPr bwMode="auto">
          <a:xfrm>
            <a:off x="7451725" y="4545013"/>
            <a:ext cx="1435100" cy="828675"/>
          </a:xfrm>
          <a:prstGeom prst="rect">
            <a:avLst/>
          </a:prstGeom>
          <a:solidFill>
            <a:srgbClr val="FFFFFF"/>
          </a:solidFill>
          <a:ln w="9525">
            <a:solidFill>
              <a:srgbClr val="8AA5CB"/>
            </a:solidFill>
            <a:miter lim="800000"/>
            <a:headEnd/>
            <a:tailEnd/>
          </a:ln>
        </p:spPr>
        <p:txBody>
          <a:bodyPr lIns="54000" tIns="54000" rIns="54000" bIns="54000"/>
          <a:lstStyle/>
          <a:p>
            <a:pPr marL="192088" lvl="1" indent="-190500" fontAlgn="auto">
              <a:spcBef>
                <a:spcPct val="40000"/>
              </a:spcBef>
              <a:spcAft>
                <a:spcPts val="0"/>
              </a:spcAft>
              <a:buClr>
                <a:srgbClr val="0C2D83"/>
              </a:buClr>
              <a:buSzPct val="125000"/>
              <a:buFont typeface="Arial" pitchFamily="34" charset="0"/>
              <a:buChar char="▪"/>
              <a:defRPr/>
            </a:pPr>
            <a:r>
              <a:rPr lang="en-GB" sz="700" kern="0" dirty="0">
                <a:solidFill>
                  <a:sysClr val="windowText" lastClr="000000"/>
                </a:solidFill>
                <a:latin typeface="+mn-lt"/>
              </a:rPr>
              <a:t>Team / group update</a:t>
            </a:r>
          </a:p>
          <a:p>
            <a:pPr marL="373063" lvl="2" indent="-190500" fontAlgn="auto">
              <a:spcBef>
                <a:spcPct val="40000"/>
              </a:spcBef>
              <a:spcAft>
                <a:spcPts val="0"/>
              </a:spcAft>
              <a:buClr>
                <a:srgbClr val="0C2D83"/>
              </a:buClr>
              <a:buFont typeface="Arial" pitchFamily="34" charset="0"/>
              <a:buChar char="–"/>
              <a:defRPr/>
            </a:pPr>
            <a:r>
              <a:rPr lang="en-GB" sz="700" kern="0" dirty="0">
                <a:solidFill>
                  <a:sysClr val="windowText" lastClr="000000"/>
                </a:solidFill>
                <a:latin typeface="+mn-lt"/>
              </a:rPr>
              <a:t>Share knowledge</a:t>
            </a:r>
          </a:p>
          <a:p>
            <a:pPr marL="373063" lvl="2" indent="-190500" fontAlgn="auto">
              <a:spcBef>
                <a:spcPct val="40000"/>
              </a:spcBef>
              <a:spcAft>
                <a:spcPts val="0"/>
              </a:spcAft>
              <a:buClr>
                <a:srgbClr val="0C2D83"/>
              </a:buClr>
              <a:buFont typeface="Arial" pitchFamily="34" charset="0"/>
              <a:buChar char="–"/>
              <a:defRPr/>
            </a:pPr>
            <a:r>
              <a:rPr lang="en-GB" sz="700" kern="0" dirty="0">
                <a:solidFill>
                  <a:sysClr val="windowText" lastClr="000000"/>
                </a:solidFill>
                <a:latin typeface="+mn-lt"/>
              </a:rPr>
              <a:t>Key findings</a:t>
            </a:r>
          </a:p>
          <a:p>
            <a:pPr marL="373063" lvl="2" indent="-190500" fontAlgn="auto">
              <a:spcBef>
                <a:spcPct val="40000"/>
              </a:spcBef>
              <a:spcAft>
                <a:spcPts val="0"/>
              </a:spcAft>
              <a:buClr>
                <a:srgbClr val="0C2D83"/>
              </a:buClr>
              <a:buFont typeface="Arial" pitchFamily="34" charset="0"/>
              <a:buChar char="–"/>
              <a:defRPr/>
            </a:pPr>
            <a:r>
              <a:rPr lang="en-GB" sz="700" kern="0" dirty="0">
                <a:solidFill>
                  <a:sysClr val="windowText" lastClr="000000"/>
                </a:solidFill>
                <a:latin typeface="+mn-lt"/>
              </a:rPr>
              <a:t>Progress</a:t>
            </a:r>
          </a:p>
          <a:p>
            <a:pPr marL="373063" lvl="2" indent="-190500" fontAlgn="auto">
              <a:spcBef>
                <a:spcPct val="40000"/>
              </a:spcBef>
              <a:spcAft>
                <a:spcPts val="0"/>
              </a:spcAft>
              <a:buClr>
                <a:srgbClr val="0C2D83"/>
              </a:buClr>
              <a:buFont typeface="Arial" pitchFamily="34" charset="0"/>
              <a:buChar char="–"/>
              <a:defRPr/>
            </a:pPr>
            <a:r>
              <a:rPr lang="en-GB" sz="700" kern="0" dirty="0">
                <a:solidFill>
                  <a:sysClr val="windowText" lastClr="000000"/>
                </a:solidFill>
                <a:latin typeface="+mn-lt"/>
              </a:rPr>
              <a:t>Next steps</a:t>
            </a:r>
          </a:p>
        </p:txBody>
      </p:sp>
      <p:sp>
        <p:nvSpPr>
          <p:cNvPr id="109" name="Oval 24"/>
          <p:cNvSpPr>
            <a:spLocks noChangeArrowheads="1"/>
          </p:cNvSpPr>
          <p:nvPr/>
        </p:nvSpPr>
        <p:spPr bwMode="auto">
          <a:xfrm>
            <a:off x="3241675" y="3068638"/>
            <a:ext cx="2660650" cy="1224458"/>
          </a:xfrm>
          <a:prstGeom prst="ellipse">
            <a:avLst/>
          </a:prstGeom>
          <a:solidFill>
            <a:srgbClr val="8AA5CB"/>
          </a:solidFill>
          <a:ln w="9525" algn="ctr">
            <a:noFill/>
            <a:round/>
            <a:headEnd/>
            <a:tailEnd/>
          </a:ln>
          <a:effectLst>
            <a:outerShdw dist="35921" dir="2700000" algn="ctr" rotWithShape="0">
              <a:srgbClr val="C0C0C0">
                <a:alpha val="80000"/>
              </a:srgbClr>
            </a:outerShdw>
          </a:effectLst>
        </p:spPr>
        <p:txBody>
          <a:bodyPr wrap="none" lIns="54000" tIns="54000" rIns="54000" bIns="0" anchor="ctr"/>
          <a:lstStyle/>
          <a:p>
            <a:pPr algn="ctr" fontAlgn="auto">
              <a:spcBef>
                <a:spcPts val="0"/>
              </a:spcBef>
              <a:spcAft>
                <a:spcPts val="0"/>
              </a:spcAft>
              <a:defRPr/>
            </a:pPr>
            <a:r>
              <a:rPr lang="en-GB" sz="1600" b="1" kern="0" dirty="0">
                <a:solidFill>
                  <a:srgbClr val="0C2D83"/>
                </a:solidFill>
                <a:latin typeface="+mn-lt"/>
                <a:cs typeface="+mn-cs"/>
              </a:rPr>
              <a:t>Challenge,</a:t>
            </a:r>
          </a:p>
          <a:p>
            <a:pPr algn="ctr" fontAlgn="auto">
              <a:spcBef>
                <a:spcPts val="0"/>
              </a:spcBef>
              <a:spcAft>
                <a:spcPts val="0"/>
              </a:spcAft>
              <a:defRPr/>
            </a:pPr>
            <a:r>
              <a:rPr lang="en-GB" sz="1600" b="1" kern="0" dirty="0">
                <a:solidFill>
                  <a:srgbClr val="0C2D83"/>
                </a:solidFill>
                <a:latin typeface="+mn-lt"/>
                <a:cs typeface="+mn-cs"/>
              </a:rPr>
              <a:t>refocus and </a:t>
            </a:r>
          </a:p>
          <a:p>
            <a:pPr algn="ctr" fontAlgn="auto">
              <a:spcBef>
                <a:spcPts val="0"/>
              </a:spcBef>
              <a:spcAft>
                <a:spcPts val="0"/>
              </a:spcAft>
              <a:defRPr/>
            </a:pPr>
            <a:r>
              <a:rPr lang="en-GB" sz="1600" b="1" kern="0" dirty="0">
                <a:solidFill>
                  <a:srgbClr val="0C2D83"/>
                </a:solidFill>
                <a:latin typeface="+mn-lt"/>
                <a:cs typeface="+mn-cs"/>
              </a:rPr>
              <a:t>communicate</a:t>
            </a:r>
          </a:p>
        </p:txBody>
      </p:sp>
      <p:sp>
        <p:nvSpPr>
          <p:cNvPr id="110" name="Text Box 25"/>
          <p:cNvSpPr txBox="1">
            <a:spLocks noChangeArrowheads="1"/>
          </p:cNvSpPr>
          <p:nvPr/>
        </p:nvSpPr>
        <p:spPr bwMode="blackWhite">
          <a:xfrm>
            <a:off x="7453313" y="1597025"/>
            <a:ext cx="1439862" cy="247650"/>
          </a:xfrm>
          <a:prstGeom prst="rect">
            <a:avLst/>
          </a:prstGeom>
          <a:solidFill>
            <a:srgbClr val="8AA5CB"/>
          </a:solidFill>
          <a:ln w="6350" algn="ctr">
            <a:solidFill>
              <a:srgbClr val="8AA5CB"/>
            </a:solidFill>
            <a:miter lim="800000"/>
            <a:headEnd/>
            <a:tailEnd/>
          </a:ln>
        </p:spPr>
        <p:txBody>
          <a:bodyPr lIns="54000" tIns="54000" rIns="54000" bIns="54000" anchor="ctr"/>
          <a:lstStyle/>
          <a:p>
            <a:pPr algn="ctr" fontAlgn="auto">
              <a:spcBef>
                <a:spcPts val="0"/>
              </a:spcBef>
              <a:spcAft>
                <a:spcPts val="0"/>
              </a:spcAft>
              <a:defRPr/>
            </a:pPr>
            <a:r>
              <a:rPr lang="en-GB" sz="800" b="1" kern="0">
                <a:solidFill>
                  <a:srgbClr val="0C2D83"/>
                </a:solidFill>
                <a:latin typeface="+mn-lt"/>
              </a:rPr>
              <a:t>Coaching</a:t>
            </a:r>
          </a:p>
        </p:txBody>
      </p:sp>
      <p:sp>
        <p:nvSpPr>
          <p:cNvPr id="111" name="Rectangle 26"/>
          <p:cNvSpPr>
            <a:spLocks noChangeArrowheads="1"/>
          </p:cNvSpPr>
          <p:nvPr/>
        </p:nvSpPr>
        <p:spPr bwMode="auto">
          <a:xfrm>
            <a:off x="7453313" y="1792288"/>
            <a:ext cx="1438275" cy="723900"/>
          </a:xfrm>
          <a:prstGeom prst="rect">
            <a:avLst/>
          </a:prstGeom>
          <a:solidFill>
            <a:srgbClr val="FFFFFF"/>
          </a:solidFill>
          <a:ln w="9525">
            <a:solidFill>
              <a:srgbClr val="8AA5CB"/>
            </a:solidFill>
            <a:miter lim="800000"/>
            <a:headEnd/>
            <a:tailEnd/>
          </a:ln>
        </p:spPr>
        <p:txBody>
          <a:bodyPr lIns="54000" tIns="54000" rIns="54000" bIns="54000"/>
          <a:lstStyle/>
          <a:p>
            <a:pPr marL="192088" lvl="1" indent="-190500" fontAlgn="auto">
              <a:spcBef>
                <a:spcPct val="40000"/>
              </a:spcBef>
              <a:spcAft>
                <a:spcPts val="0"/>
              </a:spcAft>
              <a:buClr>
                <a:srgbClr val="0C2D83"/>
              </a:buClr>
              <a:buSzPct val="125000"/>
              <a:buFont typeface="Arial" pitchFamily="34" charset="0"/>
              <a:buChar char="▪"/>
              <a:defRPr/>
            </a:pPr>
            <a:r>
              <a:rPr lang="en-GB" sz="700" kern="0" dirty="0">
                <a:solidFill>
                  <a:sysClr val="windowText" lastClr="000000"/>
                </a:solidFill>
                <a:latin typeface="+mn-lt"/>
              </a:rPr>
              <a:t>Open and honest feedback</a:t>
            </a:r>
          </a:p>
          <a:p>
            <a:pPr marL="192088" lvl="1" indent="-190500" fontAlgn="auto">
              <a:spcBef>
                <a:spcPct val="40000"/>
              </a:spcBef>
              <a:spcAft>
                <a:spcPts val="0"/>
              </a:spcAft>
              <a:buClr>
                <a:srgbClr val="0C2D83"/>
              </a:buClr>
              <a:buSzPct val="125000"/>
              <a:buFont typeface="Arial" pitchFamily="34" charset="0"/>
              <a:buChar char="▪"/>
              <a:defRPr/>
            </a:pPr>
            <a:r>
              <a:rPr lang="en-GB" sz="700" kern="0" dirty="0">
                <a:solidFill>
                  <a:sysClr val="windowText" lastClr="000000"/>
                </a:solidFill>
                <a:latin typeface="+mn-lt"/>
              </a:rPr>
              <a:t>Areas for improvement</a:t>
            </a:r>
          </a:p>
          <a:p>
            <a:pPr marL="192088" lvl="1" indent="-190500" fontAlgn="auto">
              <a:spcBef>
                <a:spcPct val="40000"/>
              </a:spcBef>
              <a:spcAft>
                <a:spcPts val="0"/>
              </a:spcAft>
              <a:buClr>
                <a:srgbClr val="0C2D83"/>
              </a:buClr>
              <a:buSzPct val="125000"/>
              <a:buFont typeface="Arial" pitchFamily="34" charset="0"/>
              <a:buChar char="▪"/>
              <a:defRPr/>
            </a:pPr>
            <a:r>
              <a:rPr lang="en-GB" sz="700" kern="0" dirty="0">
                <a:solidFill>
                  <a:sysClr val="windowText" lastClr="000000"/>
                </a:solidFill>
                <a:latin typeface="+mn-lt"/>
              </a:rPr>
              <a:t>Regular team communication</a:t>
            </a:r>
          </a:p>
        </p:txBody>
      </p:sp>
      <p:sp>
        <p:nvSpPr>
          <p:cNvPr id="112" name="Arc 27"/>
          <p:cNvSpPr>
            <a:spLocks/>
          </p:cNvSpPr>
          <p:nvPr/>
        </p:nvSpPr>
        <p:spPr bwMode="auto">
          <a:xfrm rot="21237056">
            <a:off x="5472113" y="2663825"/>
            <a:ext cx="665162" cy="731838"/>
          </a:xfrm>
          <a:custGeom>
            <a:avLst/>
            <a:gdLst>
              <a:gd name="T0" fmla="*/ 0 w 21600"/>
              <a:gd name="T1" fmla="*/ 0 h 21600"/>
              <a:gd name="T2" fmla="*/ 665163 w 21600"/>
              <a:gd name="T3" fmla="*/ 731837 h 21600"/>
              <a:gd name="T4" fmla="*/ 0 w 21600"/>
              <a:gd name="T5" fmla="*/ 73183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2400">
            <a:solidFill>
              <a:srgbClr val="F5B36A"/>
            </a:solidFill>
            <a:round/>
            <a:headEnd/>
            <a:tailEnd type="triangle" w="sm" len="sm"/>
          </a:ln>
        </p:spPr>
        <p:txBody>
          <a:bodyPr wrap="none" lIns="54000" tIns="54000" rIns="54000" bIns="0" anchor="ctr"/>
          <a:lstStyle/>
          <a:p>
            <a:pPr fontAlgn="auto">
              <a:spcBef>
                <a:spcPts val="0"/>
              </a:spcBef>
              <a:spcAft>
                <a:spcPts val="0"/>
              </a:spcAft>
              <a:defRPr/>
            </a:pPr>
            <a:endParaRPr lang="en-US" kern="0">
              <a:solidFill>
                <a:sysClr val="windowText" lastClr="000000"/>
              </a:solidFill>
              <a:latin typeface="+mn-lt"/>
            </a:endParaRPr>
          </a:p>
        </p:txBody>
      </p:sp>
      <p:sp>
        <p:nvSpPr>
          <p:cNvPr id="113" name="Arc 28"/>
          <p:cNvSpPr>
            <a:spLocks/>
          </p:cNvSpPr>
          <p:nvPr/>
        </p:nvSpPr>
        <p:spPr bwMode="auto">
          <a:xfrm rot="6354669">
            <a:off x="5356225" y="4033838"/>
            <a:ext cx="720725" cy="676275"/>
          </a:xfrm>
          <a:custGeom>
            <a:avLst/>
            <a:gdLst>
              <a:gd name="T0" fmla="*/ 0 w 21600"/>
              <a:gd name="T1" fmla="*/ 0 h 21600"/>
              <a:gd name="T2" fmla="*/ 720725 w 21600"/>
              <a:gd name="T3" fmla="*/ 676275 h 21600"/>
              <a:gd name="T4" fmla="*/ 0 w 21600"/>
              <a:gd name="T5" fmla="*/ 67627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2400">
            <a:solidFill>
              <a:srgbClr val="F5B36A"/>
            </a:solidFill>
            <a:round/>
            <a:headEnd/>
            <a:tailEnd type="triangle" w="sm" len="sm"/>
          </a:ln>
        </p:spPr>
        <p:txBody>
          <a:bodyPr wrap="none" lIns="54000" tIns="54000" rIns="54000" bIns="0" anchor="ctr"/>
          <a:lstStyle/>
          <a:p>
            <a:pPr fontAlgn="auto">
              <a:spcBef>
                <a:spcPts val="0"/>
              </a:spcBef>
              <a:spcAft>
                <a:spcPts val="0"/>
              </a:spcAft>
              <a:defRPr/>
            </a:pPr>
            <a:endParaRPr lang="en-US" kern="0">
              <a:solidFill>
                <a:sysClr val="windowText" lastClr="000000"/>
              </a:solidFill>
              <a:latin typeface="+mn-lt"/>
            </a:endParaRPr>
          </a:p>
        </p:txBody>
      </p:sp>
      <p:sp>
        <p:nvSpPr>
          <p:cNvPr id="114" name="Arc 29"/>
          <p:cNvSpPr>
            <a:spLocks/>
          </p:cNvSpPr>
          <p:nvPr/>
        </p:nvSpPr>
        <p:spPr bwMode="auto">
          <a:xfrm rot="10591598">
            <a:off x="3006725" y="4127500"/>
            <a:ext cx="671513" cy="628650"/>
          </a:xfrm>
          <a:custGeom>
            <a:avLst/>
            <a:gdLst>
              <a:gd name="T0" fmla="*/ 0 w 21600"/>
              <a:gd name="T1" fmla="*/ 0 h 21600"/>
              <a:gd name="T2" fmla="*/ 665162 w 21600"/>
              <a:gd name="T3" fmla="*/ 731837 h 21600"/>
              <a:gd name="T4" fmla="*/ 0 w 21600"/>
              <a:gd name="T5" fmla="*/ 73183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2400">
            <a:solidFill>
              <a:srgbClr val="F5B36A"/>
            </a:solidFill>
            <a:round/>
            <a:headEnd/>
            <a:tailEnd type="triangle" w="sm" len="sm"/>
          </a:ln>
        </p:spPr>
        <p:txBody>
          <a:bodyPr wrap="none" lIns="54000" tIns="54000" rIns="54000" bIns="0" anchor="ctr"/>
          <a:lstStyle/>
          <a:p>
            <a:pPr fontAlgn="auto">
              <a:spcBef>
                <a:spcPts val="0"/>
              </a:spcBef>
              <a:spcAft>
                <a:spcPts val="0"/>
              </a:spcAft>
              <a:defRPr/>
            </a:pPr>
            <a:endParaRPr lang="en-US" kern="0">
              <a:solidFill>
                <a:sysClr val="windowText" lastClr="000000"/>
              </a:solidFill>
              <a:latin typeface="+mn-lt"/>
            </a:endParaRPr>
          </a:p>
        </p:txBody>
      </p:sp>
      <p:sp>
        <p:nvSpPr>
          <p:cNvPr id="115" name="Arc 30"/>
          <p:cNvSpPr>
            <a:spLocks/>
          </p:cNvSpPr>
          <p:nvPr/>
        </p:nvSpPr>
        <p:spPr bwMode="auto">
          <a:xfrm rot="16750685">
            <a:off x="2946400" y="2681288"/>
            <a:ext cx="720725" cy="676275"/>
          </a:xfrm>
          <a:custGeom>
            <a:avLst/>
            <a:gdLst>
              <a:gd name="T0" fmla="*/ 0 w 21600"/>
              <a:gd name="T1" fmla="*/ 0 h 21600"/>
              <a:gd name="T2" fmla="*/ 720725 w 21600"/>
              <a:gd name="T3" fmla="*/ 676275 h 21600"/>
              <a:gd name="T4" fmla="*/ 0 w 21600"/>
              <a:gd name="T5" fmla="*/ 67627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2400">
            <a:solidFill>
              <a:srgbClr val="F5B36A"/>
            </a:solidFill>
            <a:round/>
            <a:headEnd/>
            <a:tailEnd type="triangle" w="sm" len="sm"/>
          </a:ln>
        </p:spPr>
        <p:txBody>
          <a:bodyPr wrap="none" lIns="54000" tIns="54000" rIns="54000" bIns="0" anchor="ctr"/>
          <a:lstStyle/>
          <a:p>
            <a:pPr fontAlgn="auto">
              <a:spcBef>
                <a:spcPts val="0"/>
              </a:spcBef>
              <a:spcAft>
                <a:spcPts val="0"/>
              </a:spcAft>
              <a:defRPr/>
            </a:pPr>
            <a:endParaRPr lang="en-US" kern="0">
              <a:solidFill>
                <a:sysClr val="windowText" lastClr="000000"/>
              </a:solidFill>
              <a:latin typeface="+mn-lt"/>
            </a:endParaRPr>
          </a:p>
        </p:txBody>
      </p:sp>
      <p:sp>
        <p:nvSpPr>
          <p:cNvPr id="116" name="Oval 31"/>
          <p:cNvSpPr>
            <a:spLocks noChangeArrowheads="1"/>
          </p:cNvSpPr>
          <p:nvPr/>
        </p:nvSpPr>
        <p:spPr bwMode="auto">
          <a:xfrm>
            <a:off x="1914525" y="3284538"/>
            <a:ext cx="1593850" cy="927100"/>
          </a:xfrm>
          <a:prstGeom prst="ellipse">
            <a:avLst/>
          </a:prstGeom>
          <a:solidFill>
            <a:srgbClr val="CCD6E3"/>
          </a:solidFill>
          <a:ln w="9525" algn="ctr">
            <a:noFill/>
            <a:round/>
            <a:headEnd/>
            <a:tailEnd/>
          </a:ln>
        </p:spPr>
        <p:txBody>
          <a:bodyPr wrap="none" lIns="54000" tIns="54000" rIns="54000" bIns="0" anchor="ctr"/>
          <a:lstStyle/>
          <a:p>
            <a:pPr algn="ctr" fontAlgn="auto">
              <a:spcBef>
                <a:spcPts val="0"/>
              </a:spcBef>
              <a:spcAft>
                <a:spcPts val="0"/>
              </a:spcAft>
              <a:defRPr/>
            </a:pPr>
            <a:r>
              <a:rPr lang="en-GB" sz="1200" b="1" kern="0" dirty="0">
                <a:solidFill>
                  <a:srgbClr val="0C2D83"/>
                </a:solidFill>
                <a:latin typeface="+mn-lt"/>
              </a:rPr>
              <a:t>PROFITABILITY</a:t>
            </a:r>
          </a:p>
        </p:txBody>
      </p:sp>
      <p:sp>
        <p:nvSpPr>
          <p:cNvPr id="117" name="Oval 32"/>
          <p:cNvSpPr>
            <a:spLocks noChangeArrowheads="1"/>
          </p:cNvSpPr>
          <p:nvPr/>
        </p:nvSpPr>
        <p:spPr bwMode="auto">
          <a:xfrm>
            <a:off x="3635896" y="4365104"/>
            <a:ext cx="1744662" cy="719559"/>
          </a:xfrm>
          <a:prstGeom prst="ellipse">
            <a:avLst/>
          </a:prstGeom>
          <a:solidFill>
            <a:srgbClr val="CCD6E3"/>
          </a:solidFill>
          <a:ln w="9525" algn="ctr">
            <a:noFill/>
            <a:round/>
            <a:headEnd/>
            <a:tailEnd/>
          </a:ln>
        </p:spPr>
        <p:txBody>
          <a:bodyPr wrap="none" lIns="54000" tIns="54000" rIns="54000" bIns="0" anchor="ctr"/>
          <a:lstStyle/>
          <a:p>
            <a:pPr algn="ctr" fontAlgn="auto">
              <a:spcBef>
                <a:spcPts val="0"/>
              </a:spcBef>
              <a:spcAft>
                <a:spcPts val="0"/>
              </a:spcAft>
              <a:defRPr/>
            </a:pPr>
            <a:endParaRPr lang="en-GB" sz="1400" b="1" kern="0" dirty="0">
              <a:solidFill>
                <a:srgbClr val="0C2D83"/>
              </a:solidFill>
              <a:latin typeface="+mn-lt"/>
            </a:endParaRPr>
          </a:p>
          <a:p>
            <a:pPr algn="ctr" fontAlgn="auto">
              <a:spcBef>
                <a:spcPts val="0"/>
              </a:spcBef>
              <a:spcAft>
                <a:spcPts val="0"/>
              </a:spcAft>
              <a:defRPr/>
            </a:pPr>
            <a:r>
              <a:rPr lang="en-GB" sz="1200" b="1" kern="0" dirty="0">
                <a:solidFill>
                  <a:srgbClr val="0C2D83"/>
                </a:solidFill>
                <a:latin typeface="+mn-lt"/>
              </a:rPr>
              <a:t>CLIENT </a:t>
            </a:r>
          </a:p>
          <a:p>
            <a:pPr algn="ctr" fontAlgn="auto">
              <a:spcBef>
                <a:spcPts val="0"/>
              </a:spcBef>
              <a:spcAft>
                <a:spcPts val="0"/>
              </a:spcAft>
              <a:defRPr/>
            </a:pPr>
            <a:r>
              <a:rPr lang="en-GB" sz="1200" b="1" kern="0" dirty="0">
                <a:solidFill>
                  <a:srgbClr val="0C2D83"/>
                </a:solidFill>
                <a:latin typeface="+mn-lt"/>
              </a:rPr>
              <a:t>COMMUNICATION</a:t>
            </a:r>
          </a:p>
          <a:p>
            <a:pPr algn="ctr" fontAlgn="auto">
              <a:spcBef>
                <a:spcPts val="0"/>
              </a:spcBef>
              <a:spcAft>
                <a:spcPts val="0"/>
              </a:spcAft>
              <a:defRPr/>
            </a:pPr>
            <a:endParaRPr lang="en-GB" sz="1200" b="1" kern="0" dirty="0">
              <a:solidFill>
                <a:srgbClr val="0C2D83"/>
              </a:solidFill>
              <a:latin typeface="+mn-lt"/>
            </a:endParaRPr>
          </a:p>
        </p:txBody>
      </p:sp>
      <p:sp>
        <p:nvSpPr>
          <p:cNvPr id="118" name="Oval 33"/>
          <p:cNvSpPr>
            <a:spLocks noChangeArrowheads="1"/>
          </p:cNvSpPr>
          <p:nvPr/>
        </p:nvSpPr>
        <p:spPr bwMode="auto">
          <a:xfrm>
            <a:off x="5724128" y="3356992"/>
            <a:ext cx="1512168" cy="792088"/>
          </a:xfrm>
          <a:prstGeom prst="ellipse">
            <a:avLst/>
          </a:prstGeom>
          <a:solidFill>
            <a:srgbClr val="CCD6E3"/>
          </a:solidFill>
          <a:ln w="9525" algn="ctr">
            <a:noFill/>
            <a:round/>
            <a:headEnd/>
            <a:tailEnd/>
          </a:ln>
        </p:spPr>
        <p:txBody>
          <a:bodyPr wrap="none" lIns="54000" tIns="54000" rIns="54000" bIns="0" anchor="ctr"/>
          <a:lstStyle/>
          <a:p>
            <a:pPr algn="ctr" fontAlgn="auto">
              <a:spcBef>
                <a:spcPts val="0"/>
              </a:spcBef>
              <a:spcAft>
                <a:spcPts val="0"/>
              </a:spcAft>
              <a:defRPr/>
            </a:pPr>
            <a:r>
              <a:rPr lang="en-GB" sz="1200" b="1" kern="0" dirty="0">
                <a:solidFill>
                  <a:srgbClr val="0C2D83"/>
                </a:solidFill>
                <a:latin typeface="+mn-lt"/>
              </a:rPr>
              <a:t>TEAM</a:t>
            </a:r>
          </a:p>
          <a:p>
            <a:pPr algn="ctr" fontAlgn="auto">
              <a:spcBef>
                <a:spcPts val="0"/>
              </a:spcBef>
              <a:spcAft>
                <a:spcPts val="0"/>
              </a:spcAft>
              <a:defRPr/>
            </a:pPr>
            <a:r>
              <a:rPr lang="en-GB" sz="1200" b="1" kern="0" dirty="0">
                <a:solidFill>
                  <a:srgbClr val="0C2D83"/>
                </a:solidFill>
                <a:latin typeface="+mn-lt"/>
              </a:rPr>
              <a:t>COMMUNICATION</a:t>
            </a:r>
          </a:p>
        </p:txBody>
      </p:sp>
      <p:sp>
        <p:nvSpPr>
          <p:cNvPr id="119" name="Oval 34"/>
          <p:cNvSpPr>
            <a:spLocks noChangeArrowheads="1"/>
          </p:cNvSpPr>
          <p:nvPr/>
        </p:nvSpPr>
        <p:spPr bwMode="auto">
          <a:xfrm>
            <a:off x="3684588" y="2420938"/>
            <a:ext cx="1774825" cy="576262"/>
          </a:xfrm>
          <a:prstGeom prst="ellipse">
            <a:avLst/>
          </a:prstGeom>
          <a:solidFill>
            <a:srgbClr val="CCD6E3"/>
          </a:solidFill>
          <a:ln w="9525" algn="ctr">
            <a:noFill/>
            <a:round/>
            <a:headEnd/>
            <a:tailEnd/>
          </a:ln>
        </p:spPr>
        <p:txBody>
          <a:bodyPr wrap="none" lIns="54000" tIns="54000" rIns="54000" bIns="0" anchor="ctr"/>
          <a:lstStyle/>
          <a:p>
            <a:pPr algn="ctr" fontAlgn="auto">
              <a:spcBef>
                <a:spcPts val="0"/>
              </a:spcBef>
              <a:spcAft>
                <a:spcPts val="0"/>
              </a:spcAft>
              <a:defRPr/>
            </a:pPr>
            <a:r>
              <a:rPr lang="en-GB" sz="1200" b="1" kern="0" dirty="0">
                <a:solidFill>
                  <a:srgbClr val="0C2D83"/>
                </a:solidFill>
                <a:latin typeface="+mn-lt"/>
              </a:rPr>
              <a:t>PROJECT </a:t>
            </a:r>
          </a:p>
          <a:p>
            <a:pPr algn="ctr" fontAlgn="auto">
              <a:spcBef>
                <a:spcPts val="0"/>
              </a:spcBef>
              <a:spcAft>
                <a:spcPts val="0"/>
              </a:spcAft>
              <a:defRPr/>
            </a:pPr>
            <a:r>
              <a:rPr lang="en-GB" sz="1200" b="1" kern="0" dirty="0">
                <a:solidFill>
                  <a:srgbClr val="0C2D83"/>
                </a:solidFill>
                <a:latin typeface="+mn-lt"/>
              </a:rPr>
              <a:t>REVIEW</a:t>
            </a:r>
          </a:p>
        </p:txBody>
      </p:sp>
      <p:cxnSp>
        <p:nvCxnSpPr>
          <p:cNvPr id="14372" name="AutoShape 35"/>
          <p:cNvCxnSpPr>
            <a:cxnSpLocks noChangeShapeType="1"/>
          </p:cNvCxnSpPr>
          <p:nvPr/>
        </p:nvCxnSpPr>
        <p:spPr bwMode="auto">
          <a:xfrm rot="5400000">
            <a:off x="4457700" y="2306638"/>
            <a:ext cx="215900" cy="12700"/>
          </a:xfrm>
          <a:prstGeom prst="bentConnector3">
            <a:avLst>
              <a:gd name="adj1" fmla="val 50000"/>
            </a:avLst>
          </a:prstGeom>
          <a:noFill/>
          <a:ln w="19050">
            <a:solidFill>
              <a:srgbClr val="F5B36A"/>
            </a:solidFill>
            <a:miter lim="800000"/>
            <a:headEnd type="oval" w="med" len="med"/>
            <a:tailEnd type="oval" w="med" len="med"/>
          </a:ln>
        </p:spPr>
      </p:cxnSp>
      <p:cxnSp>
        <p:nvCxnSpPr>
          <p:cNvPr id="14373" name="AutoShape 36"/>
          <p:cNvCxnSpPr>
            <a:cxnSpLocks noChangeShapeType="1"/>
          </p:cNvCxnSpPr>
          <p:nvPr/>
        </p:nvCxnSpPr>
        <p:spPr bwMode="auto">
          <a:xfrm rot="10800000">
            <a:off x="1476375" y="3789363"/>
            <a:ext cx="431800" cy="12700"/>
          </a:xfrm>
          <a:prstGeom prst="bentConnector3">
            <a:avLst>
              <a:gd name="adj1" fmla="val 50000"/>
            </a:avLst>
          </a:prstGeom>
          <a:noFill/>
          <a:ln w="19050">
            <a:solidFill>
              <a:srgbClr val="F5B36A"/>
            </a:solidFill>
            <a:miter lim="800000"/>
            <a:headEnd type="oval" w="med" len="med"/>
            <a:tailEnd type="oval" w="med" len="med"/>
          </a:ln>
        </p:spPr>
      </p:cxnSp>
      <p:cxnSp>
        <p:nvCxnSpPr>
          <p:cNvPr id="14374" name="AutoShape 37"/>
          <p:cNvCxnSpPr>
            <a:cxnSpLocks noChangeShapeType="1"/>
          </p:cNvCxnSpPr>
          <p:nvPr/>
        </p:nvCxnSpPr>
        <p:spPr bwMode="auto">
          <a:xfrm flipV="1">
            <a:off x="7245350" y="3403600"/>
            <a:ext cx="214313" cy="317500"/>
          </a:xfrm>
          <a:prstGeom prst="bentConnector3">
            <a:avLst>
              <a:gd name="adj1" fmla="val 49630"/>
            </a:avLst>
          </a:prstGeom>
          <a:noFill/>
          <a:ln w="19050">
            <a:solidFill>
              <a:srgbClr val="F5B36A"/>
            </a:solidFill>
            <a:miter lim="800000"/>
            <a:headEnd type="oval" w="med" len="med"/>
            <a:tailEnd type="oval" w="med" len="med"/>
          </a:ln>
        </p:spPr>
      </p:cxnSp>
      <p:sp>
        <p:nvSpPr>
          <p:cNvPr id="123" name="Rectangle 39"/>
          <p:cNvSpPr>
            <a:spLocks noChangeArrowheads="1"/>
          </p:cNvSpPr>
          <p:nvPr/>
        </p:nvSpPr>
        <p:spPr bwMode="auto">
          <a:xfrm>
            <a:off x="7450138" y="3563938"/>
            <a:ext cx="1438275" cy="787400"/>
          </a:xfrm>
          <a:prstGeom prst="rect">
            <a:avLst/>
          </a:prstGeom>
          <a:solidFill>
            <a:srgbClr val="FFFFFF"/>
          </a:solidFill>
          <a:ln w="9525">
            <a:solidFill>
              <a:srgbClr val="8AA5CB"/>
            </a:solidFill>
            <a:miter lim="800000"/>
            <a:headEnd/>
            <a:tailEnd/>
          </a:ln>
        </p:spPr>
        <p:txBody>
          <a:bodyPr lIns="54000" tIns="54000" rIns="54000" bIns="54000"/>
          <a:lstStyle/>
          <a:p>
            <a:pPr marL="192088" lvl="1" indent="-190500" fontAlgn="auto">
              <a:spcBef>
                <a:spcPct val="40000"/>
              </a:spcBef>
              <a:spcAft>
                <a:spcPts val="0"/>
              </a:spcAft>
              <a:buClr>
                <a:srgbClr val="0C2D83"/>
              </a:buClr>
              <a:buSzPct val="125000"/>
              <a:buFont typeface="Arial" pitchFamily="34" charset="0"/>
              <a:buChar char="▪"/>
              <a:defRPr/>
            </a:pPr>
            <a:r>
              <a:rPr lang="en-GB" sz="700" kern="0" dirty="0">
                <a:solidFill>
                  <a:sysClr val="windowText" lastClr="000000"/>
                </a:solidFill>
                <a:latin typeface="+mn-lt"/>
              </a:rPr>
              <a:t>Communication / update / inform </a:t>
            </a:r>
          </a:p>
          <a:p>
            <a:pPr marL="192088" lvl="1" indent="-190500" fontAlgn="auto">
              <a:spcBef>
                <a:spcPct val="40000"/>
              </a:spcBef>
              <a:spcAft>
                <a:spcPts val="0"/>
              </a:spcAft>
              <a:buClr>
                <a:srgbClr val="0C2D83"/>
              </a:buClr>
              <a:buSzPct val="125000"/>
              <a:buFont typeface="Arial" pitchFamily="34" charset="0"/>
              <a:buChar char="▪"/>
              <a:defRPr/>
            </a:pPr>
            <a:r>
              <a:rPr lang="en-GB" sz="700" kern="0" dirty="0">
                <a:solidFill>
                  <a:sysClr val="windowText" lastClr="000000"/>
                </a:solidFill>
                <a:latin typeface="+mn-lt"/>
              </a:rPr>
              <a:t>Reconfirm reporting requirements</a:t>
            </a:r>
          </a:p>
          <a:p>
            <a:pPr marL="192088" lvl="1" indent="-190500" fontAlgn="auto">
              <a:spcBef>
                <a:spcPct val="40000"/>
              </a:spcBef>
              <a:spcAft>
                <a:spcPts val="0"/>
              </a:spcAft>
              <a:buClr>
                <a:srgbClr val="0C2D83"/>
              </a:buClr>
              <a:buSzPct val="125000"/>
              <a:buFont typeface="Arial" pitchFamily="34" charset="0"/>
              <a:buChar char="▪"/>
              <a:defRPr/>
            </a:pPr>
            <a:r>
              <a:rPr lang="en-GB" sz="700" kern="0" dirty="0">
                <a:solidFill>
                  <a:sysClr val="windowText" lastClr="000000"/>
                </a:solidFill>
                <a:latin typeface="+mn-lt"/>
              </a:rPr>
              <a:t>Further opportunities? </a:t>
            </a:r>
          </a:p>
        </p:txBody>
      </p:sp>
      <p:sp>
        <p:nvSpPr>
          <p:cNvPr id="124" name="Text Box 40"/>
          <p:cNvSpPr txBox="1">
            <a:spLocks noChangeArrowheads="1"/>
          </p:cNvSpPr>
          <p:nvPr/>
        </p:nvSpPr>
        <p:spPr bwMode="blackWhite">
          <a:xfrm>
            <a:off x="7448550" y="4335463"/>
            <a:ext cx="1433513" cy="209550"/>
          </a:xfrm>
          <a:prstGeom prst="rect">
            <a:avLst/>
          </a:prstGeom>
          <a:solidFill>
            <a:srgbClr val="8AA5CB"/>
          </a:solidFill>
          <a:ln w="6350" algn="ctr">
            <a:solidFill>
              <a:srgbClr val="8AA5CB"/>
            </a:solidFill>
            <a:miter lim="800000"/>
            <a:headEnd/>
            <a:tailEnd/>
          </a:ln>
        </p:spPr>
        <p:txBody>
          <a:bodyPr lIns="54000" tIns="54000" rIns="54000" bIns="54000" anchor="ctr"/>
          <a:lstStyle/>
          <a:p>
            <a:pPr algn="ctr" fontAlgn="auto">
              <a:spcBef>
                <a:spcPts val="0"/>
              </a:spcBef>
              <a:spcAft>
                <a:spcPts val="0"/>
              </a:spcAft>
              <a:defRPr/>
            </a:pPr>
            <a:r>
              <a:rPr lang="en-GB" sz="800" b="1" kern="0">
                <a:solidFill>
                  <a:srgbClr val="0C2D83"/>
                </a:solidFill>
                <a:latin typeface="+mn-lt"/>
              </a:rPr>
              <a:t>Team briefings</a:t>
            </a:r>
          </a:p>
        </p:txBody>
      </p:sp>
      <p:cxnSp>
        <p:nvCxnSpPr>
          <p:cNvPr id="14377" name="AutoShape 41"/>
          <p:cNvCxnSpPr>
            <a:cxnSpLocks noChangeShapeType="1"/>
          </p:cNvCxnSpPr>
          <p:nvPr/>
        </p:nvCxnSpPr>
        <p:spPr bwMode="auto">
          <a:xfrm rot="16200000" flipH="1">
            <a:off x="4392042" y="5193134"/>
            <a:ext cx="215900" cy="0"/>
          </a:xfrm>
          <a:prstGeom prst="bentConnector3">
            <a:avLst>
              <a:gd name="adj1" fmla="val 50000"/>
            </a:avLst>
          </a:prstGeom>
          <a:noFill/>
          <a:ln w="19050">
            <a:solidFill>
              <a:srgbClr val="F5B36A"/>
            </a:solidFill>
            <a:miter lim="800000"/>
            <a:headEnd type="oval" w="med" len="med"/>
            <a:tailEnd type="oval" w="med" len="med"/>
          </a:ln>
        </p:spPr>
      </p:cxnSp>
      <p:sp>
        <p:nvSpPr>
          <p:cNvPr id="126" name="Text Box 42"/>
          <p:cNvSpPr txBox="1">
            <a:spLocks noChangeArrowheads="1"/>
          </p:cNvSpPr>
          <p:nvPr/>
        </p:nvSpPr>
        <p:spPr bwMode="blackWhite">
          <a:xfrm>
            <a:off x="461963" y="1076325"/>
            <a:ext cx="1690687" cy="180975"/>
          </a:xfrm>
          <a:prstGeom prst="rect">
            <a:avLst/>
          </a:prstGeom>
          <a:solidFill>
            <a:srgbClr val="8AA5CB"/>
          </a:solidFill>
          <a:ln w="6350" algn="ctr">
            <a:solidFill>
              <a:srgbClr val="8AA5CB"/>
            </a:solidFill>
            <a:miter lim="800000"/>
            <a:headEnd/>
            <a:tailEnd/>
          </a:ln>
        </p:spPr>
        <p:txBody>
          <a:bodyPr lIns="54000" tIns="54000" rIns="54000" bIns="54000" anchor="ctr"/>
          <a:lstStyle/>
          <a:p>
            <a:pPr algn="ctr" fontAlgn="auto">
              <a:spcBef>
                <a:spcPts val="0"/>
              </a:spcBef>
              <a:spcAft>
                <a:spcPts val="0"/>
              </a:spcAft>
              <a:defRPr/>
            </a:pPr>
            <a:r>
              <a:rPr lang="en-GB" sz="800" b="1" kern="0" dirty="0">
                <a:solidFill>
                  <a:srgbClr val="0C2D83"/>
                </a:solidFill>
                <a:latin typeface="+mn-lt"/>
              </a:rPr>
              <a:t>Focus our analysis</a:t>
            </a:r>
          </a:p>
        </p:txBody>
      </p:sp>
      <p:sp>
        <p:nvSpPr>
          <p:cNvPr id="127" name="Rectangle 43"/>
          <p:cNvSpPr>
            <a:spLocks noChangeArrowheads="1"/>
          </p:cNvSpPr>
          <p:nvPr/>
        </p:nvSpPr>
        <p:spPr bwMode="auto">
          <a:xfrm>
            <a:off x="465138" y="1262063"/>
            <a:ext cx="1687512" cy="871537"/>
          </a:xfrm>
          <a:prstGeom prst="rect">
            <a:avLst/>
          </a:prstGeom>
          <a:solidFill>
            <a:srgbClr val="FFFFFF"/>
          </a:solidFill>
          <a:ln w="9525">
            <a:solidFill>
              <a:srgbClr val="8AA5CB"/>
            </a:solidFill>
            <a:miter lim="800000"/>
            <a:headEnd/>
            <a:tailEnd/>
          </a:ln>
        </p:spPr>
        <p:txBody>
          <a:bodyPr lIns="54000" tIns="54000" rIns="54000" bIns="54000"/>
          <a:lstStyle/>
          <a:p>
            <a:pPr marL="192088" lvl="1" indent="-190500" fontAlgn="auto">
              <a:spcBef>
                <a:spcPct val="40000"/>
              </a:spcBef>
              <a:spcAft>
                <a:spcPts val="0"/>
              </a:spcAft>
              <a:buClr>
                <a:schemeClr val="accent1"/>
              </a:buClr>
              <a:buSzPct val="125000"/>
              <a:buFont typeface="Arial" pitchFamily="34" charset="0"/>
              <a:buChar char="▪"/>
              <a:defRPr/>
            </a:pPr>
            <a:r>
              <a:rPr lang="en-GB" sz="700" kern="0" dirty="0">
                <a:solidFill>
                  <a:sysClr val="windowText" lastClr="000000"/>
                </a:solidFill>
                <a:latin typeface="+mn-lt"/>
              </a:rPr>
              <a:t>Discuss data and analysis with individual team members</a:t>
            </a:r>
          </a:p>
          <a:p>
            <a:pPr marL="192088" lvl="1" indent="-190500" fontAlgn="auto">
              <a:spcBef>
                <a:spcPct val="40000"/>
              </a:spcBef>
              <a:spcAft>
                <a:spcPts val="0"/>
              </a:spcAft>
              <a:buClr>
                <a:schemeClr val="accent1"/>
              </a:buClr>
              <a:buSzPct val="125000"/>
              <a:buFont typeface="Arial" pitchFamily="34" charset="0"/>
              <a:buChar char="▪"/>
              <a:defRPr/>
            </a:pPr>
            <a:r>
              <a:rPr lang="en-GB" sz="700" kern="0" dirty="0">
                <a:solidFill>
                  <a:sysClr val="windowText" lastClr="000000"/>
                </a:solidFill>
                <a:latin typeface="+mn-lt"/>
              </a:rPr>
              <a:t>Consider integrity of the data</a:t>
            </a:r>
          </a:p>
          <a:p>
            <a:pPr marL="192088" lvl="1" indent="-190500" fontAlgn="auto">
              <a:spcBef>
                <a:spcPct val="40000"/>
              </a:spcBef>
              <a:spcAft>
                <a:spcPts val="0"/>
              </a:spcAft>
              <a:buClr>
                <a:schemeClr val="accent1"/>
              </a:buClr>
              <a:buSzPct val="125000"/>
              <a:buFont typeface="Arial" pitchFamily="34" charset="0"/>
              <a:buChar char="▪"/>
              <a:defRPr/>
            </a:pPr>
            <a:r>
              <a:rPr lang="en-GB" sz="700" kern="0" dirty="0">
                <a:solidFill>
                  <a:sysClr val="windowText" lastClr="000000"/>
                </a:solidFill>
                <a:latin typeface="+mn-lt"/>
              </a:rPr>
              <a:t>Sufficient focus in key areas –earnings, balance sheet / forecasts / underlying performance</a:t>
            </a:r>
          </a:p>
        </p:txBody>
      </p:sp>
      <p:cxnSp>
        <p:nvCxnSpPr>
          <p:cNvPr id="14380" name="AutoShape 44"/>
          <p:cNvCxnSpPr>
            <a:cxnSpLocks noChangeShapeType="1"/>
          </p:cNvCxnSpPr>
          <p:nvPr/>
        </p:nvCxnSpPr>
        <p:spPr bwMode="auto">
          <a:xfrm rot="10800000">
            <a:off x="7235825" y="3716338"/>
            <a:ext cx="238125" cy="228600"/>
          </a:xfrm>
          <a:prstGeom prst="bentConnector3">
            <a:avLst>
              <a:gd name="adj1" fmla="val 50000"/>
            </a:avLst>
          </a:prstGeom>
          <a:noFill/>
          <a:ln w="19050">
            <a:solidFill>
              <a:srgbClr val="F5B36A"/>
            </a:solidFill>
            <a:miter lim="800000"/>
            <a:headEnd type="oval" w="med" len="med"/>
            <a:tailEnd type="oval" w="med" len="med"/>
          </a:ln>
        </p:spPr>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p:cNvSpPr>
          <p:nvPr/>
        </p:nvSpPr>
        <p:spPr bwMode="gray">
          <a:xfrm>
            <a:off x="320675" y="3789363"/>
            <a:ext cx="3530600" cy="2624137"/>
          </a:xfrm>
          <a:prstGeom prst="rect">
            <a:avLst/>
          </a:prstGeom>
          <a:noFill/>
          <a:ln w="9525">
            <a:noFill/>
            <a:miter lim="800000"/>
            <a:headEnd/>
            <a:tailEnd/>
          </a:ln>
        </p:spPr>
        <p:txBody>
          <a:bodyPr lIns="0" tIns="0" rIns="0" bIns="0" anchor="b"/>
          <a:lstStyle/>
          <a:p>
            <a:pPr eaLnBrk="0" fontAlgn="auto" hangingPunct="0">
              <a:spcBef>
                <a:spcPts val="0"/>
              </a:spcBef>
              <a:spcAft>
                <a:spcPts val="600"/>
              </a:spcAft>
              <a:buFont typeface="Arial" pitchFamily="34" charset="0"/>
              <a:buNone/>
              <a:defRPr/>
            </a:pPr>
            <a:r>
              <a:rPr lang="en-US" sz="1000" dirty="0">
                <a:solidFill>
                  <a:srgbClr val="000000"/>
                </a:solidFill>
                <a:latin typeface="Arial"/>
                <a:cs typeface="+mn-cs"/>
              </a:rPr>
              <a:t>© </a:t>
            </a:r>
            <a:r>
              <a:rPr lang="en-US" sz="1000" dirty="0" smtClean="0">
                <a:solidFill>
                  <a:srgbClr val="000000"/>
                </a:solidFill>
                <a:latin typeface="Arial"/>
                <a:cs typeface="+mn-cs"/>
              </a:rPr>
              <a:t>2012 </a:t>
            </a:r>
            <a:r>
              <a:rPr lang="en-US" sz="1000" dirty="0">
                <a:solidFill>
                  <a:srgbClr val="000000"/>
                </a:solidFill>
                <a:latin typeface="Arial"/>
                <a:cs typeface="+mn-cs"/>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p>
          <a:p>
            <a:pPr eaLnBrk="0" fontAlgn="auto" hangingPunct="0">
              <a:spcBef>
                <a:spcPts val="0"/>
              </a:spcBef>
              <a:spcAft>
                <a:spcPts val="600"/>
              </a:spcAft>
              <a:buFont typeface="Arial" pitchFamily="34" charset="0"/>
              <a:buNone/>
              <a:defRPr/>
            </a:pPr>
            <a:endParaRPr lang="en-GB" sz="1000" dirty="0">
              <a:solidFill>
                <a:srgbClr val="000000"/>
              </a:solidFill>
              <a:latin typeface="Arial"/>
              <a:cs typeface="+mn-cs"/>
            </a:endParaRPr>
          </a:p>
          <a:p>
            <a:pPr fontAlgn="auto">
              <a:spcBef>
                <a:spcPts val="0"/>
              </a:spcBef>
              <a:spcAft>
                <a:spcPts val="600"/>
              </a:spcAft>
              <a:buFont typeface="Arial" pitchFamily="34" charset="0"/>
              <a:buNone/>
              <a:defRPr/>
            </a:pPr>
            <a:r>
              <a:rPr lang="en-GB" sz="1000" dirty="0">
                <a:solidFill>
                  <a:srgbClr val="000000"/>
                </a:solidFill>
                <a:latin typeface="Arial"/>
                <a:cs typeface="+mn-cs"/>
              </a:rPr>
              <a:t>The KPMG name, logo and "cutting through complexity" are registered trademarks or trademarks of KPMG International Cooperative ("KPMG International").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REATEDBY" val="Advisory Toolbar"/>
  <p:tag name="TOOLBARVERSION" val="0.61"/>
  <p:tag name="TYPE" val="Screen"/>
  <p:tag name="KEYWORD" val="SCREEN"/>
  <p:tag name="TEMPLATEVERSION" val="25/05/2006 06:09:58"/>
</p:tagLst>
</file>

<file path=ppt/theme/theme1.xml><?xml version="1.0" encoding="utf-8"?>
<a:theme xmlns:a="http://schemas.openxmlformats.org/drawingml/2006/main" name="CREATE TALKBOOK LETTER">
  <a:themeElements>
    <a:clrScheme name="KPMG Colors">
      <a:dk1>
        <a:srgbClr val="000000"/>
      </a:dk1>
      <a:lt1>
        <a:srgbClr val="FFFFFF"/>
      </a:lt1>
      <a:dk2>
        <a:srgbClr val="007C92"/>
      </a:dk2>
      <a:lt2>
        <a:srgbClr val="747678"/>
      </a:lt2>
      <a:accent1>
        <a:srgbClr val="00338D"/>
      </a:accent1>
      <a:accent2>
        <a:srgbClr val="A79E70"/>
      </a:accent2>
      <a:accent3>
        <a:srgbClr val="7AB800"/>
      </a:accent3>
      <a:accent4>
        <a:srgbClr val="8E258D"/>
      </a:accent4>
      <a:accent5>
        <a:srgbClr val="C84E00"/>
      </a:accent5>
      <a:accent6>
        <a:srgbClr val="EBB700"/>
      </a:accent6>
      <a:hlink>
        <a:srgbClr val="007C92"/>
      </a:hlink>
      <a:folHlink>
        <a:srgbClr val="8E258D"/>
      </a:folHlink>
    </a:clrScheme>
    <a:fontScheme name="KPMG Theme">
      <a:majorFont>
        <a:latin typeface="Arial"/>
        <a:ea typeface=""/>
        <a:cs typeface=""/>
      </a:majorFont>
      <a:minorFont>
        <a:latin typeface="Arial"/>
        <a:ea typeface=""/>
        <a:cs typeface=""/>
      </a:minorFont>
    </a:fontScheme>
    <a:fmtScheme name="KPMG Theme">
      <a:fillStyleLst>
        <a:solidFill>
          <a:schemeClr val="phClr"/>
        </a:solidFill>
        <a:solidFill>
          <a:schemeClr val="phClr">
            <a:tint val="0"/>
          </a:schemeClr>
        </a:solidFill>
        <a:solidFill>
          <a:schemeClr val="phClr"/>
        </a:solidFill>
      </a:fillStyleLst>
      <a:lnStyleLst>
        <a:ln w="6350" cap="rnd" cmpd="sng" algn="ctr">
          <a:solidFill>
            <a:schemeClr val="phClr"/>
          </a:solidFill>
          <a:prstDash val="solid"/>
        </a:ln>
        <a:ln w="12700" cap="rnd" cmpd="sng" algn="ctr">
          <a:solidFill>
            <a:schemeClr val="phClr"/>
          </a:solidFill>
          <a:prstDash val="solid"/>
        </a:ln>
        <a:ln w="19050" cap="rnd"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74767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000" dirty="0" err="1" smtClean="0"/>
        </a:defPPr>
      </a:lstStyle>
    </a:txDef>
  </a:objectDefaults>
  <a:extraClrSchemeLst>
    <a:extraClrScheme>
      <a:clrScheme name="CREATE TALKBOOK LETTER 1">
        <a:dk1>
          <a:srgbClr val="007C92"/>
        </a:dk1>
        <a:lt1>
          <a:srgbClr val="FFFFFF"/>
        </a:lt1>
        <a:dk2>
          <a:srgbClr val="000000"/>
        </a:dk2>
        <a:lt2>
          <a:srgbClr val="747678"/>
        </a:lt2>
        <a:accent1>
          <a:srgbClr val="8E258D"/>
        </a:accent1>
        <a:accent2>
          <a:srgbClr val="A79E70"/>
        </a:accent2>
        <a:accent3>
          <a:srgbClr val="AAAAAA"/>
        </a:accent3>
        <a:accent4>
          <a:srgbClr val="DADADA"/>
        </a:accent4>
        <a:accent5>
          <a:srgbClr val="C6ACC5"/>
        </a:accent5>
        <a:accent6>
          <a:srgbClr val="978F65"/>
        </a:accent6>
        <a:hlink>
          <a:srgbClr val="007C92"/>
        </a:hlink>
        <a:folHlink>
          <a:srgbClr val="8E258D"/>
        </a:folHlink>
      </a:clrScheme>
      <a:clrMap bg1="dk2" tx1="lt1" bg2="dk1" tx2="lt2" accent1="accent1" accent2="accent2" accent3="accent3" accent4="accent4" accent5="accent5" accent6="accent6" hlink="hlink" folHlink="folHlink"/>
    </a:extraClrScheme>
  </a:extraClrSchemeLst>
  <a:custClrLst>
    <a:custClr name="Turquoise 100%">
      <a:srgbClr val="007C92"/>
    </a:custClr>
    <a:custClr name="Deep Purple 100%">
      <a:srgbClr val="8E258D"/>
    </a:custClr>
    <a:custClr name="Tan 100%">
      <a:srgbClr val="A79E70"/>
    </a:custClr>
    <a:custClr name="Bright Green 100%">
      <a:srgbClr val="7AB800"/>
    </a:custClr>
    <a:custClr name="Deep Blue 100%">
      <a:srgbClr val="00338D"/>
    </a:custClr>
    <a:custClr name="Orange 100%">
      <a:srgbClr val="C84E00"/>
    </a:custClr>
    <a:custClr name="Bright Yellow 100%">
      <a:srgbClr val="EBB700"/>
    </a:custClr>
    <a:custClr name="Powder Blue 100%">
      <a:srgbClr val="98C6EA"/>
    </a:custClr>
    <a:custClr name="Gray 100%">
      <a:srgbClr val="747678"/>
    </a:custClr>
    <a:custClr name="Red 100%">
      <a:srgbClr val="9E3039"/>
    </a:custClr>
    <a:custClr name="Turquoise 75%">
      <a:srgbClr val="409DAD"/>
    </a:custClr>
    <a:custClr name="Deep Purple 75%">
      <a:srgbClr val="AA5CAA"/>
    </a:custClr>
    <a:custClr name="Tan 75%">
      <a:srgbClr val="BDB694"/>
    </a:custClr>
    <a:custClr name="Bright Green 75%">
      <a:srgbClr val="9BCA40"/>
    </a:custClr>
    <a:custClr name="Deep Blue 75%">
      <a:srgbClr val="4066AA"/>
    </a:custClr>
    <a:custClr name="Orange 75%">
      <a:srgbClr val="D67A40"/>
    </a:custClr>
    <a:custClr name="Bright Yellow 75%">
      <a:srgbClr val="F0C940"/>
    </a:custClr>
    <a:custClr name="Powder Blue 75%">
      <a:srgbClr val="B2D4EF"/>
    </a:custClr>
    <a:custClr name="Gray 75%">
      <a:srgbClr val="97989A"/>
    </a:custClr>
    <a:custClr name="Red 75%">
      <a:srgbClr val="B6646B"/>
    </a:custClr>
    <a:custClr name="Turquoise 50%">
      <a:srgbClr val="80BEC9"/>
    </a:custClr>
    <a:custClr name="Deep Purple 50%">
      <a:srgbClr val="C792C6"/>
    </a:custClr>
    <a:custClr name="Tan 50%">
      <a:srgbClr val="D3CFB8"/>
    </a:custClr>
    <a:custClr name="Bright Green 50%">
      <a:srgbClr val="BDDC80"/>
    </a:custClr>
    <a:custClr name="Deep Blue 50%">
      <a:srgbClr val="8099C6"/>
    </a:custClr>
    <a:custClr name="Orange 50%">
      <a:srgbClr val="E3A780"/>
    </a:custClr>
    <a:custClr name="Bright Yellow 50%">
      <a:srgbClr val="F5DB7E"/>
    </a:custClr>
    <a:custClr name="Powder Blue 50%">
      <a:srgbClr val="CCE3F4"/>
    </a:custClr>
    <a:custClr name="Gray 50%">
      <a:srgbClr val="BABBBC"/>
    </a:custClr>
    <a:custClr name="Red 50%">
      <a:srgbClr val="CF989C"/>
    </a:custClr>
    <a:custClr name="Turquoise 25%">
      <a:srgbClr val="BFDEE4"/>
    </a:custClr>
    <a:custClr name="Deep Purple 25%">
      <a:srgbClr val="E3C9E3"/>
    </a:custClr>
    <a:custClr name="Tan 25%">
      <a:srgbClr val="E9E7DB"/>
    </a:custClr>
    <a:custClr name="Bright Green 25%">
      <a:srgbClr val="DEEDBF"/>
    </a:custClr>
    <a:custClr name="Deep Blue 25%">
      <a:srgbClr val="BFCCE3"/>
    </a:custClr>
    <a:custClr name="Orange 25%">
      <a:srgbClr val="F1D3BF"/>
    </a:custClr>
    <a:custClr name="Bright Yellow 25%">
      <a:srgbClr val="FAEDBF"/>
    </a:custClr>
    <a:custClr name="Powder Blue 25%">
      <a:srgbClr val="E5F1FA"/>
    </a:custClr>
    <a:custClr name="Gray 25%">
      <a:srgbClr val="DCDDDD"/>
    </a:custClr>
    <a:custClr name="Red 25%">
      <a:srgbClr val="E7CBCE"/>
    </a:custClr>
    <a:custClr name="Turquoise 10%">
      <a:srgbClr val="E5F2F4"/>
    </a:custClr>
    <a:custClr name="Deep Purple 10%">
      <a:srgbClr val="F3E9F3"/>
    </a:custClr>
    <a:custClr name="Tan 10%">
      <a:srgbClr val="F6F5F0"/>
    </a:custClr>
    <a:custClr name="Bright Green 10%">
      <a:srgbClr val="F1F8E5"/>
    </a:custClr>
    <a:custClr name="Deep Blue 10%">
      <a:srgbClr val="E5EAF3"/>
    </a:custClr>
    <a:custClr name="Orange 10%">
      <a:srgbClr val="F9EDE5"/>
    </a:custClr>
    <a:custClr name="Bright Yellow 10%">
      <a:srgbClr val="FDF8E5"/>
    </a:custClr>
    <a:custClr name="Powder Blue 10%">
      <a:srgbClr val="F4F9FD"/>
    </a:custClr>
    <a:custClr name="Gray 10%">
      <a:srgbClr val="F1F1F1"/>
    </a:custClr>
    <a:custClr name="Red 10%">
      <a:srgbClr val="F5EAEB"/>
    </a:custClr>
  </a:custClr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LongProperties xmlns="http://schemas.microsoft.com/office/2006/metadata/longProperties"/>
</file>

<file path=customXml/item2.xml><?xml version="1.0" encoding="utf-8"?>
<ct:contentTypeSchema xmlns:ct="http://schemas.microsoft.com/office/2006/metadata/contentType" xmlns:ma="http://schemas.microsoft.com/office/2006/metadata/properties/metaAttributes" ct:_="" ma:_="" ma:contentTypeName="Clean Team Document" ma:contentTypeID="0x01010D00D03250A7DD12EA4F82474666A1769A020017891F5ACEFD40438639142355CBAF12" ma:contentTypeVersion="94" ma:contentTypeDescription="" ma:contentTypeScope="" ma:versionID="b6fa68c10bcbfe16f5dd8e8506e919e7">
  <xsd:schema xmlns:xsd="http://www.w3.org/2001/XMLSchema" xmlns:p="http://schemas.microsoft.com/office/2006/metadata/properties" xmlns:ns1="http://schemas.microsoft.com/sharepoint/v3" xmlns:ns2="36a1efc2-d798-49a0-b287-5ea8e702f8a2" xmlns:ns3="cf981484-ed93-4090-baf6-fe2481f804a7" xmlns:ns4="3b8ef508-e9d1-4b2f-9c4d-11b1305c9fbd" xmlns:ns5="http://schemas.microsoft.com/sharepoint/v3/fields" xmlns:ns6="d5eb7b08-b2c5-40f5-90dd-3641eb55a45e" xmlns:ns7="489cfb28-c304-49d6-bddc-c8ec7c386673" targetNamespace="http://schemas.microsoft.com/office/2006/metadata/properties" ma:root="true" ma:fieldsID="1e8a956a5ef3ba11fe20f9b69c369283" ns1:_="" ns2:_="" ns3:_="" ns4:_="" ns5:_="" ns6:_="" ns7:_="">
    <xsd:import namespace="http://schemas.microsoft.com/sharepoint/v3"/>
    <xsd:import namespace="36a1efc2-d798-49a0-b287-5ea8e702f8a2"/>
    <xsd:import namespace="cf981484-ed93-4090-baf6-fe2481f804a7"/>
    <xsd:import namespace="3b8ef508-e9d1-4b2f-9c4d-11b1305c9fbd"/>
    <xsd:import namespace="http://schemas.microsoft.com/sharepoint/v3/fields"/>
    <xsd:import namespace="d5eb7b08-b2c5-40f5-90dd-3641eb55a45e"/>
    <xsd:import namespace="489cfb28-c304-49d6-bddc-c8ec7c386673"/>
    <xsd:element name="properties">
      <xsd:complexType>
        <xsd:sequence>
          <xsd:element name="documentManagement">
            <xsd:complexType>
              <xsd:all>
                <xsd:element ref="ns2:Sanitization_x0020_Stage" minOccurs="0"/>
                <xsd:element ref="ns3:Abstract" minOccurs="0"/>
                <xsd:element ref="ns2:_x0023__x0020_of_x0020_Pages" minOccurs="0"/>
                <xsd:element ref="ns4:Risk_x0020_Management_x0020_Level" minOccurs="0"/>
                <xsd:element ref="ns1:Priority" minOccurs="0"/>
                <xsd:element ref="ns2:Internal_x0020_Use_x0020_Only" minOccurs="0"/>
                <xsd:element ref="ns4:Category_x002f_DocumentType" minOccurs="0"/>
                <xsd:element ref="ns4:Country_x0020_Name" minOccurs="0"/>
                <xsd:element ref="ns4:Global_x0020_Coverage" minOccurs="0"/>
                <xsd:element ref="ns4:Primary_x0020_Language" minOccurs="0"/>
                <xsd:element ref="ns4:Expiry_x0020_Date" minOccurs="0"/>
                <xsd:element ref="ns4:PublicationDate" minOccurs="0"/>
                <xsd:element ref="ns4:PrimarySGSLSN0" minOccurs="0"/>
                <xsd:element ref="ns4:Services" minOccurs="0"/>
                <xsd:element ref="ns4:Toolkit0" minOccurs="0"/>
                <xsd:element ref="ns4:SecondarySGSLSN" minOccurs="0"/>
                <xsd:element ref="ns4:LOB_x002f_Sector_x002f_Subsector" minOccurs="0"/>
                <xsd:element ref="ns4:IT_x0020_Platform" minOccurs="0"/>
                <xsd:element ref="ns2:Website" minOccurs="0"/>
                <xsd:element ref="ns2:Reviewer_x0020_Comments" minOccurs="0"/>
                <xsd:element ref="ns2:Website_x0020_Subfolder" minOccurs="0"/>
                <xsd:element ref="ns2:Document_x0020_Level" minOccurs="0"/>
                <xsd:element ref="ns5:KPMGMW3FunctionSelection" minOccurs="0"/>
                <xsd:element ref="ns5:KPMGMW3IndustrySectorSubSectorSelection" minOccurs="0"/>
                <xsd:element ref="ns1:KPMGMW3Language" minOccurs="0"/>
                <xsd:element ref="ns1:KPMGMW3Geography" minOccurs="0"/>
                <xsd:element ref="ns5:KPMGMW3SubService" minOccurs="0"/>
                <xsd:element ref="ns5:KPMGMW3SubSector" minOccurs="0"/>
                <xsd:element ref="ns5:KPMGMW3Sector" minOccurs="0"/>
                <xsd:element ref="ns5:KPMGMW3Function" minOccurs="0"/>
                <xsd:element ref="ns5:KPMGMW3DocumentType" minOccurs="0"/>
                <xsd:element ref="ns5:KPMGMW3Service" minOccurs="0"/>
                <xsd:element ref="ns4:Media_x0020_Type" minOccurs="0"/>
                <xsd:element ref="ns6:PostJobsID" minOccurs="0"/>
                <xsd:element ref="ns7:Copied" minOccurs="0"/>
                <xsd:element ref="ns7:Contact_x0020_Person" minOccurs="0"/>
                <xsd:element ref="ns7:Active_x0020_Status" minOccurs="0"/>
                <xsd:element ref="ns7:KPMG_x0020_Function" minOccurs="0"/>
                <xsd:element ref="ns7:Keyword" minOccurs="0"/>
                <xsd:element ref="ns7:Primary_x0020_Owner0"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riority" ma:index="6" nillable="true" ma:displayName="Priority" ma:default="(2) Normal" ma:internalName="Priority">
      <xsd:simpleType>
        <xsd:restriction base="dms:Choice">
          <xsd:enumeration value="(1) High"/>
          <xsd:enumeration value="(2) Normal"/>
          <xsd:enumeration value="(3) Low"/>
        </xsd:restriction>
      </xsd:simpleType>
    </xsd:element>
    <xsd:element name="KPMGMW3Language" ma:index="28" nillable="true" ma:displayName="zzzLanguage" ma:description="Identifies the language of the resource" ma:hidden="true" ma:internalName="KPMGMW3Language" ma:readOnly="false">
      <xsd:simpleType>
        <xsd:restriction base="dms:Unknown"/>
      </xsd:simpleType>
    </xsd:element>
    <xsd:element name="KPMGMW3Geography" ma:index="29" nillable="true" ma:displayName="zzzGeographic coverageOLD" ma:description="Country the content item applies to. &#10;It is possible to select multiple countries by holding down the Ctrl key while making the selections." ma:hidden="true" ma:internalName="KPMGMW3Geography" ma:readOnly="false">
      <xsd:simpleType>
        <xsd:restriction base="dms:Unknown"/>
      </xsd:simpleType>
    </xsd:element>
  </xsd:schema>
  <xsd:schema xmlns:xsd="http://www.w3.org/2001/XMLSchema" xmlns:dms="http://schemas.microsoft.com/office/2006/documentManagement/types" targetNamespace="36a1efc2-d798-49a0-b287-5ea8e702f8a2" elementFormDefault="qualified">
    <xsd:import namespace="http://schemas.microsoft.com/office/2006/documentManagement/types"/>
    <xsd:element name="Sanitization_x0020_Stage" ma:index="2" nillable="true" ma:displayName="Clean Team Stage" ma:default="1-Staging" ma:format="RadioButtons" ma:internalName="Sanitization_x0020_Stage">
      <xsd:simpleType>
        <xsd:restriction base="dms:Choice">
          <xsd:enumeration value="1-Staging"/>
          <xsd:enumeration value="2-On Deck"/>
          <xsd:enumeration value="3-Scrub"/>
          <xsd:enumeration value="4-PM Review"/>
          <xsd:enumeration value="5-PM Review Complete"/>
          <xsd:enumeration value="6-GSC Quality Review"/>
          <xsd:enumeration value="7-DPP"/>
          <xsd:enumeration value="8-GBRC"/>
          <xsd:enumeration value="9-Clean Team Final Review"/>
          <xsd:enumeration value="10-Post"/>
          <xsd:enumeration value="11-Posted"/>
        </xsd:restriction>
      </xsd:simpleType>
    </xsd:element>
    <xsd:element name="_x0023__x0020_of_x0020_Pages" ma:index="4" nillable="true" ma:displayName="# of Pages" ma:decimals="0" ma:internalName="_x0023__x0020_of_x0020_Pages">
      <xsd:simpleType>
        <xsd:restriction base="dms:Number"/>
      </xsd:simpleType>
    </xsd:element>
    <xsd:element name="Internal_x0020_Use_x0020_Only" ma:index="7" nillable="true" ma:displayName="Internal Use Only" ma:default="0" ma:internalName="Internal_x0020_Use_x0020_Only">
      <xsd:simpleType>
        <xsd:restriction base="dms:Boolean"/>
      </xsd:simpleType>
    </xsd:element>
    <xsd:element name="Website" ma:index="21" nillable="true" ma:displayName="Website" ma:internalName="Website">
      <xsd:simpleType>
        <xsd:restriction base="dms:Text">
          <xsd:maxLength value="255"/>
        </xsd:restriction>
      </xsd:simpleType>
    </xsd:element>
    <xsd:element name="Reviewer_x0020_Comments" ma:index="22" nillable="true" ma:displayName="Reviewer Comments" ma:internalName="Reviewer_x0020_Comments">
      <xsd:simpleType>
        <xsd:restriction base="dms:Note"/>
      </xsd:simpleType>
    </xsd:element>
    <xsd:element name="Website_x0020_Subfolder" ma:index="23" nillable="true" ma:displayName="Website Subfolder" ma:internalName="Website_x0020_Subfolder">
      <xsd:simpleType>
        <xsd:restriction base="dms:Text">
          <xsd:maxLength value="255"/>
        </xsd:restriction>
      </xsd:simpleType>
    </xsd:element>
    <xsd:element name="Document_x0020_Level" ma:index="25" nillable="true" ma:displayName="zzzDocument LevelOLD" ma:format="RadioButtons" ma:hidden="true" ma:internalName="Document_x0020_Level" ma:readOnly="false">
      <xsd:simpleType>
        <xsd:restriction base="dms:Choice">
          <xsd:enumeration value="1"/>
          <xsd:enumeration value="2"/>
        </xsd:restriction>
      </xsd:simpleType>
    </xsd:element>
  </xsd:schema>
  <xsd:schema xmlns:xsd="http://www.w3.org/2001/XMLSchema" xmlns:dms="http://schemas.microsoft.com/office/2006/documentManagement/types" targetNamespace="cf981484-ed93-4090-baf6-fe2481f804a7" elementFormDefault="qualified">
    <xsd:import namespace="http://schemas.microsoft.com/office/2006/documentManagement/types"/>
    <xsd:element name="Abstract" ma:index="3" nillable="true" ma:displayName="Abstract" ma:internalName="Abstract">
      <xsd:simpleType>
        <xsd:restriction base="dms:Note"/>
      </xsd:simpleType>
    </xsd:element>
  </xsd:schema>
  <xsd:schema xmlns:xsd="http://www.w3.org/2001/XMLSchema" xmlns:dms="http://schemas.microsoft.com/office/2006/documentManagement/types" targetNamespace="3b8ef508-e9d1-4b2f-9c4d-11b1305c9fbd" elementFormDefault="qualified">
    <xsd:import namespace="http://schemas.microsoft.com/office/2006/documentManagement/types"/>
    <xsd:element name="Risk_x0020_Management_x0020_Level" ma:index="5" nillable="true" ma:displayName="Risk Management Level" ma:list="{4496d8a9-1db5-4886-8b5c-cc7b0d72739c}" ma:internalName="Risk_x0020_Management_x0020_Level" ma:showField="Risk_x0020_Management_x0020_Leve">
      <xsd:simpleType>
        <xsd:restriction base="dms:Lookup"/>
      </xsd:simpleType>
    </xsd:element>
    <xsd:element name="Category_x002f_DocumentType" ma:index="8" nillable="true" ma:displayName="Category/DocumentType" ma:list="{457437b8-c49f-4149-8c53-cf2d4f5c631b}" ma:internalName="Category_x002f_DocumentType" ma:showField="Category_x002f_DocumentType">
      <xsd:simpleType>
        <xsd:restriction base="dms:Lookup"/>
      </xsd:simpleType>
    </xsd:element>
    <xsd:element name="Country_x0020_Name" ma:index="9" nillable="true" ma:displayName="Country Name" ma:list="{2d3f2165-d692-4825-a2ff-7af432f098ee}" ma:internalName="Country_x0020_Name" ma:showField="Country">
      <xsd:complexType>
        <xsd:complexContent>
          <xsd:extension base="dms:MultiChoiceLookup">
            <xsd:sequence>
              <xsd:element name="Value" type="dms:Lookup" maxOccurs="unbounded" minOccurs="0" nillable="true"/>
            </xsd:sequence>
          </xsd:extension>
        </xsd:complexContent>
      </xsd:complexType>
    </xsd:element>
    <xsd:element name="Global_x0020_Coverage" ma:index="10" nillable="true" ma:displayName="Global Coverage" ma:default="1" ma:internalName="Global_x0020_Coverage">
      <xsd:simpleType>
        <xsd:restriction base="dms:Boolean"/>
      </xsd:simpleType>
    </xsd:element>
    <xsd:element name="Primary_x0020_Language" ma:index="11" nillable="true" ma:displayName="Primary Language" ma:list="{d19c3b01-2ebb-4a87-96e2-8418c24ef865}" ma:internalName="Primary_x0020_Language" ma:showField="Language">
      <xsd:simpleType>
        <xsd:restriction base="dms:Lookup"/>
      </xsd:simpleType>
    </xsd:element>
    <xsd:element name="Expiry_x0020_Date" ma:index="12" nillable="true" ma:displayName="Expiry Date" ma:format="DateOnly" ma:internalName="Expiry_x0020_Date">
      <xsd:simpleType>
        <xsd:restriction base="dms:DateTime"/>
      </xsd:simpleType>
    </xsd:element>
    <xsd:element name="PublicationDate" ma:index="13" nillable="true" ma:displayName="Publication Date" ma:description="If you are confused about what the Publish Date should be, please consult with the Project Manager." ma:format="DateOnly" ma:internalName="PublicationDate">
      <xsd:simpleType>
        <xsd:restriction base="dms:DateTime"/>
      </xsd:simpleType>
    </xsd:element>
    <xsd:element name="PrimarySGSLSN0" ma:index="15" nillable="true" ma:displayName="Primary Service Group/Service Line/Service Network" ma:list="{a6c94cfa-c306-4177-be17-51ba6cd40cd0}" ma:internalName="PrimarySGSLSN0" ma:showField="ServiceGroup_x002f_ServiceLine_x">
      <xsd:simpleType>
        <xsd:restriction base="dms:Lookup"/>
      </xsd:simpleType>
    </xsd:element>
    <xsd:element name="Services" ma:index="16" nillable="true" ma:displayName="Services" ma:list="{77152ed9-4dc2-4930-a4b5-e50e64c61d75}" ma:internalName="Services" ma:showField="Service">
      <xsd:complexType>
        <xsd:complexContent>
          <xsd:extension base="dms:MultiChoiceLookup">
            <xsd:sequence>
              <xsd:element name="Value" type="dms:Lookup" maxOccurs="unbounded" minOccurs="0" nillable="true"/>
            </xsd:sequence>
          </xsd:extension>
        </xsd:complexContent>
      </xsd:complexType>
    </xsd:element>
    <xsd:element name="Toolkit0" ma:index="17" nillable="true" ma:displayName="Toolkit" ma:list="{484968ca-a474-4a60-a5b4-b2503f4967c7}" ma:internalName="Toolkit0" ma:showField="Toolkit">
      <xsd:complexType>
        <xsd:complexContent>
          <xsd:extension base="dms:MultiChoiceLookup">
            <xsd:sequence>
              <xsd:element name="Value" type="dms:Lookup" maxOccurs="unbounded" minOccurs="0" nillable="true"/>
            </xsd:sequence>
          </xsd:extension>
        </xsd:complexContent>
      </xsd:complexType>
    </xsd:element>
    <xsd:element name="SecondarySGSLSN" ma:index="18" nillable="true" ma:displayName="Secondary Service Group/Service Line/Service Network" ma:list="{a6c94cfa-c306-4177-be17-51ba6cd40cd0}" ma:internalName="SecondarySGSLSN" ma:showField="ServiceGroup_x002f_ServiceLine_x">
      <xsd:complexType>
        <xsd:complexContent>
          <xsd:extension base="dms:MultiChoiceLookup">
            <xsd:sequence>
              <xsd:element name="Value" type="dms:Lookup" maxOccurs="unbounded" minOccurs="0" nillable="true"/>
            </xsd:sequence>
          </xsd:extension>
        </xsd:complexContent>
      </xsd:complexType>
    </xsd:element>
    <xsd:element name="LOB_x002f_Sector_x002f_Subsector" ma:index="19" nillable="true" ma:displayName="LOB/Sector/Subsector" ma:list="{d7502378-bb85-4107-b2c0-bb3dc9a795f8}" ma:internalName="LOB_x002f_Sector_x002f_Subsector" ma:showField="LOB_x002f_Sector_x002f_Subsector">
      <xsd:complexType>
        <xsd:complexContent>
          <xsd:extension base="dms:MultiChoiceLookup">
            <xsd:sequence>
              <xsd:element name="Value" type="dms:Lookup" maxOccurs="unbounded" minOccurs="0" nillable="true"/>
            </xsd:sequence>
          </xsd:extension>
        </xsd:complexContent>
      </xsd:complexType>
    </xsd:element>
    <xsd:element name="IT_x0020_Platform" ma:index="20" nillable="true" ma:displayName="IT Platform" ma:list="{0f03e8d2-d830-4a70-8eca-dc50d1e1997e}" ma:internalName="IT_x0020_Platform" ma:showField="Platform">
      <xsd:simpleType>
        <xsd:restriction base="dms:Lookup"/>
      </xsd:simpleType>
    </xsd:element>
    <xsd:element name="Media_x0020_Type" ma:index="41" nillable="true" ma:displayName="Media Type" ma:list="{bfbeafc4-81d3-4fff-99fb-d4b842061d11}" ma:internalName="Media_x0020_Type" ma:showField="Media_x0020_Type">
      <xsd:simpleType>
        <xsd:restriction base="dms:Lookup"/>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KPMGMW3FunctionSelection" ma:index="26" nillable="true" ma:displayName="zzzFunction/Service/SubService SelectionOLD" ma:description="Function/Service/SubService Selection" ma:hidden="true" ma:internalName="KPMGMW3FunctionSelection" ma:readOnly="false">
      <xsd:simpleType>
        <xsd:restriction base="dms:Unknown"/>
      </xsd:simpleType>
    </xsd:element>
    <xsd:element name="KPMGMW3IndustrySectorSubSectorSelection" ma:index="27" nillable="true" ma:displayName="zzzIndustry Sector/SubSector SelectionOLD" ma:description="Industry Multi Selection Sector/SubSector Selection" ma:hidden="true" ma:internalName="KPMGMW3IndustrySectorSubSectorSelection" ma:readOnly="false">
      <xsd:simpleType>
        <xsd:restriction base="dms:Unknown"/>
      </xsd:simpleType>
    </xsd:element>
    <xsd:element name="KPMGMW3SubService" ma:index="30" nillable="true" ma:displayName="Sub Service" ma:description="Identifies the KPMG sub service which is discussed or targeted in this folder" ma:internalName="KPMGMW3SubService" ma:readOnly="true">
      <xsd:simpleType>
        <xsd:restriction base="dms:Text"/>
      </xsd:simpleType>
    </xsd:element>
    <xsd:element name="KPMGMW3SubSector" ma:index="33" nillable="true" ma:displayName="Sub Sector" ma:description="Sub Sector" ma:internalName="KPMGMW3SubSector" ma:readOnly="true">
      <xsd:simpleType>
        <xsd:restriction base="dms:Text"/>
      </xsd:simpleType>
    </xsd:element>
    <xsd:element name="KPMGMW3Sector" ma:index="35" nillable="true" ma:displayName="Sector" ma:description="Sector" ma:internalName="KPMGMW3Sector" ma:readOnly="true">
      <xsd:simpleType>
        <xsd:restriction base="dms:Text"/>
      </xsd:simpleType>
    </xsd:element>
    <xsd:element name="KPMGMW3Function" ma:index="38" nillable="true" ma:displayName="Function" ma:description="Function" ma:internalName="KPMGMW3Function" ma:readOnly="true">
      <xsd:simpleType>
        <xsd:restriction base="dms:Text"/>
      </xsd:simpleType>
    </xsd:element>
    <xsd:element name="KPMGMW3DocumentType" ma:index="39" nillable="true" ma:displayName="zzzDocument TypeOLD" ma:description="" ma:hidden="true" ma:internalName="KPMGMW3DocumentType" ma:readOnly="false">
      <xsd:simpleType>
        <xsd:restriction base="dms:Unknown"/>
      </xsd:simpleType>
    </xsd:element>
    <xsd:element name="KPMGMW3Service" ma:index="40" nillable="true" ma:displayName="Service" ma:description="Identifies the KPMG service which is discussed or targeted in this folder" ma:internalName="KPMGMW3Service" ma:readOnly="true">
      <xsd:simpleType>
        <xsd:restriction base="dms:Text"/>
      </xsd:simpleType>
    </xsd:element>
  </xsd:schema>
  <xsd:schema xmlns:xsd="http://www.w3.org/2001/XMLSchema" xmlns:dms="http://schemas.microsoft.com/office/2006/documentManagement/types" targetNamespace="d5eb7b08-b2c5-40f5-90dd-3641eb55a45e" elementFormDefault="qualified">
    <xsd:import namespace="http://schemas.microsoft.com/office/2006/documentManagement/types"/>
    <xsd:element name="PostJobsID" ma:index="42" nillable="true" ma:displayName="CT Folder Name" ma:list="{6e3a48a6-73f8-4200-b825-01fc03fe288f}" ma:internalName="PostJobsID" ma:showField="LinkTitleNoMenu">
      <xsd:simpleType>
        <xsd:restriction base="dms:Lookup"/>
      </xsd:simpleType>
    </xsd:element>
  </xsd:schema>
  <xsd:schema xmlns:xsd="http://www.w3.org/2001/XMLSchema" xmlns:dms="http://schemas.microsoft.com/office/2006/documentManagement/types" targetNamespace="489cfb28-c304-49d6-bddc-c8ec7c386673" elementFormDefault="qualified">
    <xsd:import namespace="http://schemas.microsoft.com/office/2006/documentManagement/types"/>
    <xsd:element name="Copied" ma:index="43" nillable="true" ma:displayName="Copied" ma:default="0" ma:internalName="Copied">
      <xsd:simpleType>
        <xsd:restriction base="dms:Boolean"/>
      </xsd:simpleType>
    </xsd:element>
    <xsd:element name="Contact_x0020_Person" ma:index="45" nillable="true" ma:displayName="Contact Person" ma:internalName="Contact_x0020_Person">
      <xsd:simpleType>
        <xsd:restriction base="dms:Text">
          <xsd:maxLength value="255"/>
        </xsd:restriction>
      </xsd:simpleType>
    </xsd:element>
    <xsd:element name="Active_x0020_Status" ma:index="46" nillable="true" ma:displayName="Active Status" ma:default="Active" ma:format="Dropdown" ma:internalName="Active_x0020_Status">
      <xsd:simpleType>
        <xsd:restriction base="dms:Choice">
          <xsd:enumeration value="Active"/>
          <xsd:enumeration value="Inactive"/>
          <xsd:enumeration value="DPP Hold"/>
        </xsd:restriction>
      </xsd:simpleType>
    </xsd:element>
    <xsd:element name="KPMG_x0020_Function" ma:index="47" nillable="true" ma:displayName="KPMG Function" ma:default="Advisory" ma:format="Dropdown" ma:internalName="KPMG_x0020_Function">
      <xsd:simpleType>
        <xsd:restriction base="dms:Choice">
          <xsd:enumeration value="Advisory"/>
          <xsd:enumeration value="Audit"/>
          <xsd:enumeration value="Global Markets"/>
          <xsd:enumeration value="Tax"/>
        </xsd:restriction>
      </xsd:simpleType>
    </xsd:element>
    <xsd:element name="Keyword" ma:index="48" nillable="true" ma:displayName="Keyword" ma:internalName="Keyword">
      <xsd:simpleType>
        <xsd:restriction base="dms:Text">
          <xsd:maxLength value="255"/>
        </xsd:restriction>
      </xsd:simpleType>
    </xsd:element>
    <xsd:element name="Primary_x0020_Owner0" ma:index="49" nillable="true" ma:displayName="Primary Owner" ma:list="{19b62745-b8e6-4f84-ac0c-0d9d00cec4b7}" ma:internalName="Primary_x0020_Owner0" ma:showField="Primary_x0020_Owner">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4" ma:displayName="Author"/>
        <xsd:element ref="dcterms:created" minOccurs="0" maxOccurs="1"/>
        <xsd:element ref="dc:identifier" minOccurs="0" maxOccurs="1"/>
        <xsd:element name="contentType" minOccurs="0" maxOccurs="1" type="xsd:string" ma:index="3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ct:contentTypeSchema xmlns:ct="http://schemas.microsoft.com/office/2006/metadata/contentType" xmlns:ma="http://schemas.microsoft.com/office/2006/metadata/properties/metaAttributes" ct:_="" ma:_="" ma:contentTypeName="Document" ma:contentTypeID="0x01010047BF17E03D014643865FF6E2D5F2D209" ma:contentTypeVersion="17" ma:contentTypeDescription="Create a new document." ma:contentTypeScope="" ma:versionID="8104d6d0cc61a567227b6f7816da12eb">
  <xsd:schema xmlns:xsd="http://www.w3.org/2001/XMLSchema" xmlns:p="http://schemas.microsoft.com/office/2006/metadata/properties" xmlns:ns2="be912a0f-871e-4bc8-abfc-ad9b3a1cba72" targetNamespace="http://schemas.microsoft.com/office/2006/metadata/properties" ma:root="true" ma:fieldsID="14aa5b4281d343cb9347b96283bd65eb" ns2:_="">
    <xsd:import namespace="be912a0f-871e-4bc8-abfc-ad9b3a1cba72"/>
    <xsd:element name="properties">
      <xsd:complexType>
        <xsd:sequence>
          <xsd:element name="documentManagement">
            <xsd:complexType>
              <xsd:all>
                <xsd:element ref="ns2:Abstract" minOccurs="0"/>
                <xsd:element ref="ns2:Category_x002f_DocumentType" minOccurs="0"/>
                <xsd:element ref="ns2:Primary_x0020_Service_x0020_Group_x002f_Service_x0020_Line_x002f_Service_x0020_Network" minOccurs="0"/>
                <xsd:element ref="ns2:Toolkit" minOccurs="0"/>
                <xsd:element ref="ns2:Services" minOccurs="0"/>
                <xsd:element ref="ns2:Secondary_x0020_Service_x0020_Group_x002f_Service_x0020_Line_x002f_Service_x0020_Network" minOccurs="0"/>
                <xsd:element ref="ns2:Keyword" minOccurs="0"/>
                <xsd:element ref="ns2:Risk_x0020_Management_x0020_Level" minOccurs="0"/>
                <xsd:element ref="ns2:Publication_x0020_Date" minOccurs="0"/>
                <xsd:element ref="ns2:Expiry_x0020_Date" minOccurs="0"/>
                <xsd:element ref="ns2:Country_x0020_Name" minOccurs="0"/>
                <xsd:element ref="ns2:KPMG_x0020_Function" minOccurs="0"/>
                <xsd:element ref="ns2:Media_x0020_Type" minOccurs="0"/>
                <xsd:element ref="ns2:Primary_x0020_Language" minOccurs="0"/>
                <xsd:element ref="ns2:Primary_x0020_Owner" minOccurs="0"/>
                <xsd:element ref="ns2:Contact_x0020_Person" minOccurs="0"/>
              </xsd:all>
            </xsd:complexType>
          </xsd:element>
        </xsd:sequence>
      </xsd:complexType>
    </xsd:element>
  </xsd:schema>
  <xsd:schema xmlns:xsd="http://www.w3.org/2001/XMLSchema" xmlns:dms="http://schemas.microsoft.com/office/2006/documentManagement/types" targetNamespace="be912a0f-871e-4bc8-abfc-ad9b3a1cba72" elementFormDefault="qualified">
    <xsd:import namespace="http://schemas.microsoft.com/office/2006/documentManagement/types"/>
    <xsd:element name="Abstract" ma:index="8" nillable="true" ma:displayName="Abstract" ma:default="x" ma:internalName="Abstract">
      <xsd:simpleType>
        <xsd:restriction base="dms:Text">
          <xsd:maxLength value="255"/>
        </xsd:restriction>
      </xsd:simpleType>
    </xsd:element>
    <xsd:element name="Category_x002f_DocumentType" ma:index="9" nillable="true" ma:displayName="Category/DocumentType" ma:internalName="Category_x002f_DocumentType">
      <xsd:simpleType>
        <xsd:restriction base="dms:Text">
          <xsd:maxLength value="255"/>
        </xsd:restriction>
      </xsd:simpleType>
    </xsd:element>
    <xsd:element name="Primary_x0020_Service_x0020_Group_x002f_Service_x0020_Line_x002f_Service_x0020_Network" ma:index="10" nillable="true" ma:displayName="Primary Service Group/Service Line/Service Network" ma:internalName="Primary_x0020_Service_x0020_Group_x002f_Service_x0020_Line_x002f_Service_x0020_Network">
      <xsd:simpleType>
        <xsd:restriction base="dms:Text">
          <xsd:maxLength value="255"/>
        </xsd:restriction>
      </xsd:simpleType>
    </xsd:element>
    <xsd:element name="Toolkit" ma:index="11" nillable="true" ma:displayName="Toolkit" ma:internalName="Toolkit">
      <xsd:simpleType>
        <xsd:restriction base="dms:Text">
          <xsd:maxLength value="255"/>
        </xsd:restriction>
      </xsd:simpleType>
    </xsd:element>
    <xsd:element name="Services" ma:index="12" nillable="true" ma:displayName="Services" ma:internalName="Services">
      <xsd:simpleType>
        <xsd:restriction base="dms:Text">
          <xsd:maxLength value="255"/>
        </xsd:restriction>
      </xsd:simpleType>
    </xsd:element>
    <xsd:element name="Secondary_x0020_Service_x0020_Group_x002f_Service_x0020_Line_x002f_Service_x0020_Network" ma:index="13" nillable="true" ma:displayName="Secondary Service Group/Service Line/Service Network" ma:internalName="Secondary_x0020_Service_x0020_Group_x002f_Service_x0020_Line_x002f_Service_x0020_Network">
      <xsd:simpleType>
        <xsd:restriction base="dms:Note"/>
      </xsd:simpleType>
    </xsd:element>
    <xsd:element name="Keyword" ma:index="14" nillable="true" ma:displayName="Keyword" ma:internalName="Keyword">
      <xsd:simpleType>
        <xsd:restriction base="dms:Text">
          <xsd:maxLength value="255"/>
        </xsd:restriction>
      </xsd:simpleType>
    </xsd:element>
    <xsd:element name="Risk_x0020_Management_x0020_Level" ma:index="15" nillable="true" ma:displayName="Risk Management Level" ma:internalName="Risk_x0020_Management_x0020_Level">
      <xsd:simpleType>
        <xsd:restriction base="dms:Text">
          <xsd:maxLength value="255"/>
        </xsd:restriction>
      </xsd:simpleType>
    </xsd:element>
    <xsd:element name="Publication_x0020_Date" ma:index="16" nillable="true" ma:displayName="Publication Date" ma:format="DateOnly" ma:internalName="Publication_x0020_Date">
      <xsd:simpleType>
        <xsd:restriction base="dms:DateTime"/>
      </xsd:simpleType>
    </xsd:element>
    <xsd:element name="Expiry_x0020_Date" ma:index="17" nillable="true" ma:displayName="Expiry Date" ma:format="DateOnly" ma:internalName="Expiry_x0020_Date">
      <xsd:simpleType>
        <xsd:restriction base="dms:DateTime"/>
      </xsd:simpleType>
    </xsd:element>
    <xsd:element name="Country_x0020_Name" ma:index="18" nillable="true" ma:displayName="Country Name" ma:internalName="Country_x0020_Name">
      <xsd:simpleType>
        <xsd:restriction base="dms:Text">
          <xsd:maxLength value="255"/>
        </xsd:restriction>
      </xsd:simpleType>
    </xsd:element>
    <xsd:element name="KPMG_x0020_Function" ma:index="19" nillable="true" ma:displayName="KPMG Function" ma:internalName="KPMG_x0020_Function">
      <xsd:simpleType>
        <xsd:restriction base="dms:Text">
          <xsd:maxLength value="255"/>
        </xsd:restriction>
      </xsd:simpleType>
    </xsd:element>
    <xsd:element name="Media_x0020_Type" ma:index="20" nillable="true" ma:displayName="Media Type" ma:format="Dropdown" ma:internalName="Media_x0020_Type">
      <xsd:simpleType>
        <xsd:restriction base="dms:Choice">
          <xsd:enumeration value="AUD"/>
          <xsd:enumeration value="BMP"/>
          <xsd:enumeration value="CSV"/>
          <xsd:enumeration value="DAT"/>
          <xsd:enumeration value="DOC"/>
          <xsd:enumeration value="External Link"/>
          <xsd:enumeration value="External Quick Link"/>
          <xsd:enumeration value="FLV"/>
          <xsd:enumeration value="GIF"/>
          <xsd:enumeration value="HTM"/>
          <xsd:enumeration value="Internal Link"/>
          <xsd:enumeration value="Internal Quick Link"/>
          <xsd:enumeration value="JPG"/>
          <xsd:enumeration value="MHT"/>
          <xsd:enumeration value="MP3"/>
          <xsd:enumeration value="MPP"/>
          <xsd:enumeration value="MSG"/>
          <xsd:enumeration value="MSI"/>
          <xsd:enumeration value="OBD"/>
          <xsd:enumeration value="PDF"/>
          <xsd:enumeration value="PNG"/>
          <xsd:enumeration value="PPT"/>
          <xsd:enumeration value="RTF"/>
          <xsd:enumeration value="SWF"/>
          <xsd:enumeration value="TXT"/>
          <xsd:enumeration value="VID"/>
          <xsd:enumeration value="VSD"/>
          <xsd:enumeration value="WMF"/>
          <xsd:enumeration value="XLA"/>
          <xsd:enumeration value="XLS"/>
          <xsd:enumeration value="ZIP"/>
        </xsd:restriction>
      </xsd:simpleType>
    </xsd:element>
    <xsd:element name="Primary_x0020_Language" ma:index="21" nillable="true" ma:displayName="Primary Language" ma:default="English" ma:internalName="Primary_x0020_Language">
      <xsd:simpleType>
        <xsd:restriction base="dms:Text">
          <xsd:maxLength value="255"/>
        </xsd:restriction>
      </xsd:simpleType>
    </xsd:element>
    <xsd:element name="Primary_x0020_Owner" ma:index="22" nillable="true" ma:displayName="Primary Owner" ma:default="Global Advisory Development" ma:internalName="Primary_x0020_Owner">
      <xsd:simpleType>
        <xsd:restriction base="dms:Text">
          <xsd:maxLength value="255"/>
        </xsd:restriction>
      </xsd:simpleType>
    </xsd:element>
    <xsd:element name="Contact_x0020_Person" ma:index="23" nillable="true" ma:displayName="Contact Person" ma:default="KPMG" ma:internalName="Contact_x0020_Person">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p:properties xmlns:p="http://schemas.microsoft.com/office/2006/metadata/properties" xmlns:xsi="http://www.w3.org/2001/XMLSchema-instance">
  <documentManagement>
    <Media_x0020_Type xmlns="be912a0f-871e-4bc8-abfc-ad9b3a1cba72">PPT</Media_x0020_Type>
    <KPMG_x0020_Function xmlns="be912a0f-871e-4bc8-abfc-ad9b3a1cba72">Advisory</KPMG_x0020_Function>
    <Primary_x0020_Owner xmlns="be912a0f-871e-4bc8-abfc-ad9b3a1cba72">Global Advisory Development</Primary_x0020_Owner>
    <Abstract xmlns="be912a0f-871e-4bc8-abfc-ad9b3a1cba72">The purpose of this document is to provide a tool to professionals to facilitate discussion and considerations during fieldwork. </Abstract>
    <Category_x002f_DocumentType xmlns="be912a0f-871e-4bc8-abfc-ad9b3a1cba72">Methodology &amp; Tools | Technique Paper</Category_x002f_DocumentType>
    <Toolkit xmlns="be912a0f-871e-4bc8-abfc-ad9b3a1cba72">Financial Due Diligence</Toolkit>
    <Expiry_x0020_Date xmlns="be912a0f-871e-4bc8-abfc-ad9b3a1cba72">2013-10-24T22:00:00+00:00</Expiry_x0020_Date>
    <Contact_x0020_Person xmlns="be912a0f-871e-4bc8-abfc-ad9b3a1cba72">Global Advisory Development</Contact_x0020_Person>
    <Secondary_x0020_Service_x0020_Group_x002f_Service_x0020_Line_x002f_Service_x0020_Network xmlns="be912a0f-871e-4bc8-abfc-ad9b3a1cba72">DA | TS | Buy Side - Corporate and Private Equity; DA | TS | Sell Side - Corporate and Private Equity</Secondary_x0020_Service_x0020_Group_x002f_Service_x0020_Line_x002f_Service_x0020_Network>
    <Country_x0020_Name xmlns="be912a0f-871e-4bc8-abfc-ad9b3a1cba72">Global | GO</Country_x0020_Name>
    <Keyword xmlns="be912a0f-871e-4bc8-abfc-ad9b3a1cba72">FDD_EP_Fieldwork</Keyword>
    <Risk_x0020_Management_x0020_Level xmlns="be912a0f-871e-4bc8-abfc-ad9b3a1cba72">1. Risk Reviewed</Risk_x0020_Management_x0020_Level>
    <Primary_x0020_Service_x0020_Group_x002f_Service_x0020_Line_x002f_Service_x0020_Network xmlns="be912a0f-871e-4bc8-abfc-ad9b3a1cba72">DA | TS</Primary_x0020_Service_x0020_Group_x002f_Service_x0020_Line_x002f_Service_x0020_Network>
    <Services xmlns="be912a0f-871e-4bc8-abfc-ad9b3a1cba72">Financial Due Diligence</Services>
    <Publication_x0020_Date xmlns="be912a0f-871e-4bc8-abfc-ad9b3a1cba72">2012-01-23T23:00:00+00:00</Publication_x0020_Date>
    <Primary_x0020_Language xmlns="be912a0f-871e-4bc8-abfc-ad9b3a1cba72">English</Primary_x0020_Language>
  </documentManagement>
</p:properties>
</file>

<file path=customXml/itemProps1.xml><?xml version="1.0" encoding="utf-8"?>
<ds:datastoreItem xmlns:ds="http://schemas.openxmlformats.org/officeDocument/2006/customXml" ds:itemID="{FBFA11C0-3E8A-465E-A699-9A25718A8AF4}"/>
</file>

<file path=customXml/itemProps2.xml><?xml version="1.0" encoding="utf-8"?>
<ds:datastoreItem xmlns:ds="http://schemas.openxmlformats.org/officeDocument/2006/customXml" ds:itemID="{1970358A-B708-4EBD-88CC-67F8E4B5A6C9}"/>
</file>

<file path=customXml/itemProps3.xml><?xml version="1.0" encoding="utf-8"?>
<ds:datastoreItem xmlns:ds="http://schemas.openxmlformats.org/officeDocument/2006/customXml" ds:itemID="{7BA23E23-40C0-43DB-951B-7C30D3EFB33B}"/>
</file>

<file path=customXml/itemProps4.xml><?xml version="1.0" encoding="utf-8"?>
<ds:datastoreItem xmlns:ds="http://schemas.openxmlformats.org/officeDocument/2006/customXml" ds:itemID="{327359BF-472A-40E7-8BEB-8C824CF7AA6E}"/>
</file>

<file path=customXml/itemProps5.xml><?xml version="1.0" encoding="utf-8"?>
<ds:datastoreItem xmlns:ds="http://schemas.openxmlformats.org/officeDocument/2006/customXml" ds:itemID="{0C4FEF42-133B-45FA-91E5-F1BB4E9F6ADF}"/>
</file>

<file path=docProps/app.xml><?xml version="1.0" encoding="utf-8"?>
<Properties xmlns="http://schemas.openxmlformats.org/officeDocument/2006/extended-properties" xmlns:vt="http://schemas.openxmlformats.org/officeDocument/2006/docPropsVTypes">
  <TotalTime>0</TotalTime>
  <Words>683</Words>
  <Application>Microsoft Office PowerPoint</Application>
  <PresentationFormat>Letter Paper (8.5x11 in)</PresentationFormat>
  <Paragraphs>114</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CREATE TALKBOOK LETTER</vt:lpstr>
      <vt:lpstr>Slide 1</vt:lpstr>
      <vt:lpstr>Slide 2</vt:lpstr>
      <vt:lpstr>Fieldwork review  Areas for discussion/consideration</vt:lpstr>
      <vt:lpstr>Slide 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Fieldwork Interaction Agenda</dc:title>
  <dc:creator>Ramaswarmy, K.</dc:creator>
  <cp:keywords/>
  <dc:description/>
  <cp:lastModifiedBy/>
  <cp:revision>1</cp:revision>
  <dcterms:created xsi:type="dcterms:W3CDTF">2012-10-11T03:35:44Z</dcterms:created>
  <dcterms:modified xsi:type="dcterms:W3CDTF">2012-10-11T03:35:46Z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0x01010047BF17E03D014643865FF6E2D5F2D209</vt:lpwstr>
  </property>
  <property fmtid="{D5CDD505-2E9C-101B-9397-08002B2CF9AE}" pid="3" name="Order">
    <vt:r8>712400</vt:r8>
  </property>
  <property fmtid="{D5CDD505-2E9C-101B-9397-08002B2CF9AE}" pid="4" name="Post Confirm - AKM ONLY">
    <vt:bool>true</vt:bool>
  </property>
  <property fmtid="{D5CDD505-2E9C-101B-9397-08002B2CF9AE}" pid="5" name="WorkflowCreationPath">
    <vt:lpwstr>d20ad7bd-9864-410f-acc4-3f37b71799fb,4;</vt:lpwstr>
  </property>
  <property fmtid="{D5CDD505-2E9C-101B-9397-08002B2CF9AE}" pid="6" name="Abstract">
    <vt:lpwstr>The purpose of this document is to provide a tool to professionals to facilitate discussion and considerations during fieldwork. </vt:lpwstr>
  </property>
  <property fmtid="{D5CDD505-2E9C-101B-9397-08002B2CF9AE}" pid="7" name="Keyword">
    <vt:lpwstr>FDD_EP_Fieldwork</vt:lpwstr>
  </property>
  <property fmtid="{D5CDD505-2E9C-101B-9397-08002B2CF9AE}" pid="8" name="Expiry Date">
    <vt:lpwstr>2013-10-25T04:00:00+00:00</vt:lpwstr>
  </property>
  <property fmtid="{D5CDD505-2E9C-101B-9397-08002B2CF9AE}" pid="9" name="Copied">
    <vt:lpwstr>false</vt:lpwstr>
  </property>
  <property fmtid="{D5CDD505-2E9C-101B-9397-08002B2CF9AE}" pid="11" name="Primary Owner0">
    <vt:lpwstr>4</vt:lpwstr>
  </property>
  <property fmtid="{D5CDD505-2E9C-101B-9397-08002B2CF9AE}" pid="13" name="Contact Person">
    <vt:lpwstr>Global Advisory Development</vt:lpwstr>
  </property>
  <property fmtid="{D5CDD505-2E9C-101B-9397-08002B2CF9AE}" pid="15" name="Priority">
    <vt:lpwstr>(2) Normal</vt:lpwstr>
  </property>
  <property fmtid="{D5CDD505-2E9C-101B-9397-08002B2CF9AE}" pid="16" name="Toolkit0">
    <vt:lpwstr>134</vt:lpwstr>
  </property>
  <property fmtid="{D5CDD505-2E9C-101B-9397-08002B2CF9AE}" pid="18" name="Internal Use Only">
    <vt:lpwstr>false</vt:lpwstr>
  </property>
  <property fmtid="{D5CDD505-2E9C-101B-9397-08002B2CF9AE}" pid="20" name="# of Pages">
    <vt:lpwstr>5</vt:lpwstr>
  </property>
  <property fmtid="{D5CDD505-2E9C-101B-9397-08002B2CF9AE}" pid="22" name="Primary Language">
    <vt:lpwstr>19</vt:lpwstr>
  </property>
  <property fmtid="{D5CDD505-2E9C-101B-9397-08002B2CF9AE}" pid="25" name="Category/DocumentType">
    <vt:lpwstr>28</vt:lpwstr>
  </property>
  <property fmtid="{D5CDD505-2E9C-101B-9397-08002B2CF9AE}" pid="26" name="PrimarySGSLSN0">
    <vt:lpwstr>76</vt:lpwstr>
  </property>
  <property fmtid="{D5CDD505-2E9C-101B-9397-08002B2CF9AE}" pid="28" name="Global Coverage">
    <vt:lpwstr>true</vt:lpwstr>
  </property>
  <property fmtid="{D5CDD505-2E9C-101B-9397-08002B2CF9AE}" pid="29" name="Country Name">
    <vt:lpwstr>1</vt:lpwstr>
  </property>
  <property fmtid="{D5CDD505-2E9C-101B-9397-08002B2CF9AE}" pid="30" name="PublicationDate">
    <vt:lpwstr>2012-01-24T05:00:00+00:00</vt:lpwstr>
  </property>
  <property fmtid="{D5CDD505-2E9C-101B-9397-08002B2CF9AE}" pid="31" name="Sanitization Stage">
    <vt:lpwstr>10-Post</vt:lpwstr>
  </property>
  <property fmtid="{D5CDD505-2E9C-101B-9397-08002B2CF9AE}" pid="33" name="Active Status">
    <vt:lpwstr>Active</vt:lpwstr>
  </property>
  <property fmtid="{D5CDD505-2E9C-101B-9397-08002B2CF9AE}" pid="34" name="PostJobsID">
    <vt:lpwstr>120</vt:lpwstr>
  </property>
  <property fmtid="{D5CDD505-2E9C-101B-9397-08002B2CF9AE}" pid="35" name="SecondarySGSLSN">
    <vt:lpwstr>7778</vt:lpwstr>
  </property>
  <property fmtid="{D5CDD505-2E9C-101B-9397-08002B2CF9AE}" pid="36" name="KPMG Function">
    <vt:lpwstr>Advisory</vt:lpwstr>
  </property>
  <property fmtid="{D5CDD505-2E9C-101B-9397-08002B2CF9AE}" pid="37" name="Media Type">
    <vt:lpwstr>22</vt:lpwstr>
  </property>
  <property fmtid="{D5CDD505-2E9C-101B-9397-08002B2CF9AE}" pid="38" name="Risk Management Level">
    <vt:lpwstr>2</vt:lpwstr>
  </property>
  <property fmtid="{D5CDD505-2E9C-101B-9397-08002B2CF9AE}" pid="40" name="Services">
    <vt:lpwstr>87</vt:lpwstr>
  </property>
  <property fmtid="{D5CDD505-2E9C-101B-9397-08002B2CF9AE}" pid="43" name="AdvRiskMgmtLevel">
    <vt:lpwstr>2</vt:lpwstr>
  </property>
  <property fmtid="{D5CDD505-2E9C-101B-9397-08002B2CF9AE}" pid="44" name="AdvMediaType">
    <vt:lpwstr>24</vt:lpwstr>
  </property>
  <property fmtid="{D5CDD505-2E9C-101B-9397-08002B2CF9AE}" pid="45" name="AdvConfidential">
    <vt:lpwstr>false</vt:lpwstr>
  </property>
  <property fmtid="{D5CDD505-2E9C-101B-9397-08002B2CF9AE}" pid="46" name="AdvKPMGFunction">
    <vt:lpwstr>1</vt:lpwstr>
  </property>
  <property fmtid="{D5CDD505-2E9C-101B-9397-08002B2CF9AE}" pid="47" name="AdvToolkit">
    <vt:lpwstr>132</vt:lpwstr>
  </property>
  <property fmtid="{D5CDD505-2E9C-101B-9397-08002B2CF9AE}" pid="51" name="AdvSecContentURL">
    <vt:lpwstr/>
  </property>
  <property fmtid="{D5CDD505-2E9C-101B-9397-08002B2CF9AE}" pid="54" name="AdvPriOwner">
    <vt:lpwstr>4</vt:lpwstr>
  </property>
  <property fmtid="{D5CDD505-2E9C-101B-9397-08002B2CF9AE}" pid="58" name="AdvImageURL">
    <vt:lpwstr/>
  </property>
  <property fmtid="{D5CDD505-2E9C-101B-9397-08002B2CF9AE}" pid="61" name="AdvAbstract">
    <vt:lpwstr>The purpose of this document is to provide a tool to professionals to facilitate discussion and considerations during fieldwork. </vt:lpwstr>
  </property>
  <property fmtid="{D5CDD505-2E9C-101B-9397-08002B2CF9AE}" pid="63" name="AdvFeatured">
    <vt:lpwstr>false</vt:lpwstr>
  </property>
  <property fmtid="{D5CDD505-2E9C-101B-9397-08002B2CF9AE}" pid="64" name="AdvPriLanguage">
    <vt:lpwstr>19</vt:lpwstr>
  </property>
  <property fmtid="{D5CDD505-2E9C-101B-9397-08002B2CF9AE}" pid="68" name="AdvCountryName">
    <vt:lpwstr>1</vt:lpwstr>
  </property>
  <property fmtid="{D5CDD505-2E9C-101B-9397-08002B2CF9AE}" pid="74" name="AdvPriSGSLSN">
    <vt:lpwstr>76</vt:lpwstr>
  </property>
  <property fmtid="{D5CDD505-2E9C-101B-9397-08002B2CF9AE}" pid="76" name="AdvPublicationDate">
    <vt:lpwstr>2012-01-23T23:00:00+00:00</vt:lpwstr>
  </property>
  <property fmtid="{D5CDD505-2E9C-101B-9397-08002B2CF9AE}" pid="78" name="AdvExpiryDate">
    <vt:lpwstr>2013-10-24T22:00:00+00:00</vt:lpwstr>
  </property>
  <property fmtid="{D5CDD505-2E9C-101B-9397-08002B2CF9AE}" pid="79" name="AdvSecSGSLSN">
    <vt:lpwstr>7778</vt:lpwstr>
  </property>
  <property fmtid="{D5CDD505-2E9C-101B-9397-08002B2CF9AE}" pid="81" name="AdvBuySide">
    <vt:lpwstr>1545259612434170244245219201202206156161169215204205195155158159</vt:lpwstr>
  </property>
  <property fmtid="{D5CDD505-2E9C-101B-9397-08002B2CF9AE}" pid="84" name="AdvNativeURL">
    <vt:lpwstr/>
  </property>
  <property fmtid="{D5CDD505-2E9C-101B-9397-08002B2CF9AE}" pid="85" name="AdvServices">
    <vt:lpwstr>89</vt:lpwstr>
  </property>
  <property fmtid="{D5CDD505-2E9C-101B-9397-08002B2CF9AE}" pid="93" name="AdvCatDocType">
    <vt:lpwstr>28</vt:lpwstr>
  </property>
  <property fmtid="{D5CDD505-2E9C-101B-9397-08002B2CF9AE}" pid="95" name="AdvActiveStatus">
    <vt:lpwstr>Active</vt:lpwstr>
  </property>
  <property fmtid="{D5CDD505-2E9C-101B-9397-08002B2CF9AE}" pid="96" name="AdvGlobalCoverage">
    <vt:lpwstr>true</vt:lpwstr>
  </property>
  <property fmtid="{D5CDD505-2E9C-101B-9397-08002B2CF9AE}" pid="100" name="AdvContactPerson">
    <vt:lpwstr>Global Advisory Development</vt:lpwstr>
  </property>
  <property fmtid="{D5CDD505-2E9C-101B-9397-08002B2CF9AE}" pid="101" name="AdvKeyword">
    <vt:lpwstr>FDD_EP_Fieldwork</vt:lpwstr>
  </property>
  <property fmtid="{D5CDD505-2E9C-101B-9397-08002B2CF9AE}" pid="102" name="AdvRiskReviewer">
    <vt:lpwstr/>
  </property>
</Properties>
</file>