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customXml/itemProps5.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8" r:id="rId2"/>
  </p:sldMasterIdLst>
  <p:notesMasterIdLst>
    <p:notesMasterId r:id="rId7"/>
  </p:notesMasterIdLst>
  <p:handoutMasterIdLst>
    <p:handoutMasterId r:id="rId8"/>
  </p:handoutMasterIdLst>
  <p:sldIdLst>
    <p:sldId id="385" r:id="rId3"/>
    <p:sldId id="386" r:id="rId4"/>
    <p:sldId id="384" r:id="rId5"/>
    <p:sldId id="387" r:id="rId6"/>
  </p:sldIdLst>
  <p:sldSz cx="9144000" cy="6858000" type="letter"/>
  <p:notesSz cx="6797675" cy="9926638"/>
  <p:defaultTextStyle>
    <a:defPPr>
      <a:defRPr lang="en-GB"/>
    </a:defPPr>
    <a:lvl1pPr algn="l" rtl="0" fontAlgn="base">
      <a:spcBef>
        <a:spcPct val="40000"/>
      </a:spcBef>
      <a:spcAft>
        <a:spcPct val="0"/>
      </a:spcAft>
      <a:buClr>
        <a:schemeClr val="tx2"/>
      </a:buClr>
      <a:buSzPct val="85000"/>
      <a:buFont typeface="Wingdings" pitchFamily="2" charset="2"/>
      <a:defRPr sz="1600" kern="1200">
        <a:solidFill>
          <a:schemeClr val="tx1"/>
        </a:solidFill>
        <a:latin typeface="Univers 45 Light" pitchFamily="2" charset="0"/>
        <a:ea typeface="+mn-ea"/>
        <a:cs typeface="+mn-cs"/>
      </a:defRPr>
    </a:lvl1pPr>
    <a:lvl2pPr marL="457200" algn="l" rtl="0" fontAlgn="base">
      <a:spcBef>
        <a:spcPct val="40000"/>
      </a:spcBef>
      <a:spcAft>
        <a:spcPct val="0"/>
      </a:spcAft>
      <a:buClr>
        <a:schemeClr val="tx2"/>
      </a:buClr>
      <a:buSzPct val="85000"/>
      <a:buFont typeface="Wingdings" pitchFamily="2" charset="2"/>
      <a:defRPr sz="1600" kern="1200">
        <a:solidFill>
          <a:schemeClr val="tx1"/>
        </a:solidFill>
        <a:latin typeface="Univers 45 Light" pitchFamily="2" charset="0"/>
        <a:ea typeface="+mn-ea"/>
        <a:cs typeface="+mn-cs"/>
      </a:defRPr>
    </a:lvl2pPr>
    <a:lvl3pPr marL="914400" algn="l" rtl="0" fontAlgn="base">
      <a:spcBef>
        <a:spcPct val="40000"/>
      </a:spcBef>
      <a:spcAft>
        <a:spcPct val="0"/>
      </a:spcAft>
      <a:buClr>
        <a:schemeClr val="tx2"/>
      </a:buClr>
      <a:buSzPct val="85000"/>
      <a:buFont typeface="Wingdings" pitchFamily="2" charset="2"/>
      <a:defRPr sz="1600" kern="1200">
        <a:solidFill>
          <a:schemeClr val="tx1"/>
        </a:solidFill>
        <a:latin typeface="Univers 45 Light" pitchFamily="2" charset="0"/>
        <a:ea typeface="+mn-ea"/>
        <a:cs typeface="+mn-cs"/>
      </a:defRPr>
    </a:lvl3pPr>
    <a:lvl4pPr marL="1371600" algn="l" rtl="0" fontAlgn="base">
      <a:spcBef>
        <a:spcPct val="40000"/>
      </a:spcBef>
      <a:spcAft>
        <a:spcPct val="0"/>
      </a:spcAft>
      <a:buClr>
        <a:schemeClr val="tx2"/>
      </a:buClr>
      <a:buSzPct val="85000"/>
      <a:buFont typeface="Wingdings" pitchFamily="2" charset="2"/>
      <a:defRPr sz="1600" kern="1200">
        <a:solidFill>
          <a:schemeClr val="tx1"/>
        </a:solidFill>
        <a:latin typeface="Univers 45 Light" pitchFamily="2" charset="0"/>
        <a:ea typeface="+mn-ea"/>
        <a:cs typeface="+mn-cs"/>
      </a:defRPr>
    </a:lvl4pPr>
    <a:lvl5pPr marL="1828800" algn="l" rtl="0" fontAlgn="base">
      <a:spcBef>
        <a:spcPct val="40000"/>
      </a:spcBef>
      <a:spcAft>
        <a:spcPct val="0"/>
      </a:spcAft>
      <a:buClr>
        <a:schemeClr val="tx2"/>
      </a:buClr>
      <a:buSzPct val="85000"/>
      <a:buFont typeface="Wingdings" pitchFamily="2" charset="2"/>
      <a:defRPr sz="1600" kern="1200">
        <a:solidFill>
          <a:schemeClr val="tx1"/>
        </a:solidFill>
        <a:latin typeface="Univers 45 Light" pitchFamily="2" charset="0"/>
        <a:ea typeface="+mn-ea"/>
        <a:cs typeface="+mn-cs"/>
      </a:defRPr>
    </a:lvl5pPr>
    <a:lvl6pPr marL="2286000" algn="l" defTabSz="914400" rtl="0" eaLnBrk="1" latinLnBrk="0" hangingPunct="1">
      <a:defRPr sz="1600" kern="1200">
        <a:solidFill>
          <a:schemeClr val="tx1"/>
        </a:solidFill>
        <a:latin typeface="Univers 45 Light" pitchFamily="2" charset="0"/>
        <a:ea typeface="+mn-ea"/>
        <a:cs typeface="+mn-cs"/>
      </a:defRPr>
    </a:lvl6pPr>
    <a:lvl7pPr marL="2743200" algn="l" defTabSz="914400" rtl="0" eaLnBrk="1" latinLnBrk="0" hangingPunct="1">
      <a:defRPr sz="1600" kern="1200">
        <a:solidFill>
          <a:schemeClr val="tx1"/>
        </a:solidFill>
        <a:latin typeface="Univers 45 Light" pitchFamily="2" charset="0"/>
        <a:ea typeface="+mn-ea"/>
        <a:cs typeface="+mn-cs"/>
      </a:defRPr>
    </a:lvl7pPr>
    <a:lvl8pPr marL="3200400" algn="l" defTabSz="914400" rtl="0" eaLnBrk="1" latinLnBrk="0" hangingPunct="1">
      <a:defRPr sz="1600" kern="1200">
        <a:solidFill>
          <a:schemeClr val="tx1"/>
        </a:solidFill>
        <a:latin typeface="Univers 45 Light" pitchFamily="2" charset="0"/>
        <a:ea typeface="+mn-ea"/>
        <a:cs typeface="+mn-cs"/>
      </a:defRPr>
    </a:lvl8pPr>
    <a:lvl9pPr marL="3657600" algn="l" defTabSz="914400" rtl="0" eaLnBrk="1" latinLnBrk="0" hangingPunct="1">
      <a:defRPr sz="1600" kern="1200">
        <a:solidFill>
          <a:schemeClr val="tx1"/>
        </a:solidFill>
        <a:latin typeface="Univers 45 Light" pitchFamily="2"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CACAC"/>
    <a:srgbClr val="B21107"/>
    <a:srgbClr val="D7DFB4"/>
    <a:srgbClr val="68820B"/>
    <a:srgbClr val="FAD8AF"/>
    <a:srgbClr val="F06A00"/>
    <a:srgbClr val="9FB6D9"/>
    <a:srgbClr val="CCD6E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77" autoAdjust="0"/>
    <p:restoredTop sz="99309" autoAdjust="0"/>
  </p:normalViewPr>
  <p:slideViewPr>
    <p:cSldViewPr snapToGrid="0" snapToObjects="1">
      <p:cViewPr varScale="1">
        <p:scale>
          <a:sx n="70" d="100"/>
          <a:sy n="70" d="100"/>
        </p:scale>
        <p:origin x="-1446" y="-102"/>
      </p:cViewPr>
      <p:guideLst>
        <p:guide orient="horz" pos="2251"/>
        <p:guide orient="horz" pos="4156"/>
        <p:guide orient="horz" pos="2704"/>
        <p:guide orient="horz" pos="2341"/>
        <p:guide orient="horz" pos="1570"/>
        <p:guide orient="horz" pos="1023"/>
        <p:guide orient="horz" pos="3974"/>
        <p:guide pos="159"/>
        <p:guide pos="5601"/>
        <p:guide pos="4680"/>
        <p:guide pos="2838"/>
        <p:guide pos="2000"/>
        <p:guide pos="3841"/>
        <p:guide pos="1080"/>
        <p:guide pos="996"/>
      </p:guideLst>
    </p:cSldViewPr>
  </p:slideViewPr>
  <p:notesTextViewPr>
    <p:cViewPr>
      <p:scale>
        <a:sx n="100" d="100"/>
        <a:sy n="100" d="100"/>
      </p:scale>
      <p:origin x="0" y="0"/>
    </p:cViewPr>
  </p:notesTextViewPr>
  <p:sorterViewPr showFormatting="0">
    <p:cViewPr>
      <p:scale>
        <a:sx n="66" d="100"/>
        <a:sy n="66" d="100"/>
      </p:scale>
      <p:origin x="0" y="0"/>
    </p:cViewPr>
  </p:sorterViewPr>
  <p:notesViewPr>
    <p:cSldViewPr snapToGrid="0" snapToObjects="1">
      <p:cViewPr varScale="1">
        <p:scale>
          <a:sx n="48" d="100"/>
          <a:sy n="48" d="100"/>
        </p:scale>
        <p:origin x="-1962" y="-90"/>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heme" Target="theme/theme1.xml"/><Relationship Id="rId17" Type="http://schemas.openxmlformats.org/officeDocument/2006/relationships/customXml" Target="../customXml/item5.xml"/><Relationship Id="rId2" Type="http://schemas.openxmlformats.org/officeDocument/2006/relationships/slideMaster" Target="slideMasters/slideMaster1.xml"/><Relationship Id="rId16" Type="http://schemas.openxmlformats.org/officeDocument/2006/relationships/customXml" Target="../customXml/item4.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customXml" Target="../customXml/item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atin typeface="Arial" pitchFamily="34" charset="0"/>
              </a:defRPr>
            </a:lvl1pPr>
          </a:lstStyle>
          <a:p>
            <a:pPr>
              <a:defRPr/>
            </a:pPr>
            <a:endParaRPr lang="en-GB"/>
          </a:p>
        </p:txBody>
      </p:sp>
      <p:sp>
        <p:nvSpPr>
          <p:cNvPr id="6349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Arial" pitchFamily="34" charset="0"/>
              </a:defRPr>
            </a:lvl1pPr>
          </a:lstStyle>
          <a:p>
            <a:pPr>
              <a:defRPr/>
            </a:pPr>
            <a:endParaRPr lang="en-GB"/>
          </a:p>
        </p:txBody>
      </p:sp>
      <p:sp>
        <p:nvSpPr>
          <p:cNvPr id="63492"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Arial" pitchFamily="34" charset="0"/>
              </a:defRPr>
            </a:lvl1pPr>
          </a:lstStyle>
          <a:p>
            <a:pPr>
              <a:defRPr/>
            </a:pPr>
            <a:endParaRPr lang="en-GB"/>
          </a:p>
        </p:txBody>
      </p:sp>
      <p:sp>
        <p:nvSpPr>
          <p:cNvPr id="63493"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Arial" pitchFamily="34" charset="0"/>
              </a:defRPr>
            </a:lvl1pPr>
          </a:lstStyle>
          <a:p>
            <a:pPr>
              <a:defRPr/>
            </a:pPr>
            <a:fld id="{326B24DD-40AB-43DB-818C-C1866C7FFF5E}"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547" tIns="45774" rIns="91547" bIns="45774" numCol="1" anchor="t" anchorCtr="0" compatLnSpc="1">
            <a:prstTxWarp prst="textNoShape">
              <a:avLst/>
            </a:prstTxWarp>
          </a:bodyPr>
          <a:lstStyle>
            <a:lvl1pPr defTabSz="915988">
              <a:spcBef>
                <a:spcPct val="0"/>
              </a:spcBef>
              <a:buClrTx/>
              <a:buSzTx/>
              <a:buFontTx/>
              <a:buNone/>
              <a:defRPr sz="1200">
                <a:latin typeface="Arial" pitchFamily="34" charset="0"/>
              </a:defRPr>
            </a:lvl1pPr>
          </a:lstStyle>
          <a:p>
            <a:pPr>
              <a:defRPr/>
            </a:pPr>
            <a:endParaRPr lang="en-GB"/>
          </a:p>
        </p:txBody>
      </p:sp>
      <p:sp>
        <p:nvSpPr>
          <p:cNvPr id="52227" name="Rectangle 3"/>
          <p:cNvSpPr>
            <a:spLocks noGrp="1" noChangeArrowheads="1"/>
          </p:cNvSpPr>
          <p:nvPr>
            <p:ph type="dt" idx="1"/>
          </p:nvPr>
        </p:nvSpPr>
        <p:spPr bwMode="auto">
          <a:xfrm>
            <a:off x="3851275" y="0"/>
            <a:ext cx="2944813" cy="496888"/>
          </a:xfrm>
          <a:prstGeom prst="rect">
            <a:avLst/>
          </a:prstGeom>
          <a:noFill/>
          <a:ln w="9525">
            <a:noFill/>
            <a:miter lim="800000"/>
            <a:headEnd/>
            <a:tailEnd/>
          </a:ln>
          <a:effectLst/>
        </p:spPr>
        <p:txBody>
          <a:bodyPr vert="horz" wrap="square" lIns="91547" tIns="45774" rIns="91547" bIns="45774" numCol="1" anchor="t" anchorCtr="0" compatLnSpc="1">
            <a:prstTxWarp prst="textNoShape">
              <a:avLst/>
            </a:prstTxWarp>
          </a:bodyPr>
          <a:lstStyle>
            <a:lvl1pPr algn="r" defTabSz="915988">
              <a:spcBef>
                <a:spcPct val="0"/>
              </a:spcBef>
              <a:buClrTx/>
              <a:buSzTx/>
              <a:buFontTx/>
              <a:buNone/>
              <a:defRPr sz="1200">
                <a:latin typeface="Arial" pitchFamily="34" charset="0"/>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920750" y="744538"/>
            <a:ext cx="4964113" cy="3722687"/>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679450" y="4716463"/>
            <a:ext cx="5438775" cy="4465637"/>
          </a:xfrm>
          <a:prstGeom prst="rect">
            <a:avLst/>
          </a:prstGeom>
          <a:noFill/>
          <a:ln w="9525">
            <a:noFill/>
            <a:miter lim="800000"/>
            <a:headEnd/>
            <a:tailEnd/>
          </a:ln>
          <a:effectLst/>
        </p:spPr>
        <p:txBody>
          <a:bodyPr vert="horz" wrap="square" lIns="91547" tIns="45774" rIns="91547" bIns="4577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52230" name="Rectangle 6"/>
          <p:cNvSpPr>
            <a:spLocks noGrp="1" noChangeArrowheads="1"/>
          </p:cNvSpPr>
          <p:nvPr>
            <p:ph type="ftr" sz="quarter" idx="4"/>
          </p:nvPr>
        </p:nvSpPr>
        <p:spPr bwMode="auto">
          <a:xfrm>
            <a:off x="0" y="9428163"/>
            <a:ext cx="2944813" cy="496887"/>
          </a:xfrm>
          <a:prstGeom prst="rect">
            <a:avLst/>
          </a:prstGeom>
          <a:noFill/>
          <a:ln w="9525">
            <a:noFill/>
            <a:miter lim="800000"/>
            <a:headEnd/>
            <a:tailEnd/>
          </a:ln>
          <a:effectLst/>
        </p:spPr>
        <p:txBody>
          <a:bodyPr vert="horz" wrap="square" lIns="91547" tIns="45774" rIns="91547" bIns="45774" numCol="1" anchor="b" anchorCtr="0" compatLnSpc="1">
            <a:prstTxWarp prst="textNoShape">
              <a:avLst/>
            </a:prstTxWarp>
          </a:bodyPr>
          <a:lstStyle>
            <a:lvl1pPr defTabSz="915988">
              <a:spcBef>
                <a:spcPct val="0"/>
              </a:spcBef>
              <a:buClrTx/>
              <a:buSzTx/>
              <a:buFontTx/>
              <a:buNone/>
              <a:defRPr sz="1200">
                <a:latin typeface="Arial" pitchFamily="34" charset="0"/>
              </a:defRPr>
            </a:lvl1pPr>
          </a:lstStyle>
          <a:p>
            <a:pPr>
              <a:defRPr/>
            </a:pPr>
            <a:endParaRPr lang="en-GB"/>
          </a:p>
        </p:txBody>
      </p:sp>
      <p:sp>
        <p:nvSpPr>
          <p:cNvPr id="52231" name="Rectangle 7"/>
          <p:cNvSpPr>
            <a:spLocks noGrp="1" noChangeArrowheads="1"/>
          </p:cNvSpPr>
          <p:nvPr>
            <p:ph type="sldNum" sz="quarter" idx="5"/>
          </p:nvPr>
        </p:nvSpPr>
        <p:spPr bwMode="auto">
          <a:xfrm>
            <a:off x="3851275" y="9428163"/>
            <a:ext cx="2944813" cy="496887"/>
          </a:xfrm>
          <a:prstGeom prst="rect">
            <a:avLst/>
          </a:prstGeom>
          <a:noFill/>
          <a:ln w="9525">
            <a:noFill/>
            <a:miter lim="800000"/>
            <a:headEnd/>
            <a:tailEnd/>
          </a:ln>
          <a:effectLst/>
        </p:spPr>
        <p:txBody>
          <a:bodyPr vert="horz" wrap="square" lIns="91547" tIns="45774" rIns="91547" bIns="45774" numCol="1" anchor="b" anchorCtr="0" compatLnSpc="1">
            <a:prstTxWarp prst="textNoShape">
              <a:avLst/>
            </a:prstTxWarp>
          </a:bodyPr>
          <a:lstStyle>
            <a:lvl1pPr algn="r" defTabSz="915988">
              <a:spcBef>
                <a:spcPct val="0"/>
              </a:spcBef>
              <a:buClrTx/>
              <a:buSzTx/>
              <a:buFontTx/>
              <a:buNone/>
              <a:defRPr sz="1200">
                <a:latin typeface="Arial" pitchFamily="34" charset="0"/>
              </a:defRPr>
            </a:lvl1pPr>
          </a:lstStyle>
          <a:p>
            <a:pPr>
              <a:defRPr/>
            </a:pPr>
            <a:fld id="{72E149F2-8FEA-4F31-92EB-439F97C1C73B}"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2E149F2-8FEA-4F31-92EB-439F97C1C73B}"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2E149F2-8FEA-4F31-92EB-439F97C1C73B}" type="slidenum">
              <a:rPr lang="en-GB" smtClean="0"/>
              <a:pPr>
                <a:defRPr/>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2E149F2-8FEA-4F31-92EB-439F97C1C73B}" type="slidenum">
              <a:rPr lang="en-GB" smtClean="0"/>
              <a:pPr>
                <a:defRPr/>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2E149F2-8FEA-4F31-92EB-439F97C1C73B}" type="slidenum">
              <a:rPr lang="en-GB" smtClean="0"/>
              <a:pPr>
                <a:defRPr/>
              </a:pPr>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4" name="Picture 19" descr="OFFICE LADY compressed.jpg"/>
          <p:cNvPicPr>
            <a:picLocks/>
          </p:cNvPicPr>
          <p:nvPr userDrawn="1"/>
        </p:nvPicPr>
        <p:blipFill>
          <a:blip r:embed="rId2" cstate="print"/>
          <a:srcRect/>
          <a:stretch>
            <a:fillRect/>
          </a:stretch>
        </p:blipFill>
        <p:spPr bwMode="gray">
          <a:xfrm>
            <a:off x="0" y="0"/>
            <a:ext cx="9144000" cy="6858000"/>
          </a:xfrm>
          <a:prstGeom prst="rect">
            <a:avLst/>
          </a:prstGeom>
          <a:noFill/>
          <a:ln w="9525">
            <a:noFill/>
            <a:miter lim="800000"/>
            <a:headEnd/>
            <a:tailEnd/>
          </a:ln>
        </p:spPr>
      </p:pic>
      <p:pic>
        <p:nvPicPr>
          <p:cNvPr id="5" name="Picture 20" descr="Wedge1.png"/>
          <p:cNvPicPr>
            <a:picLocks noChangeAspect="1"/>
          </p:cNvPicPr>
          <p:nvPr userDrawn="1"/>
        </p:nvPicPr>
        <p:blipFill>
          <a:blip r:embed="rId3" cstate="print"/>
          <a:srcRect/>
          <a:stretch>
            <a:fillRect/>
          </a:stretch>
        </p:blipFill>
        <p:spPr bwMode="auto">
          <a:xfrm>
            <a:off x="-7938" y="-7938"/>
            <a:ext cx="4810126" cy="5602288"/>
          </a:xfrm>
          <a:prstGeom prst="rect">
            <a:avLst/>
          </a:prstGeom>
          <a:noFill/>
          <a:ln w="9525">
            <a:noFill/>
            <a:miter lim="800000"/>
            <a:headEnd/>
            <a:tailEnd/>
          </a:ln>
        </p:spPr>
      </p:pic>
      <p:sp>
        <p:nvSpPr>
          <p:cNvPr id="10" name="Title 9"/>
          <p:cNvSpPr>
            <a:spLocks noGrp="1"/>
          </p:cNvSpPr>
          <p:nvPr>
            <p:ph type="title"/>
          </p:nvPr>
        </p:nvSpPr>
        <p:spPr bwMode="gray">
          <a:xfrm>
            <a:off x="317991" y="1412776"/>
            <a:ext cx="3522853" cy="2160240"/>
          </a:xfrm>
          <a:noFill/>
          <a:ln w="9525">
            <a:noFill/>
            <a:miter lim="800000"/>
            <a:headEnd/>
            <a:tailEnd/>
          </a:ln>
        </p:spPr>
        <p:txBody>
          <a:bodyPr anchor="t"/>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17" name="Text Placeholder 16"/>
          <p:cNvSpPr>
            <a:spLocks noGrp="1"/>
          </p:cNvSpPr>
          <p:nvPr>
            <p:ph type="body" sz="quarter" idx="10"/>
          </p:nvPr>
        </p:nvSpPr>
        <p:spPr bwMode="gray">
          <a:xfrm>
            <a:off x="317989" y="3789363"/>
            <a:ext cx="3124200" cy="1079500"/>
          </a:xfrm>
          <a:noFill/>
          <a:ln w="9525">
            <a:noFill/>
            <a:miter lim="800000"/>
            <a:headEnd/>
            <a:tailEnd/>
          </a:ln>
        </p:spPr>
        <p:txBody>
          <a:bodyPr>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9" name="Picture 8" descr="KPMG_Plus_Strapline_White no tm.emf"/>
          <p:cNvPicPr>
            <a:picLocks noChangeAspect="1"/>
          </p:cNvPicPr>
          <p:nvPr userDrawn="1"/>
        </p:nvPicPr>
        <p:blipFill>
          <a:blip r:embed="rId4"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30" y="126876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6"/>
          <p:cNvSpPr>
            <a:spLocks noGrp="1"/>
          </p:cNvSpPr>
          <p:nvPr>
            <p:ph type="body" sz="quarter" idx="11"/>
          </p:nvPr>
        </p:nvSpPr>
        <p:spPr bwMode="gray">
          <a:xfrm>
            <a:off x="323530" y="3789710"/>
            <a:ext cx="849694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6" name="Text Placeholder 6"/>
          <p:cNvSpPr>
            <a:spLocks noGrp="1"/>
          </p:cNvSpPr>
          <p:nvPr>
            <p:ph type="body" sz="quarter" idx="11"/>
          </p:nvPr>
        </p:nvSpPr>
        <p:spPr bwMode="gray">
          <a:xfrm>
            <a:off x="323528" y="3789710"/>
            <a:ext cx="8497988"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19" y="1268416"/>
            <a:ext cx="8496954" cy="2376487"/>
          </a:xfrm>
        </p:spPr>
        <p:txBody>
          <a:bodyPr rtlCol="0" anchor="ctr">
            <a:normAutofit/>
          </a:bodyPr>
          <a:lstStyle>
            <a:lvl1pPr algn="ctr">
              <a:defRPr/>
            </a:lvl1pPr>
          </a:lstStyle>
          <a:p>
            <a:pPr lvl="0"/>
            <a:r>
              <a:rPr lang="en-US" noProof="0" dirty="0" smtClean="0"/>
              <a:t>Click icon to add chart</a:t>
            </a:r>
            <a:endParaRPr lang="en-GB"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r>
              <a:rPr lang="en-US"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2" name="Text Placeholder 20"/>
          <p:cNvSpPr>
            <a:spLocks noGrp="1"/>
          </p:cNvSpPr>
          <p:nvPr>
            <p:ph type="body" sz="quarter" idx="27"/>
          </p:nvPr>
        </p:nvSpPr>
        <p:spPr bwMode="gray">
          <a:xfrm>
            <a:off x="2483768" y="1268418"/>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1" name="Text Placeholder 20"/>
          <p:cNvSpPr>
            <a:spLocks noGrp="1"/>
          </p:cNvSpPr>
          <p:nvPr>
            <p:ph type="body" sz="quarter" idx="26"/>
          </p:nvPr>
        </p:nvSpPr>
        <p:spPr bwMode="gray">
          <a:xfrm>
            <a:off x="323528" y="1268418"/>
            <a:ext cx="21945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a:p>
        </p:txBody>
      </p:sp>
      <p:sp>
        <p:nvSpPr>
          <p:cNvPr id="30" name="Text Placeholder 29"/>
          <p:cNvSpPr>
            <a:spLocks noGrp="1"/>
          </p:cNvSpPr>
          <p:nvPr>
            <p:ph type="body" sz="quarter" idx="13"/>
          </p:nvPr>
        </p:nvSpPr>
        <p:spPr bwMode="gray">
          <a:xfrm>
            <a:off x="323530" y="1988840"/>
            <a:ext cx="2016224" cy="41770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1" name="Text Placeholder 29"/>
          <p:cNvSpPr>
            <a:spLocks noGrp="1"/>
          </p:cNvSpPr>
          <p:nvPr>
            <p:ph type="body" sz="quarter" idx="14"/>
          </p:nvPr>
        </p:nvSpPr>
        <p:spPr bwMode="gray">
          <a:xfrm>
            <a:off x="2483769" y="1988840"/>
            <a:ext cx="2016223"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9"/>
          <p:cNvSpPr>
            <a:spLocks noGrp="1"/>
          </p:cNvSpPr>
          <p:nvPr>
            <p:ph type="body" sz="quarter" idx="15"/>
          </p:nvPr>
        </p:nvSpPr>
        <p:spPr bwMode="gray">
          <a:xfrm>
            <a:off x="4644010"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3" name="Text Placeholder 29"/>
          <p:cNvSpPr>
            <a:spLocks noGrp="1"/>
          </p:cNvSpPr>
          <p:nvPr>
            <p:ph type="body" sz="quarter" idx="16"/>
          </p:nvPr>
        </p:nvSpPr>
        <p:spPr bwMode="gray">
          <a:xfrm>
            <a:off x="6804250" y="1988840"/>
            <a:ext cx="2016224" cy="41770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ext Placeholder 20"/>
          <p:cNvSpPr>
            <a:spLocks noGrp="1"/>
          </p:cNvSpPr>
          <p:nvPr>
            <p:ph type="body" sz="quarter" idx="28"/>
          </p:nvPr>
        </p:nvSpPr>
        <p:spPr bwMode="gray">
          <a:xfrm>
            <a:off x="4644008" y="1268418"/>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7" name="Text Placeholder 20"/>
          <p:cNvSpPr>
            <a:spLocks noGrp="1"/>
          </p:cNvSpPr>
          <p:nvPr>
            <p:ph type="body" sz="quarter" idx="29"/>
          </p:nvPr>
        </p:nvSpPr>
        <p:spPr bwMode="gray">
          <a:xfrm>
            <a:off x="6804248" y="1268418"/>
            <a:ext cx="21945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rm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14" name="Text Placeholder 20"/>
          <p:cNvSpPr>
            <a:spLocks noGrp="1"/>
          </p:cNvSpPr>
          <p:nvPr>
            <p:ph type="body" sz="quarter" idx="27"/>
          </p:nvPr>
        </p:nvSpPr>
        <p:spPr bwMode="gray">
          <a:xfrm>
            <a:off x="2051720" y="1268418"/>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5" name="Text Placeholder 20"/>
          <p:cNvSpPr>
            <a:spLocks noGrp="1"/>
          </p:cNvSpPr>
          <p:nvPr>
            <p:ph type="body" sz="quarter" idx="26"/>
          </p:nvPr>
        </p:nvSpPr>
        <p:spPr bwMode="gray">
          <a:xfrm>
            <a:off x="323528" y="1268418"/>
            <a:ext cx="173736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rm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dirty="0" smtClean="0"/>
              <a:t>Click to edit Master text styles</a:t>
            </a:r>
          </a:p>
        </p:txBody>
      </p:sp>
      <p:sp>
        <p:nvSpPr>
          <p:cNvPr id="16" name="Text Placeholder 20"/>
          <p:cNvSpPr>
            <a:spLocks noGrp="1"/>
          </p:cNvSpPr>
          <p:nvPr>
            <p:ph type="body" sz="quarter" idx="28"/>
          </p:nvPr>
        </p:nvSpPr>
        <p:spPr bwMode="gray">
          <a:xfrm>
            <a:off x="3779912" y="1268418"/>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dirty="0" smtClean="0"/>
              <a:t>Click to edit Master text styles</a:t>
            </a:r>
          </a:p>
        </p:txBody>
      </p:sp>
      <p:sp>
        <p:nvSpPr>
          <p:cNvPr id="17" name="Text Placeholder 20"/>
          <p:cNvSpPr>
            <a:spLocks noGrp="1"/>
          </p:cNvSpPr>
          <p:nvPr>
            <p:ph type="body" sz="quarter" idx="29"/>
          </p:nvPr>
        </p:nvSpPr>
        <p:spPr bwMode="gray">
          <a:xfrm>
            <a:off x="5508104" y="1268418"/>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19" name="Text Placeholder 20"/>
          <p:cNvSpPr>
            <a:spLocks noGrp="1"/>
          </p:cNvSpPr>
          <p:nvPr>
            <p:ph type="body" sz="quarter" idx="30"/>
          </p:nvPr>
        </p:nvSpPr>
        <p:spPr bwMode="gray">
          <a:xfrm>
            <a:off x="7236297" y="1268418"/>
            <a:ext cx="173736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54000" bIns="54000" rtlCol="0" anchor="ctr" anchorCtr="1">
            <a:noAutofit/>
          </a:bodyPr>
          <a:lstStyle>
            <a:lvl1pPr marL="0" algn="ctr" defTabSz="914400" rtl="0" eaLnBrk="1" latinLnBrk="0" hangingPunct="1">
              <a:spcBef>
                <a:spcPts val="0"/>
              </a:spcBef>
              <a:spcAft>
                <a:spcPts val="0"/>
              </a:spcAft>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lvl="0"/>
            <a:r>
              <a:rPr lang="en-US" smtClean="0"/>
              <a:t>Click to edit Master text styles</a:t>
            </a:r>
          </a:p>
        </p:txBody>
      </p:sp>
      <p:sp>
        <p:nvSpPr>
          <p:cNvPr id="6" name="Title 5"/>
          <p:cNvSpPr>
            <a:spLocks noGrp="1"/>
          </p:cNvSpPr>
          <p:nvPr>
            <p:ph type="title"/>
          </p:nvPr>
        </p:nvSpPr>
        <p:spPr bwMode="gray"/>
        <p:txBody>
          <a:bodyPr/>
          <a:lstStyle/>
          <a:p>
            <a:r>
              <a:rPr lang="en-US" smtClean="0"/>
              <a:t>Click to edit Master title style</a:t>
            </a:r>
            <a:endParaRPr lang="en-GB" dirty="0"/>
          </a:p>
        </p:txBody>
      </p:sp>
      <p:sp>
        <p:nvSpPr>
          <p:cNvPr id="26" name="Text Placeholder 29"/>
          <p:cNvSpPr>
            <a:spLocks noGrp="1"/>
          </p:cNvSpPr>
          <p:nvPr>
            <p:ph type="body" sz="quarter" idx="13"/>
          </p:nvPr>
        </p:nvSpPr>
        <p:spPr bwMode="gray">
          <a:xfrm>
            <a:off x="323531" y="1989138"/>
            <a:ext cx="1584176"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4" name="Text Placeholder 29"/>
          <p:cNvSpPr>
            <a:spLocks noGrp="1"/>
          </p:cNvSpPr>
          <p:nvPr>
            <p:ph type="body" sz="quarter" idx="31"/>
          </p:nvPr>
        </p:nvSpPr>
        <p:spPr bwMode="gray">
          <a:xfrm>
            <a:off x="2051722"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9"/>
          <p:cNvSpPr>
            <a:spLocks noGrp="1"/>
          </p:cNvSpPr>
          <p:nvPr>
            <p:ph type="body" sz="quarter" idx="32"/>
          </p:nvPr>
        </p:nvSpPr>
        <p:spPr bwMode="gray">
          <a:xfrm>
            <a:off x="3779914"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9"/>
          <p:cNvSpPr>
            <a:spLocks noGrp="1"/>
          </p:cNvSpPr>
          <p:nvPr>
            <p:ph type="body" sz="quarter" idx="33"/>
          </p:nvPr>
        </p:nvSpPr>
        <p:spPr bwMode="gray">
          <a:xfrm>
            <a:off x="5508106"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9"/>
          <p:cNvSpPr>
            <a:spLocks noGrp="1"/>
          </p:cNvSpPr>
          <p:nvPr>
            <p:ph type="body" sz="quarter" idx="34"/>
          </p:nvPr>
        </p:nvSpPr>
        <p:spPr bwMode="gray">
          <a:xfrm>
            <a:off x="7236298" y="1989138"/>
            <a:ext cx="1584176" cy="4176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grpSp>
        <p:nvGrpSpPr>
          <p:cNvPr id="12" name="Group 15"/>
          <p:cNvGrpSpPr>
            <a:grpSpLocks/>
          </p:cNvGrpSpPr>
          <p:nvPr userDrawn="1"/>
        </p:nvGrpSpPr>
        <p:grpSpPr bwMode="auto">
          <a:xfrm>
            <a:off x="2908300" y="2497138"/>
            <a:ext cx="3338513" cy="2447925"/>
            <a:chOff x="2902075" y="2497138"/>
            <a:chExt cx="3339178" cy="2448457"/>
          </a:xfrm>
        </p:grpSpPr>
        <p:sp>
          <p:nvSpPr>
            <p:cNvPr id="13" name="AutoShape 20"/>
            <p:cNvSpPr>
              <a:spLocks noChangeArrowheads="1"/>
            </p:cNvSpPr>
            <p:nvPr userDrawn="1"/>
          </p:nvSpPr>
          <p:spPr bwMode="gray">
            <a:xfrm rot="19080000" flipH="1">
              <a:off x="4743942" y="2497138"/>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dirty="0"/>
            </a:p>
          </p:txBody>
        </p:sp>
        <p:sp>
          <p:nvSpPr>
            <p:cNvPr id="14" name="AutoShape 17"/>
            <p:cNvSpPr>
              <a:spLocks noChangeArrowheads="1"/>
            </p:cNvSpPr>
            <p:nvPr userDrawn="1"/>
          </p:nvSpPr>
          <p:spPr bwMode="gray">
            <a:xfrm rot="2520000" flipH="1">
              <a:off x="4743942" y="4564512"/>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sz="1800" dirty="0">
                <a:latin typeface="+mn-lt"/>
              </a:endParaRPr>
            </a:p>
          </p:txBody>
        </p:sp>
        <p:sp>
          <p:nvSpPr>
            <p:cNvPr id="15" name="AutoShape 20"/>
            <p:cNvSpPr>
              <a:spLocks noChangeArrowheads="1"/>
            </p:cNvSpPr>
            <p:nvPr userDrawn="1"/>
          </p:nvSpPr>
          <p:spPr bwMode="gray">
            <a:xfrm rot="2520000">
              <a:off x="2902075" y="2497138"/>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dirty="0"/>
            </a:p>
          </p:txBody>
        </p:sp>
        <p:sp>
          <p:nvSpPr>
            <p:cNvPr id="16" name="AutoShape 17"/>
            <p:cNvSpPr>
              <a:spLocks noChangeArrowheads="1"/>
            </p:cNvSpPr>
            <p:nvPr userDrawn="1"/>
          </p:nvSpPr>
          <p:spPr bwMode="gray">
            <a:xfrm rot="19080000">
              <a:off x="2902075" y="4564512"/>
              <a:ext cx="1497311" cy="381083"/>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a:defRPr/>
              </a:pPr>
              <a:endParaRPr lang="en-CA" sz="1800" dirty="0">
                <a:latin typeface="+mn-lt"/>
              </a:endParaRPr>
            </a:p>
          </p:txBody>
        </p:sp>
      </p:grpSp>
      <p:sp>
        <p:nvSpPr>
          <p:cNvPr id="10" name="Title 9"/>
          <p:cNvSpPr>
            <a:spLocks noGrp="1"/>
          </p:cNvSpPr>
          <p:nvPr>
            <p:ph type="title"/>
          </p:nvPr>
        </p:nvSpPr>
        <p:spPr bwMode="gray"/>
        <p:txBody>
          <a:bodyPr/>
          <a:lstStyle/>
          <a:p>
            <a:r>
              <a:rPr lang="en-US" smtClean="0"/>
              <a:t>Click to edit Master title style</a:t>
            </a:r>
            <a:endParaRPr lang="en-GB"/>
          </a:p>
        </p:txBody>
      </p:sp>
      <p:sp>
        <p:nvSpPr>
          <p:cNvPr id="25" name="Text Placeholder 10"/>
          <p:cNvSpPr>
            <a:spLocks noGrp="1"/>
          </p:cNvSpPr>
          <p:nvPr>
            <p:ph type="body" sz="quarter" idx="21"/>
          </p:nvPr>
        </p:nvSpPr>
        <p:spPr bwMode="gray">
          <a:xfrm>
            <a:off x="4030681" y="3395663"/>
            <a:ext cx="1093292" cy="62280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pPr lvl="0"/>
            <a:r>
              <a:rPr lang="en-US" smtClean="0"/>
              <a:t>Click to edit Master text styles</a:t>
            </a:r>
          </a:p>
        </p:txBody>
      </p:sp>
      <p:sp>
        <p:nvSpPr>
          <p:cNvPr id="29" name="Text Placeholder 20"/>
          <p:cNvSpPr>
            <a:spLocks noGrp="1"/>
          </p:cNvSpPr>
          <p:nvPr>
            <p:ph type="body" sz="quarter" idx="22"/>
          </p:nvPr>
        </p:nvSpPr>
        <p:spPr bwMode="gray">
          <a:xfrm>
            <a:off x="323528" y="1700213"/>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0" name="Text Placeholder 20"/>
          <p:cNvSpPr>
            <a:spLocks noGrp="1"/>
          </p:cNvSpPr>
          <p:nvPr>
            <p:ph type="body" sz="quarter" idx="23"/>
          </p:nvPr>
        </p:nvSpPr>
        <p:spPr bwMode="gray">
          <a:xfrm>
            <a:off x="323528" y="4219575"/>
            <a:ext cx="3323022"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1" name="Text Placeholder 20"/>
          <p:cNvSpPr>
            <a:spLocks noGrp="1"/>
          </p:cNvSpPr>
          <p:nvPr>
            <p:ph type="body" sz="quarter" idx="24"/>
          </p:nvPr>
        </p:nvSpPr>
        <p:spPr bwMode="gray">
          <a:xfrm>
            <a:off x="5508104" y="1700213"/>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2" name="Text Placeholder 20"/>
          <p:cNvSpPr>
            <a:spLocks noGrp="1"/>
          </p:cNvSpPr>
          <p:nvPr>
            <p:ph type="body" sz="quarter" idx="25"/>
          </p:nvPr>
        </p:nvSpPr>
        <p:spPr bwMode="gray">
          <a:xfrm>
            <a:off x="5508104" y="4219575"/>
            <a:ext cx="3312368"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Text Placeholder 20"/>
          <p:cNvSpPr>
            <a:spLocks noGrp="1"/>
          </p:cNvSpPr>
          <p:nvPr>
            <p:ph type="body" sz="quarter" idx="26"/>
          </p:nvPr>
        </p:nvSpPr>
        <p:spPr bwMode="gray">
          <a:xfrm>
            <a:off x="323528" y="1268418"/>
            <a:ext cx="3323022"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6" name="Text Placeholder 20"/>
          <p:cNvSpPr>
            <a:spLocks noGrp="1"/>
          </p:cNvSpPr>
          <p:nvPr>
            <p:ph type="body" sz="quarter" idx="27"/>
          </p:nvPr>
        </p:nvSpPr>
        <p:spPr bwMode="gray">
          <a:xfrm>
            <a:off x="5508104" y="1268418"/>
            <a:ext cx="3312368"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7" name="Text Placeholder 20"/>
          <p:cNvSpPr>
            <a:spLocks noGrp="1"/>
          </p:cNvSpPr>
          <p:nvPr>
            <p:ph type="body" sz="quarter" idx="28"/>
          </p:nvPr>
        </p:nvSpPr>
        <p:spPr bwMode="gray">
          <a:xfrm>
            <a:off x="323528" y="3787781"/>
            <a:ext cx="3323022"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8" name="Text Placeholder 20"/>
          <p:cNvSpPr>
            <a:spLocks noGrp="1"/>
          </p:cNvSpPr>
          <p:nvPr>
            <p:ph type="body" sz="quarter" idx="29"/>
          </p:nvPr>
        </p:nvSpPr>
        <p:spPr bwMode="gray">
          <a:xfrm>
            <a:off x="5508104" y="3787781"/>
            <a:ext cx="3312368"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323530"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3" name="Text Placeholder 20"/>
          <p:cNvSpPr>
            <a:spLocks noGrp="1"/>
          </p:cNvSpPr>
          <p:nvPr>
            <p:ph type="body" sz="quarter" idx="22"/>
          </p:nvPr>
        </p:nvSpPr>
        <p:spPr bwMode="gray">
          <a:xfrm>
            <a:off x="4644010" y="1701800"/>
            <a:ext cx="4176464" cy="1944688"/>
          </a:xfrm>
          <a:solidFill>
            <a:schemeClr val="bg1"/>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Text Placeholder 20"/>
          <p:cNvSpPr>
            <a:spLocks noGrp="1"/>
          </p:cNvSpPr>
          <p:nvPr>
            <p:ph type="body" sz="quarter" idx="23"/>
          </p:nvPr>
        </p:nvSpPr>
        <p:spPr bwMode="gray">
          <a:xfrm>
            <a:off x="323530"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6" name="Text Placeholder 20"/>
          <p:cNvSpPr>
            <a:spLocks noGrp="1"/>
          </p:cNvSpPr>
          <p:nvPr>
            <p:ph type="body" sz="quarter" idx="24"/>
          </p:nvPr>
        </p:nvSpPr>
        <p:spPr bwMode="gray">
          <a:xfrm>
            <a:off x="4644010" y="4221162"/>
            <a:ext cx="4176464" cy="1944688"/>
          </a:xfrm>
          <a:solidFill>
            <a:srgbClr val="BFDEE4"/>
          </a:solidFill>
          <a:ln w="635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9" name="Text Placeholder 20"/>
          <p:cNvSpPr>
            <a:spLocks noGrp="1"/>
          </p:cNvSpPr>
          <p:nvPr>
            <p:ph type="body" sz="quarter" idx="26"/>
          </p:nvPr>
        </p:nvSpPr>
        <p:spPr bwMode="gray">
          <a:xfrm>
            <a:off x="323530" y="1270005"/>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dirty="0" smtClean="0"/>
              <a:t>Click to edit Master text styles</a:t>
            </a:r>
          </a:p>
        </p:txBody>
      </p:sp>
      <p:sp>
        <p:nvSpPr>
          <p:cNvPr id="30" name="Text Placeholder 20"/>
          <p:cNvSpPr>
            <a:spLocks noGrp="1"/>
          </p:cNvSpPr>
          <p:nvPr>
            <p:ph type="body" sz="quarter" idx="27"/>
          </p:nvPr>
        </p:nvSpPr>
        <p:spPr bwMode="gray">
          <a:xfrm>
            <a:off x="4644011" y="1270005"/>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1" name="Text Placeholder 20"/>
          <p:cNvSpPr>
            <a:spLocks noGrp="1"/>
          </p:cNvSpPr>
          <p:nvPr>
            <p:ph type="body" sz="quarter" idx="28"/>
          </p:nvPr>
        </p:nvSpPr>
        <p:spPr bwMode="gray">
          <a:xfrm>
            <a:off x="323530" y="3789367"/>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
        <p:nvSpPr>
          <p:cNvPr id="32" name="Text Placeholder 20"/>
          <p:cNvSpPr>
            <a:spLocks noGrp="1"/>
          </p:cNvSpPr>
          <p:nvPr>
            <p:ph type="body" sz="quarter" idx="29"/>
          </p:nvPr>
        </p:nvSpPr>
        <p:spPr bwMode="gray">
          <a:xfrm>
            <a:off x="4644011" y="3789367"/>
            <a:ext cx="4176464" cy="359817"/>
          </a:xfrm>
          <a:solidFill>
            <a:srgbClr val="409DAD"/>
          </a:solidFill>
          <a:ln w="6350">
            <a:solidFill>
              <a:srgbClr val="409DAD"/>
            </a:solidFill>
          </a:ln>
        </p:spPr>
        <p:txBody>
          <a:bodyPr rtlCol="0" anchor="ctr" anchorCtr="1">
            <a:normAutofit/>
          </a:bodyPr>
          <a:lstStyle>
            <a:lvl1pPr>
              <a:defRPr lang="en-US" sz="12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323530" y="1270000"/>
            <a:ext cx="2736304" cy="2375024"/>
          </a:xfrm>
        </p:spPr>
        <p:txBody>
          <a:bodyPr rtlCol="0">
            <a:normAutofit/>
          </a:bodyPr>
          <a:lstStyle/>
          <a:p>
            <a:pPr lvl="0"/>
            <a:r>
              <a:rPr lang="en-US" noProof="0" dirty="0" smtClean="0"/>
              <a:t>Click icon to add table</a:t>
            </a:r>
            <a:endParaRPr lang="en-GB" noProof="0" dirty="0"/>
          </a:p>
        </p:txBody>
      </p:sp>
      <p:sp>
        <p:nvSpPr>
          <p:cNvPr id="18" name="Text Placeholder 17"/>
          <p:cNvSpPr>
            <a:spLocks noGrp="1"/>
          </p:cNvSpPr>
          <p:nvPr>
            <p:ph type="body" sz="quarter" idx="16"/>
          </p:nvPr>
        </p:nvSpPr>
        <p:spPr bwMode="gray">
          <a:xfrm>
            <a:off x="323530" y="3789367"/>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able Placeholder 12"/>
          <p:cNvSpPr>
            <a:spLocks noGrp="1"/>
          </p:cNvSpPr>
          <p:nvPr>
            <p:ph type="tbl" sz="quarter" idx="21"/>
          </p:nvPr>
        </p:nvSpPr>
        <p:spPr bwMode="gray">
          <a:xfrm>
            <a:off x="3203850" y="1270000"/>
            <a:ext cx="2736304" cy="2375024"/>
          </a:xfrm>
        </p:spPr>
        <p:txBody>
          <a:bodyPr rtlCol="0">
            <a:normAutofit/>
          </a:bodyPr>
          <a:lstStyle/>
          <a:p>
            <a:pPr lvl="0"/>
            <a:r>
              <a:rPr lang="en-US" noProof="0" dirty="0" smtClean="0"/>
              <a:t>Click icon to add table</a:t>
            </a:r>
            <a:endParaRPr lang="en-GB" noProof="0" dirty="0"/>
          </a:p>
        </p:txBody>
      </p:sp>
      <p:sp>
        <p:nvSpPr>
          <p:cNvPr id="11" name="Table Placeholder 12"/>
          <p:cNvSpPr>
            <a:spLocks noGrp="1"/>
          </p:cNvSpPr>
          <p:nvPr>
            <p:ph type="tbl" sz="quarter" idx="22"/>
          </p:nvPr>
        </p:nvSpPr>
        <p:spPr bwMode="gray">
          <a:xfrm>
            <a:off x="6084168" y="1270000"/>
            <a:ext cx="2736304" cy="2375024"/>
          </a:xfrm>
        </p:spPr>
        <p:txBody>
          <a:bodyPr rtlCol="0">
            <a:normAutofit/>
          </a:bodyPr>
          <a:lstStyle/>
          <a:p>
            <a:pPr lvl="0"/>
            <a:r>
              <a:rPr lang="en-US" noProof="0" dirty="0" smtClean="0"/>
              <a:t>Click icon to add table</a:t>
            </a:r>
            <a:endParaRPr lang="en-GB" noProof="0" dirty="0"/>
          </a:p>
        </p:txBody>
      </p:sp>
      <p:sp>
        <p:nvSpPr>
          <p:cNvPr id="12" name="Text Placeholder 17"/>
          <p:cNvSpPr>
            <a:spLocks noGrp="1"/>
          </p:cNvSpPr>
          <p:nvPr>
            <p:ph type="body" sz="quarter" idx="23"/>
          </p:nvPr>
        </p:nvSpPr>
        <p:spPr bwMode="gray">
          <a:xfrm>
            <a:off x="3203850" y="3789367"/>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ext Placeholder 17"/>
          <p:cNvSpPr>
            <a:spLocks noGrp="1"/>
          </p:cNvSpPr>
          <p:nvPr>
            <p:ph type="body" sz="quarter" idx="24"/>
          </p:nvPr>
        </p:nvSpPr>
        <p:spPr bwMode="gray">
          <a:xfrm>
            <a:off x="6084168" y="3789367"/>
            <a:ext cx="2736304"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4" name="Picture 19" descr="Wedge4.png"/>
          <p:cNvPicPr>
            <a:picLocks noChangeAspect="1"/>
          </p:cNvPicPr>
          <p:nvPr userDrawn="1"/>
        </p:nvPicPr>
        <p:blipFill>
          <a:blip r:embed="rId2" cstate="print"/>
          <a:srcRect b="1485"/>
          <a:stretch>
            <a:fillRect/>
          </a:stretch>
        </p:blipFill>
        <p:spPr bwMode="auto">
          <a:xfrm>
            <a:off x="-7938" y="-7938"/>
            <a:ext cx="6400801" cy="6865938"/>
          </a:xfrm>
          <a:prstGeom prst="rect">
            <a:avLst/>
          </a:prstGeom>
          <a:noFill/>
          <a:ln w="9525">
            <a:noFill/>
            <a:miter lim="800000"/>
            <a:headEnd/>
            <a:tailEnd/>
          </a:ln>
        </p:spPr>
      </p:pic>
      <p:sp>
        <p:nvSpPr>
          <p:cNvPr id="5" name="Title 4"/>
          <p:cNvSpPr>
            <a:spLocks noGrp="1"/>
          </p:cNvSpPr>
          <p:nvPr>
            <p:ph type="title"/>
          </p:nvPr>
        </p:nvSpPr>
        <p:spPr bwMode="gray">
          <a:xfrm>
            <a:off x="324000" y="889686"/>
            <a:ext cx="5384822" cy="84026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dirty="0" smtClean="0"/>
              <a:t>Click to edit Master title style</a:t>
            </a:r>
            <a:endParaRPr lang="en-GB" dirty="0"/>
          </a:p>
        </p:txBody>
      </p:sp>
      <p:sp>
        <p:nvSpPr>
          <p:cNvPr id="7" name="Text Placeholder 6"/>
          <p:cNvSpPr>
            <a:spLocks noGrp="1"/>
          </p:cNvSpPr>
          <p:nvPr>
            <p:ph type="body" sz="quarter" idx="10"/>
          </p:nvPr>
        </p:nvSpPr>
        <p:spPr bwMode="gray">
          <a:xfrm>
            <a:off x="324002" y="1742304"/>
            <a:ext cx="4614051" cy="2707167"/>
          </a:xfrm>
          <a:noFill/>
          <a:ln w="9525">
            <a:noFill/>
            <a:miter lim="800000"/>
            <a:headEnd/>
            <a:tailEnd/>
          </a:ln>
        </p:spPr>
        <p:txBody>
          <a:bodyPr>
            <a:normAutofit/>
          </a:bodyPr>
          <a:lstStyle>
            <a:lvl1pPr>
              <a:defRPr lang="en-US" sz="16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Picture 19" descr="Wedge1.png"/>
          <p:cNvPicPr>
            <a:picLocks noChangeAspect="1"/>
          </p:cNvPicPr>
          <p:nvPr userDrawn="1"/>
        </p:nvPicPr>
        <p:blipFill>
          <a:blip r:embed="rId2" cstate="print"/>
          <a:srcRect/>
          <a:stretch>
            <a:fillRect/>
          </a:stretch>
        </p:blipFill>
        <p:spPr bwMode="auto">
          <a:xfrm>
            <a:off x="-7938" y="-7938"/>
            <a:ext cx="4810126" cy="5602288"/>
          </a:xfrm>
          <a:prstGeom prst="rect">
            <a:avLst/>
          </a:prstGeom>
          <a:noFill/>
          <a:ln w="9525">
            <a:noFill/>
            <a:miter lim="800000"/>
            <a:headEnd/>
            <a:tailEnd/>
          </a:ln>
        </p:spPr>
      </p:pic>
      <p:sp>
        <p:nvSpPr>
          <p:cNvPr id="6" name="Title 9"/>
          <p:cNvSpPr>
            <a:spLocks noGrp="1"/>
          </p:cNvSpPr>
          <p:nvPr>
            <p:ph type="title"/>
          </p:nvPr>
        </p:nvSpPr>
        <p:spPr bwMode="gray">
          <a:xfrm>
            <a:off x="317991" y="1412776"/>
            <a:ext cx="3389915" cy="2160240"/>
          </a:xfrm>
          <a:noFill/>
          <a:ln w="9525">
            <a:noFill/>
            <a:miter lim="800000"/>
            <a:headEnd/>
            <a:tailEnd/>
          </a:ln>
        </p:spPr>
        <p:txBody>
          <a:bodyPr anchor="t">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7" name="Text Placeholder 16"/>
          <p:cNvSpPr>
            <a:spLocks noGrp="1"/>
          </p:cNvSpPr>
          <p:nvPr>
            <p:ph type="body" sz="quarter" idx="10"/>
          </p:nvPr>
        </p:nvSpPr>
        <p:spPr bwMode="gray">
          <a:xfrm>
            <a:off x="317990" y="3789363"/>
            <a:ext cx="3029875" cy="1079500"/>
          </a:xfrm>
          <a:noFill/>
          <a:ln w="9525">
            <a:noFill/>
            <a:miter lim="800000"/>
            <a:headEnd/>
            <a:tailEnd/>
          </a:ln>
        </p:spPr>
        <p:txBody>
          <a:bodyPr>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10" name="Picture 9"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4" name="Picture 19" descr="Wedge3.png"/>
          <p:cNvPicPr>
            <a:picLocks noChangeAspect="1"/>
          </p:cNvPicPr>
          <p:nvPr userDrawn="1"/>
        </p:nvPicPr>
        <p:blipFill>
          <a:blip r:embed="rId2" cstate="print"/>
          <a:srcRect r="1489" b="1485"/>
          <a:stretch>
            <a:fillRect/>
          </a:stretch>
        </p:blipFill>
        <p:spPr bwMode="auto">
          <a:xfrm>
            <a:off x="-19050" y="-7938"/>
            <a:ext cx="9148763" cy="6865938"/>
          </a:xfrm>
          <a:prstGeom prst="rect">
            <a:avLst/>
          </a:prstGeom>
          <a:noFill/>
          <a:ln w="9525">
            <a:noFill/>
            <a:miter lim="800000"/>
            <a:headEnd/>
            <a:tailEnd/>
          </a:ln>
        </p:spPr>
      </p:pic>
      <p:sp>
        <p:nvSpPr>
          <p:cNvPr id="11" name="Title 10"/>
          <p:cNvSpPr>
            <a:spLocks noGrp="1"/>
          </p:cNvSpPr>
          <p:nvPr>
            <p:ph type="title"/>
          </p:nvPr>
        </p:nvSpPr>
        <p:spPr bwMode="gray">
          <a:xfrm>
            <a:off x="4860032" y="2492896"/>
            <a:ext cx="3888432" cy="2232248"/>
          </a:xfrm>
          <a:noFill/>
          <a:ln w="9525">
            <a:noFill/>
            <a:miter lim="800000"/>
            <a:headEnd/>
            <a:tailEnd/>
          </a:ln>
        </p:spPr>
        <p:txBody>
          <a:bodyPr anchor="t"/>
          <a:lstStyle>
            <a:lvl1pPr algn="r">
              <a:defRPr lang="en-GB" sz="3000" b="1" dirty="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16" name="Text Placeholder 15"/>
          <p:cNvSpPr>
            <a:spLocks noGrp="1"/>
          </p:cNvSpPr>
          <p:nvPr>
            <p:ph type="body" sz="quarter" idx="10"/>
          </p:nvPr>
        </p:nvSpPr>
        <p:spPr bwMode="gray">
          <a:xfrm>
            <a:off x="4859578" y="5013325"/>
            <a:ext cx="3889689" cy="1511300"/>
          </a:xfrm>
          <a:noFill/>
          <a:ln w="9525">
            <a:noFill/>
            <a:miter lim="800000"/>
            <a:headEnd/>
            <a:tailEnd/>
          </a:ln>
        </p:spPr>
        <p:txBody>
          <a:bodyPr>
            <a:normAutofit/>
          </a:bodyPr>
          <a:lstStyle>
            <a:lvl1pPr algn="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19" descr="Wedge1.png"/>
          <p:cNvPicPr>
            <a:picLocks noChangeAspect="1"/>
          </p:cNvPicPr>
          <p:nvPr userDrawn="1"/>
        </p:nvPicPr>
        <p:blipFill>
          <a:blip r:embed="rId2" cstate="print"/>
          <a:srcRect/>
          <a:stretch>
            <a:fillRect/>
          </a:stretch>
        </p:blipFill>
        <p:spPr bwMode="auto">
          <a:xfrm>
            <a:off x="-7938" y="-7938"/>
            <a:ext cx="4808538" cy="5600701"/>
          </a:xfrm>
          <a:prstGeom prst="rect">
            <a:avLst/>
          </a:prstGeom>
          <a:noFill/>
          <a:ln w="9525">
            <a:noFill/>
            <a:miter lim="800000"/>
            <a:headEnd/>
            <a:tailEnd/>
          </a:ln>
        </p:spPr>
      </p:pic>
      <p:sp>
        <p:nvSpPr>
          <p:cNvPr id="5" name="Title 2"/>
          <p:cNvSpPr>
            <a:spLocks noGrp="1"/>
          </p:cNvSpPr>
          <p:nvPr>
            <p:ph type="title"/>
          </p:nvPr>
        </p:nvSpPr>
        <p:spPr bwMode="gray">
          <a:xfrm>
            <a:off x="323530" y="1412776"/>
            <a:ext cx="3384376" cy="2160240"/>
          </a:xfrm>
          <a:noFill/>
          <a:ln w="9525">
            <a:noFill/>
            <a:miter lim="800000"/>
            <a:headEnd/>
            <a:tailEnd/>
          </a:ln>
        </p:spPr>
        <p:txBody>
          <a:bodyPr anchor="t"/>
          <a:lstStyle>
            <a:lvl1pPr>
              <a:defRPr lang="en-GB" sz="3000" b="1" dirty="0" smtClean="0">
                <a:solidFill>
                  <a:schemeClr val="bg1"/>
                </a:solidFill>
                <a:latin typeface="+mj-lt"/>
                <a:ea typeface="+mj-ea"/>
                <a:cs typeface="+mj-cs"/>
              </a:defRPr>
            </a:lvl1pPr>
            <a:lvl2pPr>
              <a:defRPr lang="en-GB" sz="3000" b="1" kern="1200" noProof="0" dirty="0">
                <a:solidFill>
                  <a:schemeClr val="bg1"/>
                </a:solidFill>
                <a:latin typeface="+mj-lt"/>
                <a:ea typeface="+mj-ea"/>
                <a:cs typeface="+mj-cs"/>
              </a:defRPr>
            </a:lvl2pPr>
            <a:lvl3pPr>
              <a:defRPr lang="en-GB" sz="3000" b="1" kern="1200" noProof="0" dirty="0">
                <a:solidFill>
                  <a:schemeClr val="bg1"/>
                </a:solidFill>
                <a:latin typeface="+mj-lt"/>
                <a:ea typeface="+mj-ea"/>
                <a:cs typeface="+mj-cs"/>
              </a:defRPr>
            </a:lvl3pPr>
            <a:lvl4pPr>
              <a:defRPr lang="en-GB" sz="3000" b="1" kern="1200" noProof="0" dirty="0">
                <a:solidFill>
                  <a:schemeClr val="bg1"/>
                </a:solidFill>
                <a:latin typeface="+mj-lt"/>
                <a:ea typeface="+mj-ea"/>
                <a:cs typeface="+mj-cs"/>
              </a:defRPr>
            </a:lvl4pPr>
            <a:lvl5pPr>
              <a:defRPr lang="en-GB" sz="3000" b="1" kern="1200" noProof="0" dirty="0">
                <a:solidFill>
                  <a:schemeClr val="bg1"/>
                </a:solidFill>
                <a:latin typeface="+mj-lt"/>
                <a:ea typeface="+mj-ea"/>
                <a:cs typeface="+mj-cs"/>
              </a:defRPr>
            </a:lvl5pPr>
            <a:lvl6pPr>
              <a:defRPr lang="en-GB" sz="3000" b="1" kern="1200" noProof="0" dirty="0">
                <a:solidFill>
                  <a:schemeClr val="bg1"/>
                </a:solidFill>
                <a:latin typeface="+mj-lt"/>
                <a:ea typeface="+mj-ea"/>
                <a:cs typeface="+mj-cs"/>
              </a:defRPr>
            </a:lvl6pPr>
            <a:lvl7pPr>
              <a:defRPr lang="en-GB" sz="3000" b="1" kern="1200" noProof="0" dirty="0">
                <a:solidFill>
                  <a:schemeClr val="bg1"/>
                </a:solidFill>
                <a:latin typeface="+mj-lt"/>
                <a:ea typeface="+mj-ea"/>
                <a:cs typeface="+mj-cs"/>
              </a:defRPr>
            </a:lvl7pPr>
            <a:lvl8pPr>
              <a:defRPr lang="en-GB" sz="3000" b="1" kern="1200" noProof="0" dirty="0">
                <a:solidFill>
                  <a:schemeClr val="bg1"/>
                </a:solidFill>
                <a:latin typeface="+mj-lt"/>
                <a:ea typeface="+mj-ea"/>
                <a:cs typeface="+mj-cs"/>
              </a:defRPr>
            </a:lvl8pPr>
            <a:lvl9pPr>
              <a:defRPr lang="en-GB" sz="3000" b="1" kern="1200" noProof="0" dirty="0">
                <a:solidFill>
                  <a:schemeClr val="bg1"/>
                </a:solidFill>
                <a:latin typeface="+mj-lt"/>
                <a:ea typeface="+mj-ea"/>
                <a:cs typeface="+mj-cs"/>
              </a:defRPr>
            </a:lvl9pPr>
          </a:lstStyle>
          <a:p>
            <a:pPr lvl="0"/>
            <a:r>
              <a:rPr lang="en-US" smtClean="0"/>
              <a:t>Click to edit Master title style</a:t>
            </a:r>
            <a:endParaRPr lang="en-GB" dirty="0"/>
          </a:p>
        </p:txBody>
      </p:sp>
      <p:sp>
        <p:nvSpPr>
          <p:cNvPr id="6" name="Text Placeholder 4"/>
          <p:cNvSpPr>
            <a:spLocks noGrp="1"/>
          </p:cNvSpPr>
          <p:nvPr>
            <p:ph type="body" sz="quarter" idx="10"/>
          </p:nvPr>
        </p:nvSpPr>
        <p:spPr bwMode="gray">
          <a:xfrm>
            <a:off x="323528" y="3789040"/>
            <a:ext cx="3024336" cy="1080120"/>
          </a:xfrm>
          <a:prstGeom prst="rect">
            <a:avLst/>
          </a:prstGeom>
          <a:noFill/>
          <a:ln w="9525">
            <a:noFill/>
            <a:miter lim="800000"/>
            <a:headEnd/>
            <a:tailEnd/>
          </a:ln>
        </p:spPr>
        <p:txBody>
          <a:bodyPr>
            <a:normAutofit/>
          </a:bodyPr>
          <a:lstStyle>
            <a:lvl1pPr>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pic>
        <p:nvPicPr>
          <p:cNvPr id="3" name="Picture 19" descr="Wedge5.png"/>
          <p:cNvPicPr>
            <a:picLocks noChangeAspect="1"/>
          </p:cNvPicPr>
          <p:nvPr userDrawn="1"/>
        </p:nvPicPr>
        <p:blipFill>
          <a:blip r:embed="rId2" cstate="print"/>
          <a:srcRect/>
          <a:stretch>
            <a:fillRect/>
          </a:stretch>
        </p:blipFill>
        <p:spPr bwMode="auto">
          <a:xfrm>
            <a:off x="-7938" y="-7938"/>
            <a:ext cx="4808538" cy="3217863"/>
          </a:xfrm>
          <a:prstGeom prst="rect">
            <a:avLst/>
          </a:prstGeom>
          <a:noFill/>
          <a:ln w="9525">
            <a:noFill/>
            <a:miter lim="800000"/>
            <a:headEnd/>
            <a:tailEnd/>
          </a:ln>
        </p:spPr>
      </p:pic>
      <p:sp>
        <p:nvSpPr>
          <p:cNvPr id="4" name="Text Placeholder 4"/>
          <p:cNvSpPr>
            <a:spLocks noGrp="1"/>
          </p:cNvSpPr>
          <p:nvPr>
            <p:ph type="body" sz="quarter" idx="10"/>
          </p:nvPr>
        </p:nvSpPr>
        <p:spPr bwMode="gray">
          <a:xfrm>
            <a:off x="320400" y="3789363"/>
            <a:ext cx="3531520" cy="2623794"/>
          </a:xfrm>
          <a:prstGeom prst="rect">
            <a:avLst/>
          </a:prstGeom>
          <a:noFill/>
          <a:ln w="9525">
            <a:noFill/>
            <a:miter lim="800000"/>
            <a:headEnd/>
            <a:tailEnd/>
          </a:ln>
        </p:spPr>
        <p:txBody>
          <a:bodyPr anchor="b">
            <a:normAutofit/>
          </a:bodyPr>
          <a:lstStyle>
            <a:lvl1pPr>
              <a:defRPr lang="en-US" sz="1000" b="0" dirty="0" smtClean="0">
                <a:solidFill>
                  <a:schemeClr val="tx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30" y="116632"/>
            <a:ext cx="8496944" cy="792088"/>
          </a:xfrm>
        </p:spPr>
        <p:txBody>
          <a:bodyPr/>
          <a:lstStyle>
            <a:lvl1pPr>
              <a:lnSpc>
                <a:spcPct val="100000"/>
              </a:lnSpc>
              <a:defRPr sz="1800"/>
            </a:lvl1pPr>
          </a:lstStyle>
          <a:p>
            <a:r>
              <a:rPr lang="en-US" dirty="0" smtClean="0"/>
              <a:t>Click to edit Master title style</a:t>
            </a:r>
            <a:endParaRPr lang="en-GB" dirty="0"/>
          </a:p>
        </p:txBody>
      </p:sp>
      <p:sp>
        <p:nvSpPr>
          <p:cNvPr id="3" name="Content Placeholder 2"/>
          <p:cNvSpPr>
            <a:spLocks noGrp="1"/>
          </p:cNvSpPr>
          <p:nvPr>
            <p:ph sz="half" idx="1"/>
          </p:nvPr>
        </p:nvSpPr>
        <p:spPr>
          <a:xfrm>
            <a:off x="333971" y="1284515"/>
            <a:ext cx="4114800" cy="4525962"/>
          </a:xfrm>
        </p:spPr>
        <p:txBody>
          <a:bodyPr/>
          <a:lstStyle>
            <a:lvl1pPr>
              <a:defRPr sz="1400">
                <a:solidFill>
                  <a:srgbClr val="00338D"/>
                </a:solidFill>
              </a:defRPr>
            </a:lvl1pPr>
            <a:lvl2pPr>
              <a:defRPr sz="1400"/>
            </a:lvl2pPr>
            <a:lvl3pPr marL="139700" indent="-139700">
              <a:buFont typeface="Arial" pitchFamily="34" charset="0"/>
              <a:buChar char="•"/>
              <a:defRPr sz="1400"/>
            </a:lvl3pPr>
            <a:lvl4pPr marL="349250" indent="-182563">
              <a:buFont typeface="Arial" pitchFamily="34" charset="0"/>
              <a:buChar char="–"/>
              <a:defRPr sz="1400"/>
            </a:lvl4pPr>
            <a:lvl5pPr marL="515938" indent="-166688">
              <a:buClr>
                <a:schemeClr val="accent1"/>
              </a:buClr>
              <a:buFont typeface="Arial" pitchFamily="34" charset="0"/>
              <a:buChar char="•"/>
              <a:defRPr sz="1400"/>
            </a:lvl5pPr>
            <a:lvl6pPr>
              <a:defRPr sz="1800"/>
            </a:lvl6pPr>
            <a:lvl7pPr>
              <a:defRPr sz="1800"/>
            </a:lvl7pPr>
            <a:lvl8pPr marL="687388" indent="-160338">
              <a:buFont typeface="Arial" pitchFamily="34" charset="0"/>
              <a:buChar char="–"/>
              <a:defRPr sz="14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709451" y="1284515"/>
            <a:ext cx="4114800" cy="4525962"/>
          </a:xfrm>
        </p:spPr>
        <p:txBody>
          <a:bodyPr/>
          <a:lstStyle>
            <a:lvl1pPr>
              <a:defRPr sz="1400">
                <a:solidFill>
                  <a:srgbClr val="00338D"/>
                </a:solidFill>
              </a:defRPr>
            </a:lvl1pPr>
            <a:lvl2pPr>
              <a:defRPr sz="1400"/>
            </a:lvl2pPr>
            <a:lvl3pPr marL="127000" indent="-127000">
              <a:buFont typeface="Arial" pitchFamily="34" charset="0"/>
              <a:buChar char="•"/>
              <a:defRPr sz="1400"/>
            </a:lvl3pPr>
            <a:lvl4pPr marL="349250" indent="-182563">
              <a:buFont typeface="Arial" pitchFamily="34" charset="0"/>
              <a:buChar char="–"/>
              <a:defRPr sz="1400"/>
            </a:lvl4pPr>
            <a:lvl5pPr marL="536575" indent="-187325">
              <a:buClr>
                <a:schemeClr val="accent1"/>
              </a:buClr>
              <a:buFont typeface="Arial" pitchFamily="34" charset="0"/>
              <a:buChar char="•"/>
              <a:defRPr sz="1400"/>
            </a:lvl5pPr>
            <a:lvl6pPr>
              <a:defRPr sz="1800"/>
            </a:lvl6pPr>
            <a:lvl7pPr>
              <a:defRPr sz="1800"/>
            </a:lvl7pPr>
            <a:lvl8pPr>
              <a:defRPr sz="1800"/>
            </a:lvl8pPr>
            <a:lvl9pPr marL="809625" indent="-241300">
              <a:buClr>
                <a:schemeClr val="accent1"/>
              </a:buClr>
              <a:buSzPct val="65000"/>
              <a:buFont typeface="Arial" pitchFamily="34" charset="0"/>
              <a:buChar char="–"/>
              <a:defRPr sz="14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4" name="Picture 19" descr="Wedge2.png"/>
          <p:cNvPicPr>
            <a:picLocks noChangeAspect="1"/>
          </p:cNvPicPr>
          <p:nvPr userDrawn="1"/>
        </p:nvPicPr>
        <p:blipFill>
          <a:blip r:embed="rId2" cstate="print"/>
          <a:srcRect/>
          <a:stretch>
            <a:fillRect/>
          </a:stretch>
        </p:blipFill>
        <p:spPr bwMode="auto">
          <a:xfrm>
            <a:off x="-7938" y="542925"/>
            <a:ext cx="4645026" cy="5046663"/>
          </a:xfrm>
          <a:prstGeom prst="rect">
            <a:avLst/>
          </a:prstGeom>
          <a:noFill/>
          <a:ln w="9525">
            <a:noFill/>
            <a:miter lim="800000"/>
            <a:headEnd/>
            <a:tailEnd/>
          </a:ln>
        </p:spPr>
      </p:pic>
      <p:sp>
        <p:nvSpPr>
          <p:cNvPr id="15" name="Title 9"/>
          <p:cNvSpPr>
            <a:spLocks noGrp="1"/>
          </p:cNvSpPr>
          <p:nvPr>
            <p:ph type="title"/>
          </p:nvPr>
        </p:nvSpPr>
        <p:spPr bwMode="gray">
          <a:xfrm>
            <a:off x="827585" y="1844824"/>
            <a:ext cx="2808313" cy="1943892"/>
          </a:xfrm>
          <a:noFill/>
          <a:ln w="9525">
            <a:noFill/>
            <a:miter lim="800000"/>
            <a:headEnd/>
            <a:tailEnd/>
          </a:ln>
        </p:spPr>
        <p:txBody>
          <a:bodyPr anchor="t">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smtClean="0"/>
              <a:t>Click to edit Master title style</a:t>
            </a:r>
            <a:endParaRPr lang="en-GB" dirty="0"/>
          </a:p>
        </p:txBody>
      </p:sp>
      <p:sp>
        <p:nvSpPr>
          <p:cNvPr id="16" name="Text Placeholder 16"/>
          <p:cNvSpPr>
            <a:spLocks noGrp="1"/>
          </p:cNvSpPr>
          <p:nvPr>
            <p:ph type="body" sz="quarter" idx="10"/>
          </p:nvPr>
        </p:nvSpPr>
        <p:spPr bwMode="gray">
          <a:xfrm>
            <a:off x="810020" y="4005064"/>
            <a:ext cx="2465836" cy="1079500"/>
          </a:xfrm>
          <a:noFill/>
          <a:ln w="9525">
            <a:noFill/>
            <a:miter lim="800000"/>
            <a:headEnd/>
            <a:tailEnd/>
          </a:ln>
        </p:spPr>
        <p:txBody>
          <a:bodyPr>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827585" y="831496"/>
            <a:ext cx="1323022" cy="48373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4" name="Picture 19" descr="Wedge3.png"/>
          <p:cNvPicPr>
            <a:picLocks noChangeAspect="1"/>
          </p:cNvPicPr>
          <p:nvPr userDrawn="1"/>
        </p:nvPicPr>
        <p:blipFill>
          <a:blip r:embed="rId2" cstate="print"/>
          <a:srcRect r="1489" b="1485"/>
          <a:stretch>
            <a:fillRect/>
          </a:stretch>
        </p:blipFill>
        <p:spPr bwMode="auto">
          <a:xfrm>
            <a:off x="-4763" y="-7938"/>
            <a:ext cx="9148763" cy="6865938"/>
          </a:xfrm>
          <a:prstGeom prst="rect">
            <a:avLst/>
          </a:prstGeom>
          <a:noFill/>
          <a:ln w="9525">
            <a:noFill/>
            <a:miter lim="800000"/>
            <a:headEnd/>
            <a:tailEnd/>
          </a:ln>
        </p:spPr>
      </p:pic>
      <p:sp>
        <p:nvSpPr>
          <p:cNvPr id="7" name="Freeform 9"/>
          <p:cNvSpPr>
            <a:spLocks noEditPoints="1"/>
          </p:cNvSpPr>
          <p:nvPr userDrawn="1"/>
        </p:nvSpPr>
        <p:spPr bwMode="gray">
          <a:xfrm>
            <a:off x="128588" y="0"/>
            <a:ext cx="2735262" cy="1530350"/>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pPr>
              <a:defRPr/>
            </a:pPr>
            <a:endParaRPr lang="en-GB" dirty="0"/>
          </a:p>
        </p:txBody>
      </p:sp>
      <p:sp>
        <p:nvSpPr>
          <p:cNvPr id="10" name="Title 9"/>
          <p:cNvSpPr>
            <a:spLocks noGrp="1"/>
          </p:cNvSpPr>
          <p:nvPr>
            <p:ph type="title"/>
          </p:nvPr>
        </p:nvSpPr>
        <p:spPr bwMode="gray">
          <a:xfrm>
            <a:off x="4860033" y="2492896"/>
            <a:ext cx="3888433" cy="2232248"/>
          </a:xfrm>
          <a:noFill/>
          <a:ln w="9525">
            <a:noFill/>
            <a:miter lim="800000"/>
            <a:headEnd/>
            <a:tailEnd/>
          </a:ln>
        </p:spPr>
        <p:txBody>
          <a:bodyPr anchor="t">
            <a:normAutofit/>
          </a:bodyPr>
          <a:lstStyle>
            <a:lvl1pPr algn="r" rtl="0" eaLnBrk="1" fontAlgn="base" hangingPunct="1">
              <a:spcBef>
                <a:spcPct val="40000"/>
              </a:spcBef>
              <a:spcAft>
                <a:spcPct val="0"/>
              </a:spcAft>
              <a:defRPr lang="en-GB" sz="3000" b="1" dirty="0" smtClean="0">
                <a:solidFill>
                  <a:schemeClr val="bg1"/>
                </a:solidFill>
                <a:latin typeface="+mj-lt"/>
                <a:ea typeface="+mj-ea"/>
                <a:cs typeface="+mj-cs"/>
              </a:defRPr>
            </a:lvl1pPr>
          </a:lstStyle>
          <a:p>
            <a:r>
              <a:rPr lang="en-US" smtClean="0"/>
              <a:t>Click to edit Master title style</a:t>
            </a:r>
            <a:endParaRPr lang="en-GB" dirty="0"/>
          </a:p>
        </p:txBody>
      </p:sp>
      <p:sp>
        <p:nvSpPr>
          <p:cNvPr id="17" name="Text Placeholder 16"/>
          <p:cNvSpPr>
            <a:spLocks noGrp="1"/>
          </p:cNvSpPr>
          <p:nvPr>
            <p:ph type="body" sz="quarter" idx="10"/>
          </p:nvPr>
        </p:nvSpPr>
        <p:spPr bwMode="gray">
          <a:xfrm>
            <a:off x="4860033" y="5013176"/>
            <a:ext cx="3888433" cy="1512168"/>
          </a:xfrm>
          <a:noFill/>
          <a:ln w="9525">
            <a:noFill/>
            <a:miter lim="800000"/>
            <a:headEnd/>
            <a:tailEnd/>
          </a:ln>
        </p:spPr>
        <p:txBody>
          <a:bodyPr/>
          <a:lstStyle>
            <a:lvl1pPr marL="342900" indent="-342900" algn="r"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stStyle>
          <a:p>
            <a:pPr lvl="0"/>
            <a:r>
              <a:rPr lang="en-US" smtClean="0"/>
              <a:t>Click to edit Master text styles</a:t>
            </a:r>
          </a:p>
        </p:txBody>
      </p:sp>
      <p:pic>
        <p:nvPicPr>
          <p:cNvPr id="8" name="Picture 7"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7" name="Text Placeholder 6"/>
          <p:cNvSpPr>
            <a:spLocks noGrp="1"/>
          </p:cNvSpPr>
          <p:nvPr>
            <p:ph type="body" sz="quarter" idx="10"/>
          </p:nvPr>
        </p:nvSpPr>
        <p:spPr bwMode="gray"/>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8" y="1268760"/>
            <a:ext cx="4176465" cy="4896544"/>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10"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323528" y="1268760"/>
            <a:ext cx="4176465" cy="2376140"/>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6"/>
          <p:cNvSpPr>
            <a:spLocks noGrp="1"/>
          </p:cNvSpPr>
          <p:nvPr>
            <p:ph type="body" sz="quarter" idx="11"/>
          </p:nvPr>
        </p:nvSpPr>
        <p:spPr bwMode="gray">
          <a:xfrm>
            <a:off x="4644010" y="1268760"/>
            <a:ext cx="4176464"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Text Placeholder 6"/>
          <p:cNvSpPr>
            <a:spLocks noGrp="1"/>
          </p:cNvSpPr>
          <p:nvPr>
            <p:ph type="body" sz="quarter" idx="12"/>
          </p:nvPr>
        </p:nvSpPr>
        <p:spPr bwMode="gray">
          <a:xfrm>
            <a:off x="323528" y="3789363"/>
            <a:ext cx="4176465"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ext Placeholder 6"/>
          <p:cNvSpPr>
            <a:spLocks noGrp="1"/>
          </p:cNvSpPr>
          <p:nvPr>
            <p:ph type="body" sz="quarter" idx="13"/>
          </p:nvPr>
        </p:nvSpPr>
        <p:spPr bwMode="gray">
          <a:xfrm>
            <a:off x="4644010" y="3789364"/>
            <a:ext cx="4176464" cy="2375941"/>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wo Chart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10"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Chart Placeholder 7"/>
          <p:cNvSpPr>
            <a:spLocks noGrp="1"/>
          </p:cNvSpPr>
          <p:nvPr>
            <p:ph type="chart" sz="quarter" idx="12"/>
          </p:nvPr>
        </p:nvSpPr>
        <p:spPr bwMode="gray">
          <a:xfrm>
            <a:off x="323528" y="1268416"/>
            <a:ext cx="4176465" cy="2376487"/>
          </a:xfrm>
        </p:spPr>
        <p:txBody>
          <a:bodyPr rtlCol="0" anchor="ctr">
            <a:normAutofit/>
          </a:bodyPr>
          <a:lstStyle>
            <a:lvl1pPr algn="ctr">
              <a:defRPr/>
            </a:lvl1pPr>
          </a:lstStyle>
          <a:p>
            <a:pPr lvl="0"/>
            <a:r>
              <a:rPr lang="en-US" noProof="0" dirty="0" smtClean="0"/>
              <a:t>Click icon to add chart</a:t>
            </a:r>
            <a:endParaRPr lang="en-GB" noProof="0" dirty="0"/>
          </a:p>
        </p:txBody>
      </p:sp>
      <p:sp>
        <p:nvSpPr>
          <p:cNvPr id="10" name="Chart Placeholder 7"/>
          <p:cNvSpPr>
            <a:spLocks noGrp="1"/>
          </p:cNvSpPr>
          <p:nvPr>
            <p:ph type="chart" sz="quarter" idx="13"/>
          </p:nvPr>
        </p:nvSpPr>
        <p:spPr bwMode="gray">
          <a:xfrm>
            <a:off x="323528" y="3789367"/>
            <a:ext cx="4176465" cy="2376487"/>
          </a:xfrm>
        </p:spPr>
        <p:txBody>
          <a:bodyPr rtlCol="0" anchor="ctr">
            <a:normAutofit/>
          </a:bodyPr>
          <a:lstStyle>
            <a:lvl1pPr algn="ctr">
              <a:defRPr/>
            </a:lvl1pPr>
          </a:lstStyle>
          <a:p>
            <a:pPr lvl="0"/>
            <a:r>
              <a:rPr lang="en-US" noProof="0" dirty="0" smtClean="0"/>
              <a:t>Click icon to add chart</a:t>
            </a:r>
            <a:endParaRPr lang="en-GB"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wo Tables One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9" name="Text Placeholder 6"/>
          <p:cNvSpPr>
            <a:spLocks noGrp="1"/>
          </p:cNvSpPr>
          <p:nvPr>
            <p:ph type="body" sz="quarter" idx="11"/>
          </p:nvPr>
        </p:nvSpPr>
        <p:spPr bwMode="gray">
          <a:xfrm>
            <a:off x="4644010" y="1268760"/>
            <a:ext cx="4176464"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Table Placeholder 10"/>
          <p:cNvSpPr>
            <a:spLocks noGrp="1"/>
          </p:cNvSpPr>
          <p:nvPr>
            <p:ph type="tbl" sz="quarter" idx="12"/>
          </p:nvPr>
        </p:nvSpPr>
        <p:spPr bwMode="gray">
          <a:xfrm>
            <a:off x="323528" y="1268416"/>
            <a:ext cx="4176465" cy="2376487"/>
          </a:xfrm>
        </p:spPr>
        <p:txBody>
          <a:bodyPr rtlCol="0" anchor="ctr">
            <a:normAutofit/>
          </a:bodyPr>
          <a:lstStyle>
            <a:lvl1pPr algn="ctr">
              <a:defRPr/>
            </a:lvl1pPr>
          </a:lstStyle>
          <a:p>
            <a:pPr lvl="0"/>
            <a:r>
              <a:rPr lang="en-US" noProof="0" dirty="0" smtClean="0"/>
              <a:t>Click icon to add table</a:t>
            </a:r>
            <a:endParaRPr lang="en-GB" noProof="0" dirty="0"/>
          </a:p>
        </p:txBody>
      </p:sp>
      <p:sp>
        <p:nvSpPr>
          <p:cNvPr id="12" name="Table Placeholder 10"/>
          <p:cNvSpPr>
            <a:spLocks noGrp="1"/>
          </p:cNvSpPr>
          <p:nvPr>
            <p:ph type="tbl" sz="quarter" idx="13"/>
          </p:nvPr>
        </p:nvSpPr>
        <p:spPr bwMode="gray">
          <a:xfrm>
            <a:off x="323528" y="3789367"/>
            <a:ext cx="4176465" cy="2376487"/>
          </a:xfrm>
        </p:spPr>
        <p:txBody>
          <a:bodyPr rtlCol="0" anchor="ctr">
            <a:normAutofit/>
          </a:bodyPr>
          <a:lstStyle>
            <a:lvl1pPr algn="ctr">
              <a:defRPr/>
            </a:lvl1pPr>
          </a:lstStyle>
          <a:p>
            <a:pPr lvl="0"/>
            <a:r>
              <a:rPr lang="en-US" noProof="0" dirty="0" smtClean="0"/>
              <a:t>Click icon to add table</a:t>
            </a:r>
            <a:endParaRPr lang="en-GB"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2" descr="Top1.png"/>
          <p:cNvPicPr>
            <a:picLocks noChangeAspect="1"/>
          </p:cNvPicPr>
          <p:nvPr userDrawn="1"/>
        </p:nvPicPr>
        <p:blipFill>
          <a:blip r:embed="rId25" cstate="print"/>
          <a:srcRect/>
          <a:stretch>
            <a:fillRect/>
          </a:stretch>
        </p:blipFill>
        <p:spPr bwMode="auto">
          <a:xfrm>
            <a:off x="-7938" y="-7938"/>
            <a:ext cx="9151938" cy="1066801"/>
          </a:xfrm>
          <a:prstGeom prst="rect">
            <a:avLst/>
          </a:prstGeom>
          <a:noFill/>
          <a:ln w="9525">
            <a:noFill/>
            <a:miter lim="800000"/>
            <a:headEnd/>
            <a:tailEnd/>
          </a:ln>
        </p:spPr>
      </p:pic>
      <p:sp>
        <p:nvSpPr>
          <p:cNvPr id="1027" name="Text Placeholder 55"/>
          <p:cNvSpPr>
            <a:spLocks noGrp="1"/>
          </p:cNvSpPr>
          <p:nvPr>
            <p:ph type="body" idx="1"/>
          </p:nvPr>
        </p:nvSpPr>
        <p:spPr bwMode="gray">
          <a:xfrm>
            <a:off x="323850" y="1268413"/>
            <a:ext cx="8496300" cy="4897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Title Placeholder 54"/>
          <p:cNvSpPr>
            <a:spLocks noGrp="1"/>
          </p:cNvSpPr>
          <p:nvPr>
            <p:ph type="title"/>
          </p:nvPr>
        </p:nvSpPr>
        <p:spPr bwMode="gray">
          <a:xfrm>
            <a:off x="323850" y="115888"/>
            <a:ext cx="7369175" cy="7921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32" name="Line 10"/>
          <p:cNvSpPr>
            <a:spLocks noChangeShapeType="1"/>
          </p:cNvSpPr>
          <p:nvPr/>
        </p:nvSpPr>
        <p:spPr bwMode="gray">
          <a:xfrm>
            <a:off x="323850" y="6381750"/>
            <a:ext cx="8496300" cy="0"/>
          </a:xfrm>
          <a:prstGeom prst="line">
            <a:avLst/>
          </a:prstGeom>
          <a:noFill/>
          <a:ln w="3175">
            <a:solidFill>
              <a:srgbClr val="000000"/>
            </a:solidFill>
            <a:round/>
            <a:headEnd/>
            <a:tailEnd/>
          </a:ln>
        </p:spPr>
        <p:txBody>
          <a:bodyPr/>
          <a:lstStyle/>
          <a:p>
            <a:pPr algn="ctr">
              <a:spcBef>
                <a:spcPct val="50000"/>
              </a:spcBef>
              <a:defRPr/>
            </a:pPr>
            <a:endParaRPr lang="en-GB" dirty="0"/>
          </a:p>
        </p:txBody>
      </p:sp>
      <p:sp>
        <p:nvSpPr>
          <p:cNvPr id="34" name="Rectangle 33"/>
          <p:cNvSpPr/>
          <p:nvPr/>
        </p:nvSpPr>
        <p:spPr bwMode="gray">
          <a:xfrm>
            <a:off x="8301038" y="6381750"/>
            <a:ext cx="503237" cy="280988"/>
          </a:xfrm>
          <a:prstGeom prst="rect">
            <a:avLst/>
          </a:prstGeom>
          <a:ln>
            <a:miter lim="800000"/>
            <a:headEnd/>
            <a:tailEnd/>
          </a:ln>
        </p:spPr>
        <p:txBody>
          <a:bodyPr lIns="72000" tIns="72000" rIns="0" bIns="0"/>
          <a:lstStyle/>
          <a:p>
            <a:pPr algn="r">
              <a:defRPr/>
            </a:pPr>
            <a:fld id="{ADE4D610-DCA3-4234-9369-DA11BC11AEB9}" type="slidenum">
              <a:rPr lang="en-US" sz="900">
                <a:solidFill>
                  <a:srgbClr val="00338D"/>
                </a:solidFill>
                <a:latin typeface="Arial"/>
              </a:rPr>
              <a:pPr algn="r">
                <a:defRPr/>
              </a:pPr>
              <a:t>‹#›</a:t>
            </a:fld>
            <a:endParaRPr lang="en-US" sz="900" dirty="0">
              <a:solidFill>
                <a:srgbClr val="00338D"/>
              </a:solidFill>
              <a:latin typeface="Arial"/>
            </a:endParaRPr>
          </a:p>
        </p:txBody>
      </p:sp>
      <p:grpSp>
        <p:nvGrpSpPr>
          <p:cNvPr id="2" name="Group 19"/>
          <p:cNvGrpSpPr/>
          <p:nvPr/>
        </p:nvGrpSpPr>
        <p:grpSpPr bwMode="gray">
          <a:xfrm>
            <a:off x="2" y="1052736"/>
            <a:ext cx="9143999" cy="5328591"/>
            <a:chOff x="1" y="1052736"/>
            <a:chExt cx="9905999" cy="5328591"/>
          </a:xfrm>
          <a:noFill/>
        </p:grpSpPr>
        <p:sp>
          <p:nvSpPr>
            <p:cNvPr id="16" name="Rectangle 22"/>
            <p:cNvSpPr>
              <a:spLocks noChangeArrowheads="1"/>
            </p:cNvSpPr>
            <p:nvPr/>
          </p:nvSpPr>
          <p:spPr bwMode="gray">
            <a:xfrm>
              <a:off x="9633520" y="3680619"/>
              <a:ext cx="272480" cy="73025"/>
            </a:xfrm>
            <a:prstGeom prst="rect">
              <a:avLst/>
            </a:prstGeom>
            <a:grpFill/>
            <a:ln w="9525" algn="ctr">
              <a:noFill/>
              <a:miter lim="800000"/>
              <a:headEnd/>
              <a:tailEnd/>
            </a:ln>
            <a:effectLst/>
          </p:spPr>
          <p:txBody>
            <a:bodyPr/>
            <a:lstStyle/>
            <a:p>
              <a:pPr>
                <a:defRPr/>
              </a:pPr>
              <a:endParaRPr lang="en-GB" dirty="0"/>
            </a:p>
          </p:txBody>
        </p:sp>
        <p:sp>
          <p:nvSpPr>
            <p:cNvPr id="17" name="Rectangle 23"/>
            <p:cNvSpPr>
              <a:spLocks noChangeArrowheads="1"/>
            </p:cNvSpPr>
            <p:nvPr/>
          </p:nvSpPr>
          <p:spPr bwMode="gray">
            <a:xfrm>
              <a:off x="1" y="3680619"/>
              <a:ext cx="272480" cy="73025"/>
            </a:xfrm>
            <a:prstGeom prst="rect">
              <a:avLst/>
            </a:prstGeom>
            <a:grpFill/>
            <a:ln w="9525" algn="ctr">
              <a:noFill/>
              <a:miter lim="800000"/>
              <a:headEnd/>
              <a:tailEnd/>
            </a:ln>
            <a:effectLst/>
          </p:spPr>
          <p:txBody>
            <a:bodyPr/>
            <a:lstStyle/>
            <a:p>
              <a:pPr>
                <a:defRPr/>
              </a:pPr>
              <a:endParaRPr lang="en-GB" dirty="0"/>
            </a:p>
          </p:txBody>
        </p:sp>
        <p:sp>
          <p:nvSpPr>
            <p:cNvPr id="18" name="Rectangle 24"/>
            <p:cNvSpPr>
              <a:spLocks noChangeArrowheads="1"/>
            </p:cNvSpPr>
            <p:nvPr/>
          </p:nvSpPr>
          <p:spPr bwMode="gray">
            <a:xfrm rot="16200000">
              <a:off x="4845050" y="1124173"/>
              <a:ext cx="215900" cy="73025"/>
            </a:xfrm>
            <a:prstGeom prst="rect">
              <a:avLst/>
            </a:prstGeom>
            <a:grpFill/>
            <a:ln w="9525" algn="ctr">
              <a:noFill/>
              <a:miter lim="800000"/>
              <a:headEnd/>
              <a:tailEnd/>
            </a:ln>
            <a:effectLst/>
          </p:spPr>
          <p:txBody>
            <a:bodyPr/>
            <a:lstStyle/>
            <a:p>
              <a:pPr>
                <a:defRPr/>
              </a:pPr>
              <a:endParaRPr lang="en-GB" dirty="0"/>
            </a:p>
          </p:txBody>
        </p:sp>
        <p:sp>
          <p:nvSpPr>
            <p:cNvPr id="19" name="Rectangle 34"/>
            <p:cNvSpPr>
              <a:spLocks noChangeArrowheads="1"/>
            </p:cNvSpPr>
            <p:nvPr/>
          </p:nvSpPr>
          <p:spPr bwMode="gray">
            <a:xfrm rot="16200000">
              <a:off x="4844989" y="6236803"/>
              <a:ext cx="216023" cy="73025"/>
            </a:xfrm>
            <a:prstGeom prst="rect">
              <a:avLst/>
            </a:prstGeom>
            <a:grpFill/>
            <a:ln w="9525" algn="ctr">
              <a:noFill/>
              <a:miter lim="800000"/>
              <a:headEnd/>
              <a:tailEnd/>
            </a:ln>
            <a:effectLst/>
          </p:spPr>
          <p:txBody>
            <a:bodyPr/>
            <a:lstStyle/>
            <a:p>
              <a:pPr>
                <a:defRPr/>
              </a:pPr>
              <a:endParaRPr lang="en-GB" dirty="0"/>
            </a:p>
          </p:txBody>
        </p:sp>
      </p:grpSp>
      <p:pic>
        <p:nvPicPr>
          <p:cNvPr id="1033" name="Picture 4"/>
          <p:cNvPicPr>
            <a:picLocks noChangeAspect="1" noChangeArrowheads="1"/>
          </p:cNvPicPr>
          <p:nvPr userDrawn="1"/>
        </p:nvPicPr>
        <p:blipFill>
          <a:blip r:embed="rId26" cstate="print"/>
          <a:srcRect/>
          <a:stretch>
            <a:fillRect/>
          </a:stretch>
        </p:blipFill>
        <p:spPr bwMode="auto">
          <a:xfrm>
            <a:off x="8064500" y="85725"/>
            <a:ext cx="755650" cy="822325"/>
          </a:xfrm>
          <a:prstGeom prst="rect">
            <a:avLst/>
          </a:prstGeom>
          <a:noFill/>
          <a:ln w="9525">
            <a:noFill/>
            <a:miter lim="800000"/>
            <a:headEnd/>
            <a:tailEnd/>
          </a:ln>
        </p:spPr>
      </p:pic>
      <p:sp>
        <p:nvSpPr>
          <p:cNvPr id="15" name="Text Box 9"/>
          <p:cNvSpPr txBox="1">
            <a:spLocks noChangeArrowheads="1"/>
          </p:cNvSpPr>
          <p:nvPr userDrawn="1"/>
        </p:nvSpPr>
        <p:spPr bwMode="auto">
          <a:xfrm>
            <a:off x="201561" y="6400379"/>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base" latinLnBrk="0" hangingPunct="0">
              <a:lnSpc>
                <a:spcPts val="700"/>
              </a:lnSpc>
              <a:spcBef>
                <a:spcPct val="0"/>
              </a:spcBef>
              <a:spcAft>
                <a:spcPct val="0"/>
              </a:spcAft>
              <a:buClrTx/>
              <a:buSzTx/>
              <a:buFontTx/>
              <a:buNone/>
              <a:tabLst/>
              <a:defRPr/>
            </a:pP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 </a:t>
            </a:r>
            <a:r>
              <a:rPr kumimoji="0" lang="en-US" sz="500" b="0" i="0" u="none" strike="noStrike" kern="1200" cap="none" spc="0" normalizeH="0" baseline="0" noProof="0" dirty="0" smtClean="0">
                <a:ln>
                  <a:noFill/>
                </a:ln>
                <a:solidFill>
                  <a:srgbClr val="00338D"/>
                </a:solidFill>
                <a:effectLst/>
                <a:uLnTx/>
                <a:uFillTx/>
                <a:latin typeface="Arial" charset="0"/>
                <a:ea typeface="+mn-ea"/>
                <a:cs typeface="Arial" charset="0"/>
              </a:rPr>
              <a:t>2012 </a:t>
            </a:r>
            <a:r>
              <a:rPr kumimoji="0" lang="en-US" sz="500" b="0" i="0" u="none" strike="noStrike" kern="1200" cap="none" spc="0" normalizeH="0" baseline="0" noProof="0" dirty="0">
                <a:ln>
                  <a:noFill/>
                </a:ln>
                <a:solidFill>
                  <a:srgbClr val="00338D"/>
                </a:solidFill>
                <a:effectLst/>
                <a:uLnTx/>
                <a:uFillTx/>
                <a:latin typeface="Arial" charset="0"/>
                <a:ea typeface="+mn-ea"/>
                <a:cs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kumimoji="0" lang="en-GB" sz="5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9" r:id="rId13"/>
    <p:sldLayoutId id="2147483741" r:id="rId14"/>
    <p:sldLayoutId id="2147483742" r:id="rId15"/>
    <p:sldLayoutId id="2147483750" r:id="rId16"/>
    <p:sldLayoutId id="2147483743" r:id="rId17"/>
    <p:sldLayoutId id="2147483744" r:id="rId18"/>
    <p:sldLayoutId id="2147483751" r:id="rId19"/>
    <p:sldLayoutId id="2147483752" r:id="rId20"/>
    <p:sldLayoutId id="2147483753" r:id="rId21"/>
    <p:sldLayoutId id="2147483754" r:id="rId22"/>
    <p:sldLayoutId id="2147483755" r:id="rId23"/>
  </p:sldLayoutIdLst>
  <p:txStyles>
    <p:titleStyle>
      <a:lvl1pPr algn="l" rtl="0" fontAlgn="base">
        <a:spcBef>
          <a:spcPct val="0"/>
        </a:spcBef>
        <a:spcAft>
          <a:spcPct val="0"/>
        </a:spcAft>
        <a:defRPr lang="en-GB" b="1" kern="1200" dirty="0">
          <a:solidFill>
            <a:schemeClr val="bg1"/>
          </a:solidFill>
          <a:latin typeface="Arial"/>
          <a:ea typeface="+mj-ea"/>
          <a:cs typeface="+mj-cs"/>
        </a:defRPr>
      </a:lvl1pPr>
      <a:lvl2pPr algn="l" rtl="0" fontAlgn="base">
        <a:spcBef>
          <a:spcPct val="0"/>
        </a:spcBef>
        <a:spcAft>
          <a:spcPct val="0"/>
        </a:spcAft>
        <a:defRPr lang="en-GB" b="1" kern="1200" dirty="0">
          <a:solidFill>
            <a:schemeClr val="bg1"/>
          </a:solidFill>
          <a:latin typeface="+mj-lt"/>
          <a:ea typeface="+mj-ea"/>
          <a:cs typeface="+mj-cs"/>
        </a:defRPr>
      </a:lvl2pPr>
      <a:lvl3pPr algn="l" rtl="0" fontAlgn="base">
        <a:spcBef>
          <a:spcPct val="0"/>
        </a:spcBef>
        <a:spcAft>
          <a:spcPct val="0"/>
        </a:spcAft>
        <a:defRPr lang="en-GB" b="1" kern="1200" dirty="0">
          <a:solidFill>
            <a:schemeClr val="bg1"/>
          </a:solidFill>
          <a:latin typeface="+mj-lt"/>
          <a:ea typeface="+mj-ea"/>
          <a:cs typeface="+mj-cs"/>
        </a:defRPr>
      </a:lvl3pPr>
      <a:lvl4pPr algn="l" rtl="0" fontAlgn="base">
        <a:spcBef>
          <a:spcPct val="0"/>
        </a:spcBef>
        <a:spcAft>
          <a:spcPct val="0"/>
        </a:spcAft>
        <a:defRPr lang="en-GB" b="1" kern="1200" dirty="0">
          <a:solidFill>
            <a:schemeClr val="bg1"/>
          </a:solidFill>
          <a:latin typeface="+mj-lt"/>
          <a:ea typeface="+mj-ea"/>
          <a:cs typeface="+mj-cs"/>
        </a:defRPr>
      </a:lvl4pPr>
      <a:lvl5pPr algn="l" rtl="0" fontAlgn="base">
        <a:spcBef>
          <a:spcPct val="0"/>
        </a:spcBef>
        <a:spcAft>
          <a:spcPct val="0"/>
        </a:spcAft>
        <a:defRPr lang="en-GB" b="1" kern="1200" dirty="0">
          <a:solidFill>
            <a:schemeClr val="bg1"/>
          </a:solidFill>
          <a:latin typeface="+mj-lt"/>
          <a:ea typeface="+mj-ea"/>
          <a:cs typeface="+mj-cs"/>
        </a:defRPr>
      </a:lvl5pPr>
      <a:lvl6pPr eaLnBrk="1" hangingPunct="1">
        <a:defRPr lang="en-GB" sz="1800" b="1" kern="1200" noProof="0" dirty="0">
          <a:solidFill>
            <a:schemeClr val="bg1"/>
          </a:solidFill>
          <a:latin typeface="+mj-lt"/>
          <a:ea typeface="+mj-ea"/>
          <a:cs typeface="+mj-cs"/>
        </a:defRPr>
      </a:lvl6pPr>
      <a:lvl7pPr eaLnBrk="1" hangingPunct="1">
        <a:defRPr lang="en-GB" sz="1800" b="1" kern="1200" noProof="0" dirty="0">
          <a:solidFill>
            <a:schemeClr val="bg1"/>
          </a:solidFill>
          <a:latin typeface="+mj-lt"/>
          <a:ea typeface="+mj-ea"/>
          <a:cs typeface="+mj-cs"/>
        </a:defRPr>
      </a:lvl7pPr>
      <a:lvl8pPr eaLnBrk="1" hangingPunct="1">
        <a:defRPr lang="en-GB" sz="1800" b="1" kern="1200" noProof="0" dirty="0">
          <a:solidFill>
            <a:schemeClr val="bg1"/>
          </a:solidFill>
          <a:latin typeface="+mj-lt"/>
          <a:ea typeface="+mj-ea"/>
          <a:cs typeface="+mj-cs"/>
        </a:defRPr>
      </a:lvl8pPr>
      <a:lvl9pPr eaLnBrk="1" hangingPunct="1">
        <a:defRPr lang="en-GB" sz="1800" b="1" kern="1200" noProof="0" dirty="0">
          <a:solidFill>
            <a:schemeClr val="bg1"/>
          </a:solidFill>
          <a:latin typeface="+mj-lt"/>
          <a:ea typeface="+mj-ea"/>
          <a:cs typeface="+mj-cs"/>
        </a:defRPr>
      </a:lvl9pPr>
    </p:titleStyle>
    <p:bodyStyle>
      <a:lvl1pPr algn="l" rtl="0" fontAlgn="base">
        <a:spcBef>
          <a:spcPct val="0"/>
        </a:spcBef>
        <a:spcAft>
          <a:spcPts val="600"/>
        </a:spcAft>
        <a:buFont typeface="Arial" charset="0"/>
        <a:defRPr lang="en-US" sz="1200" b="1" kern="1200" dirty="0">
          <a:solidFill>
            <a:srgbClr val="00338D"/>
          </a:solidFill>
          <a:latin typeface="Arial"/>
          <a:ea typeface="+mn-ea"/>
          <a:cs typeface="Arial" pitchFamily="34" charset="0"/>
        </a:defRPr>
      </a:lvl1pPr>
      <a:lvl2pPr algn="l" rtl="0" fontAlgn="base">
        <a:spcBef>
          <a:spcPct val="0"/>
        </a:spcBef>
        <a:spcAft>
          <a:spcPts val="600"/>
        </a:spcAft>
        <a:buFont typeface="Arial" charset="0"/>
        <a:defRPr lang="en-US" sz="1200" kern="1200" dirty="0">
          <a:solidFill>
            <a:schemeClr val="tx1"/>
          </a:solidFill>
          <a:latin typeface="Arial"/>
          <a:ea typeface="+mn-ea"/>
          <a:cs typeface="Arial" pitchFamily="34" charset="0"/>
        </a:defRPr>
      </a:lvl2pPr>
      <a:lvl3pPr marL="177800" indent="-177800" algn="l" rtl="0" fontAlgn="base">
        <a:spcBef>
          <a:spcPct val="0"/>
        </a:spcBef>
        <a:spcAft>
          <a:spcPts val="600"/>
        </a:spcAft>
        <a:buClr>
          <a:srgbClr val="00338D"/>
        </a:buClr>
        <a:buFont typeface="Symbol" pitchFamily="18" charset="2"/>
        <a:buChar char="·"/>
        <a:defRPr lang="en-US" sz="1200" kern="1200" dirty="0">
          <a:solidFill>
            <a:schemeClr val="tx1"/>
          </a:solidFill>
          <a:latin typeface="Arial"/>
          <a:ea typeface="+mn-ea"/>
          <a:cs typeface="Arial" pitchFamily="34" charset="0"/>
        </a:defRPr>
      </a:lvl3pPr>
      <a:lvl4pPr marL="355600" indent="-177800" algn="l" rtl="0" fontAlgn="base">
        <a:spcBef>
          <a:spcPct val="0"/>
        </a:spcBef>
        <a:spcAft>
          <a:spcPts val="600"/>
        </a:spcAft>
        <a:buClr>
          <a:srgbClr val="00338D"/>
        </a:buClr>
        <a:buFont typeface="Arial" charset="0"/>
        <a:buChar char="–"/>
        <a:defRPr lang="en-US" sz="1200" kern="1200" dirty="0">
          <a:solidFill>
            <a:schemeClr val="tx1"/>
          </a:solidFill>
          <a:latin typeface="Arial"/>
          <a:ea typeface="+mn-ea"/>
          <a:cs typeface="Arial" pitchFamily="34" charset="0"/>
        </a:defRPr>
      </a:lvl4pPr>
      <a:lvl5pPr marL="534988" indent="-174625" algn="l" rtl="0" fontAlgn="base">
        <a:spcBef>
          <a:spcPct val="0"/>
        </a:spcBef>
        <a:spcAft>
          <a:spcPts val="600"/>
        </a:spcAft>
        <a:buClr>
          <a:srgbClr val="00338D"/>
        </a:buClr>
        <a:buFont typeface="Symbol" pitchFamily="18" charset="2"/>
        <a:buChar char="·"/>
        <a:defRPr lang="en-GB" sz="1200" kern="1200" dirty="0">
          <a:solidFill>
            <a:schemeClr val="tx1"/>
          </a:solidFill>
          <a:latin typeface="Arial"/>
          <a:ea typeface="+mn-ea"/>
          <a:cs typeface="Arial" pitchFamily="34" charset="0"/>
        </a:defRPr>
      </a:lvl5pPr>
      <a:lvl6pPr marL="720725"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6pPr>
      <a:lvl7pPr marL="895350" indent="-174625" algn="l" defTabSz="914400" rtl="0" eaLnBrk="1" latinLnBrk="0" hangingPunct="1">
        <a:lnSpc>
          <a:spcPct val="100000"/>
        </a:lnSpc>
        <a:spcBef>
          <a:spcPts val="600"/>
        </a:spcBef>
        <a:buClr>
          <a:srgbClr val="97989A"/>
        </a:buClr>
        <a:buFont typeface="Arial" pitchFamily="34" charset="0"/>
        <a:buChar char="■"/>
        <a:defRPr lang="en-GB" sz="1000" kern="1200" baseline="0" dirty="0" smtClean="0">
          <a:solidFill>
            <a:schemeClr val="tx1"/>
          </a:solidFill>
          <a:latin typeface="Arial" pitchFamily="34" charset="0"/>
          <a:ea typeface="+mn-ea"/>
          <a:cs typeface="Arial" pitchFamily="34" charset="0"/>
        </a:defRPr>
      </a:lvl7pPr>
      <a:lvl8pPr marL="1081088" indent="-185738"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mn-cs"/>
        </a:defRPr>
      </a:lvl8pPr>
      <a:lvl9pPr marL="1255713" indent="-174625" algn="l" defTabSz="914400" rtl="0" eaLnBrk="1" latinLnBrk="0" hangingPunct="1">
        <a:lnSpc>
          <a:spcPct val="100000"/>
        </a:lnSpc>
        <a:spcBef>
          <a:spcPts val="600"/>
        </a:spcBef>
        <a:buClr>
          <a:srgbClr val="97989A"/>
        </a:buClr>
        <a:buFont typeface="Arial" pitchFamily="34" charset="0"/>
        <a:buChar char="■"/>
        <a:defRPr lang="en-GB" sz="1000" kern="1200" dirty="0" smtClean="0">
          <a:solidFill>
            <a:schemeClr val="tx1"/>
          </a:solidFill>
          <a:latin typeface="Arial" pitchFamily="34" charset="0"/>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9"/>
          <p:cNvSpPr txBox="1">
            <a:spLocks noChangeArrowheads="1"/>
          </p:cNvSpPr>
          <p:nvPr/>
        </p:nvSpPr>
        <p:spPr bwMode="auto">
          <a:xfrm>
            <a:off x="7294563" y="0"/>
            <a:ext cx="1849437" cy="233363"/>
          </a:xfrm>
          <a:prstGeom prst="rect">
            <a:avLst/>
          </a:prstGeom>
          <a:solidFill>
            <a:srgbClr val="B21107"/>
          </a:solidFill>
          <a:ln w="6350">
            <a:noFill/>
            <a:miter lim="800000"/>
            <a:headEnd/>
            <a:tailEnd/>
          </a:ln>
        </p:spPr>
        <p:txBody>
          <a:bodyPr tIns="91440" bIns="91440" anchor="ctr"/>
          <a:lstStyle/>
          <a:p>
            <a:pPr>
              <a:spcBef>
                <a:spcPct val="50000"/>
              </a:spcBef>
              <a:defRPr/>
            </a:pPr>
            <a:r>
              <a:rPr lang="en-US" sz="1000" b="1" dirty="0">
                <a:solidFill>
                  <a:schemeClr val="bg1"/>
                </a:solidFill>
                <a:latin typeface="+mn-lt"/>
              </a:rPr>
              <a:t>FOR INTERNAL USE ONLY</a:t>
            </a:r>
          </a:p>
        </p:txBody>
      </p:sp>
      <p:sp>
        <p:nvSpPr>
          <p:cNvPr id="9" name="Rectangle 2"/>
          <p:cNvSpPr txBox="1">
            <a:spLocks noChangeArrowheads="1"/>
          </p:cNvSpPr>
          <p:nvPr/>
        </p:nvSpPr>
        <p:spPr bwMode="gray">
          <a:xfrm>
            <a:off x="2974975" y="2940050"/>
            <a:ext cx="5861050"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a:solidFill>
                  <a:schemeClr val="bg1"/>
                </a:solidFill>
              </a:rPr>
              <a:t>TRANSACTION SERVICES</a:t>
            </a:r>
          </a:p>
          <a:p>
            <a:pPr algn="r">
              <a:lnSpc>
                <a:spcPts val="3240"/>
              </a:lnSpc>
              <a:defRPr/>
            </a:pPr>
            <a:r>
              <a:rPr lang="en-GB" sz="2000" b="1" kern="0" dirty="0">
                <a:solidFill>
                  <a:schemeClr val="bg1"/>
                </a:solidFill>
                <a:latin typeface="Arial"/>
                <a:cs typeface="Arial"/>
              </a:rPr>
              <a:t>FINANCIAL DUE DILIGENCE (FDD)</a:t>
            </a:r>
            <a:r>
              <a:rPr lang="en-GB" sz="2000" b="1" kern="0" dirty="0">
                <a:solidFill>
                  <a:srgbClr val="FFFFFF"/>
                </a:solidFill>
                <a:latin typeface="Arial"/>
                <a:cs typeface="Arial"/>
              </a:rPr>
              <a:t> TOOLKIT</a:t>
            </a:r>
          </a:p>
          <a:p>
            <a:pPr algn="r">
              <a:lnSpc>
                <a:spcPts val="2500"/>
              </a:lnSpc>
              <a:defRPr/>
            </a:pPr>
            <a:endParaRPr lang="en-GB" sz="3000" b="1" kern="0" dirty="0" smtClean="0">
              <a:solidFill>
                <a:srgbClr val="FFFFFF"/>
              </a:solidFill>
              <a:latin typeface="Arial"/>
              <a:cs typeface="Arial"/>
            </a:endParaRPr>
          </a:p>
          <a:p>
            <a:pPr algn="r">
              <a:lnSpc>
                <a:spcPts val="3240"/>
              </a:lnSpc>
              <a:defRPr/>
            </a:pPr>
            <a:r>
              <a:rPr lang="en-GB" sz="3000" b="1" kern="0" dirty="0" smtClean="0">
                <a:solidFill>
                  <a:srgbClr val="FFFFFF"/>
                </a:solidFill>
                <a:latin typeface="Arial"/>
                <a:cs typeface="Arial"/>
              </a:rPr>
              <a:t>Reporting aid memoire</a:t>
            </a:r>
            <a:endParaRPr lang="en-GB" sz="3000" b="1" kern="0" dirty="0">
              <a:solidFill>
                <a:srgbClr val="FFFFFF"/>
              </a:solidFill>
              <a:latin typeface="Arial"/>
              <a:ea typeface="+mj-ea"/>
              <a:cs typeface="Arial"/>
            </a:endParaRPr>
          </a:p>
          <a:p>
            <a:pPr algn="r">
              <a:lnSpc>
                <a:spcPts val="3240"/>
              </a:lnSpc>
              <a:defRPr/>
            </a:pPr>
            <a:r>
              <a:rPr lang="en-GB" sz="1200" b="1" kern="0" dirty="0" smtClean="0">
                <a:solidFill>
                  <a:srgbClr val="FFFFFF"/>
                </a:solidFill>
                <a:latin typeface="Arial"/>
                <a:ea typeface="+mj-ea"/>
                <a:cs typeface="Arial"/>
              </a:rPr>
              <a:t>January 2012</a:t>
            </a:r>
            <a:endParaRPr lang="en-US" sz="1200" b="1" kern="0" dirty="0">
              <a:solidFill>
                <a:srgbClr val="FFFFFF"/>
              </a:solidFill>
              <a:latin typeface="Arial"/>
              <a:ea typeface="+mj-ea"/>
              <a:cs typeface="Arial"/>
            </a:endParaRPr>
          </a:p>
        </p:txBody>
      </p:sp>
      <p:sp>
        <p:nvSpPr>
          <p:cNvPr id="10" name="Text Box 22"/>
          <p:cNvSpPr txBox="1">
            <a:spLocks noChangeArrowheads="1"/>
          </p:cNvSpPr>
          <p:nvPr/>
        </p:nvSpPr>
        <p:spPr bwMode="auto">
          <a:xfrm>
            <a:off x="3235325" y="6161088"/>
            <a:ext cx="5908675" cy="696912"/>
          </a:xfrm>
          <a:prstGeom prst="rect">
            <a:avLst/>
          </a:prstGeom>
          <a:solidFill>
            <a:srgbClr val="00338D"/>
          </a:solidFill>
          <a:ln w="6350">
            <a:noFill/>
            <a:miter lim="800000"/>
            <a:headEnd/>
            <a:tailEnd/>
          </a:ln>
          <a:effectLst/>
        </p:spPr>
        <p:txBody>
          <a:bodyPr tIns="91440" bIns="91440"/>
          <a:lstStyle/>
          <a:p>
            <a:pPr fontAlgn="auto">
              <a:spcBef>
                <a:spcPts val="0"/>
              </a:spcBef>
              <a:spcAft>
                <a:spcPts val="0"/>
              </a:spcAft>
              <a:buClrTx/>
              <a:buSzTx/>
              <a:buFontTx/>
              <a:buNone/>
              <a:defRPr/>
            </a:pPr>
            <a:r>
              <a:rPr lang="en-US" sz="1000" i="1" kern="0" dirty="0">
                <a:solidFill>
                  <a:srgbClr val="FFFFFF"/>
                </a:solidFill>
                <a:latin typeface="+mn-lt"/>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1" name="Comment 28"/>
          <p:cNvSpPr>
            <a:spLocks noChangeArrowheads="1"/>
          </p:cNvSpPr>
          <p:nvPr/>
        </p:nvSpPr>
        <p:spPr bwMode="auto">
          <a:xfrm>
            <a:off x="4695825" y="1804988"/>
            <a:ext cx="4411663" cy="1135062"/>
          </a:xfrm>
          <a:prstGeom prst="rect">
            <a:avLst/>
          </a:prstGeom>
          <a:solidFill>
            <a:srgbClr val="7AB800"/>
          </a:solidFill>
          <a:ln w="9525">
            <a:solidFill>
              <a:srgbClr val="FFFFFF"/>
            </a:solidFill>
            <a:miter lim="800000"/>
            <a:headEnd/>
            <a:tailEnd/>
          </a:ln>
        </p:spPr>
        <p:txBody>
          <a:bodyPr/>
          <a:lstStyle/>
          <a:p>
            <a:pPr lvl="0" fontAlgn="auto">
              <a:spcBef>
                <a:spcPts val="0"/>
              </a:spcBef>
              <a:spcAft>
                <a:spcPts val="0"/>
              </a:spcAft>
              <a:buClrTx/>
              <a:buSzTx/>
              <a:defRPr/>
            </a:pPr>
            <a:r>
              <a:rPr lang="en-US" sz="900" kern="0" dirty="0" smtClean="0">
                <a:solidFill>
                  <a:srgbClr val="FFFFFF"/>
                </a:solidFill>
                <a:latin typeface="Arial" charset="0"/>
                <a:cs typeface="Arial" charset="0"/>
              </a:rPr>
              <a:t>Financial due diligence (FDD) services are permitted for audit clients subject to the general independence considerations for SEC and IFAC audit clients contained in  "</a:t>
            </a:r>
            <a:r>
              <a:rPr lang="en-US" sz="900" kern="0" dirty="0" smtClean="0">
                <a:solidFill>
                  <a:srgbClr val="FFFFFF"/>
                </a:solidFill>
                <a:latin typeface="Arial" charset="0"/>
                <a:cs typeface="Arial" charset="0"/>
                <a:hlinkClick r:id="rId3"/>
              </a:rPr>
              <a:t>Auditor Independence - General guidance for TS Services</a:t>
            </a:r>
            <a:r>
              <a:rPr lang="en-US" sz="900" kern="0" dirty="0" smtClean="0">
                <a:solidFill>
                  <a:srgbClr val="FFFFFF"/>
                </a:solidFill>
                <a:latin typeface="Arial" charset="0"/>
                <a:cs typeface="Arial" charset="0"/>
              </a:rPr>
              <a:t>."  Additionally,  Chapters 11 and 20 of the </a:t>
            </a:r>
            <a:r>
              <a:rPr lang="en-US" sz="900" kern="0" dirty="0" smtClean="0">
                <a:solidFill>
                  <a:srgbClr val="FFFFFF"/>
                </a:solidFill>
                <a:latin typeface="Arial" charset="0"/>
                <a:cs typeface="Arial" charset="0"/>
                <a:hlinkClick r:id="rId4"/>
              </a:rPr>
              <a:t>Global Quality &amp; Risk Management Manual </a:t>
            </a:r>
            <a:r>
              <a:rPr lang="en-US" sz="900" kern="0" dirty="0" smtClean="0">
                <a:solidFill>
                  <a:srgbClr val="FFFFFF"/>
                </a:solidFill>
                <a:latin typeface="Arial" charset="0"/>
                <a:cs typeface="Arial" charset="0"/>
              </a:rPr>
              <a:t>and Sections 1 and 5 of the </a:t>
            </a:r>
            <a:r>
              <a:rPr lang="en-US" sz="900" kern="0" dirty="0" smtClean="0">
                <a:solidFill>
                  <a:srgbClr val="FFFFFF"/>
                </a:solidFill>
                <a:latin typeface="Arial" charset="0"/>
                <a:cs typeface="Arial" charset="0"/>
                <a:hlinkClick r:id="rId5"/>
              </a:rPr>
              <a:t>Global Transaction Services Manual</a:t>
            </a:r>
            <a:r>
              <a:rPr lang="en-US" sz="900" kern="0" dirty="0" smtClean="0">
                <a:solidFill>
                  <a:srgbClr val="FFFFFF"/>
                </a:solidFill>
                <a:latin typeface="Arial" charset="0"/>
                <a:cs typeface="Arial" charset="0"/>
              </a:rPr>
              <a:t> contain independence guidance. Where this warning icon is present in the toolkit, it is an indication of independence concerns for audit client engagements.</a:t>
            </a:r>
            <a:endParaRPr lang="en-US" sz="1000" kern="0" dirty="0">
              <a:solidFill>
                <a:srgbClr val="FFFFFF"/>
              </a:solidFill>
              <a:latin typeface="Arial" charset="0"/>
              <a:cs typeface="Arial" charset="0"/>
            </a:endParaRPr>
          </a:p>
        </p:txBody>
      </p:sp>
      <p:pic>
        <p:nvPicPr>
          <p:cNvPr id="13318" name="Picture 3" descr="DPP-1"/>
          <p:cNvPicPr>
            <a:picLocks noChangeAspect="1" noChangeArrowheads="1"/>
          </p:cNvPicPr>
          <p:nvPr/>
        </p:nvPicPr>
        <p:blipFill>
          <a:blip r:embed="rId6" cstate="print"/>
          <a:srcRect/>
          <a:stretch>
            <a:fillRect/>
          </a:stretch>
        </p:blipFill>
        <p:spPr bwMode="auto">
          <a:xfrm>
            <a:off x="3979863" y="1906588"/>
            <a:ext cx="454025" cy="4857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2"/>
          <p:cNvGrpSpPr>
            <a:grpSpLocks/>
          </p:cNvGrpSpPr>
          <p:nvPr/>
        </p:nvGrpSpPr>
        <p:grpSpPr bwMode="auto">
          <a:xfrm>
            <a:off x="6010274" y="4044950"/>
            <a:ext cx="2422525" cy="2392363"/>
            <a:chOff x="557213" y="1061987"/>
            <a:chExt cx="2395538" cy="2393157"/>
          </a:xfrm>
        </p:grpSpPr>
        <p:sp>
          <p:nvSpPr>
            <p:cNvPr id="24" name="Freeform 18"/>
            <p:cNvSpPr>
              <a:spLocks/>
            </p:cNvSpPr>
            <p:nvPr/>
          </p:nvSpPr>
          <p:spPr bwMode="gray">
            <a:xfrm rot="16200000" flipH="1">
              <a:off x="1809066" y="1416336"/>
              <a:ext cx="786074" cy="78246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CAB5E8"/>
                </a:gs>
                <a:gs pos="35000">
                  <a:srgbClr val="DACBEE"/>
                </a:gs>
                <a:gs pos="80000">
                  <a:srgbClr val="F1EAF9"/>
                </a:gs>
              </a:gsLst>
              <a:lin ang="18000000" scaled="0"/>
            </a:gradFill>
            <a:ln w="9525" cap="flat" cmpd="sng" algn="ctr">
              <a:solidFill>
                <a:srgbClr val="7E60A0"/>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buClrTx/>
                <a:buSzTx/>
                <a:buFontTx/>
                <a:buNone/>
                <a:defRPr/>
              </a:pPr>
              <a:endParaRPr lang="en-US" sz="800" kern="0" dirty="0">
                <a:solidFill>
                  <a:srgbClr val="000000"/>
                </a:solidFill>
                <a:latin typeface="Arial"/>
                <a:cs typeface="Arial"/>
              </a:endParaRPr>
            </a:p>
          </p:txBody>
        </p:sp>
        <p:sp>
          <p:nvSpPr>
            <p:cNvPr id="25" name="Freeform 18"/>
            <p:cNvSpPr>
              <a:spLocks/>
            </p:cNvSpPr>
            <p:nvPr/>
          </p:nvSpPr>
          <p:spPr bwMode="gray">
            <a:xfrm rot="10800000" flipH="1">
              <a:off x="923509" y="1414529"/>
              <a:ext cx="784182" cy="784485"/>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DBFDA7"/>
                </a:gs>
                <a:gs pos="35000">
                  <a:srgbClr val="E5FDC2"/>
                </a:gs>
                <a:gs pos="80000">
                  <a:srgbClr val="F6FFE6"/>
                </a:gs>
              </a:gsLst>
              <a:lin ang="18600000" scaled="0"/>
            </a:gradFill>
            <a:ln w="9525" cap="flat" cmpd="sng" algn="ctr">
              <a:solidFill>
                <a:srgbClr val="B5BF88">
                  <a:lumMod val="75000"/>
                </a:srgbClr>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buClrTx/>
                <a:buSzTx/>
                <a:buFontTx/>
                <a:buNone/>
                <a:defRPr/>
              </a:pPr>
              <a:endParaRPr lang="en-US" sz="800" kern="0" dirty="0">
                <a:solidFill>
                  <a:srgbClr val="000000"/>
                </a:solidFill>
                <a:latin typeface="Arial"/>
                <a:cs typeface="Arial"/>
              </a:endParaRPr>
            </a:p>
          </p:txBody>
        </p:sp>
        <p:sp>
          <p:nvSpPr>
            <p:cNvPr id="26" name="Freeform 18"/>
            <p:cNvSpPr>
              <a:spLocks/>
            </p:cNvSpPr>
            <p:nvPr/>
          </p:nvSpPr>
          <p:spPr bwMode="gray">
            <a:xfrm>
              <a:off x="923509" y="2318117"/>
              <a:ext cx="784182" cy="784485"/>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rotWithShape="1">
              <a:gsLst>
                <a:gs pos="0">
                  <a:srgbClr val="FEBE86"/>
                </a:gs>
                <a:gs pos="35000">
                  <a:srgbClr val="FED0AA"/>
                </a:gs>
                <a:gs pos="80000">
                  <a:srgbClr val="FEEBDB"/>
                </a:gs>
              </a:gsLst>
              <a:lin ang="18000000" scaled="0"/>
            </a:gradFill>
            <a:ln w="9525" cap="flat" cmpd="sng" algn="ctr">
              <a:solidFill>
                <a:srgbClr val="C84E00"/>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buClrTx/>
                <a:buSzTx/>
                <a:buFontTx/>
                <a:buNone/>
                <a:defRPr/>
              </a:pPr>
              <a:endParaRPr lang="en-US" sz="800" kern="0" dirty="0">
                <a:solidFill>
                  <a:srgbClr val="000000"/>
                </a:solidFill>
                <a:latin typeface="Arial"/>
                <a:cs typeface="Arial"/>
              </a:endParaRPr>
            </a:p>
          </p:txBody>
        </p:sp>
        <p:sp>
          <p:nvSpPr>
            <p:cNvPr id="27" name="Freeform 19"/>
            <p:cNvSpPr>
              <a:spLocks/>
            </p:cNvSpPr>
            <p:nvPr/>
          </p:nvSpPr>
          <p:spPr bwMode="gray">
            <a:xfrm>
              <a:off x="1809152" y="2318117"/>
              <a:ext cx="784182" cy="784485"/>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rotWithShape="1">
              <a:gsLst>
                <a:gs pos="0">
                  <a:srgbClr val="A2C4FF"/>
                </a:gs>
                <a:gs pos="35000">
                  <a:srgbClr val="BED5FF"/>
                </a:gs>
                <a:gs pos="100000">
                  <a:srgbClr val="E4EEFF"/>
                </a:gs>
              </a:gsLst>
              <a:lin ang="13800000" scaled="0"/>
            </a:gradFill>
            <a:ln w="9525" cap="flat" cmpd="sng" algn="ctr">
              <a:solidFill>
                <a:srgbClr val="4274B0"/>
              </a:solidFill>
              <a:prstDash val="solid"/>
              <a:headEnd/>
              <a:tailEnd/>
            </a:ln>
            <a:effectLst>
              <a:outerShdw blurRad="40000" dist="20000" dir="5400000" rotWithShape="0">
                <a:srgbClr val="000000">
                  <a:alpha val="38000"/>
                </a:srgbClr>
              </a:outerShdw>
            </a:effectLst>
          </p:spPr>
          <p:txBody>
            <a:bodyPr/>
            <a:lstStyle/>
            <a:p>
              <a:pPr fontAlgn="auto">
                <a:spcBef>
                  <a:spcPts val="0"/>
                </a:spcBef>
                <a:spcAft>
                  <a:spcPts val="0"/>
                </a:spcAft>
                <a:buClrTx/>
                <a:buSzTx/>
                <a:buFontTx/>
                <a:buNone/>
                <a:defRPr/>
              </a:pPr>
              <a:endParaRPr lang="en-US" sz="800" kern="0" dirty="0">
                <a:solidFill>
                  <a:srgbClr val="000000"/>
                </a:solidFill>
                <a:latin typeface="Arial"/>
                <a:cs typeface="Arial"/>
              </a:endParaRPr>
            </a:p>
          </p:txBody>
        </p:sp>
        <p:sp>
          <p:nvSpPr>
            <p:cNvPr id="28" name="Freeform 21"/>
            <p:cNvSpPr>
              <a:spLocks/>
            </p:cNvSpPr>
            <p:nvPr/>
          </p:nvSpPr>
          <p:spPr bwMode="gray">
            <a:xfrm>
              <a:off x="557213" y="1061987"/>
              <a:ext cx="2395538" cy="1141792"/>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a:lstStyle/>
            <a:p>
              <a:pPr fontAlgn="auto">
                <a:spcBef>
                  <a:spcPts val="0"/>
                </a:spcBef>
                <a:spcAft>
                  <a:spcPts val="0"/>
                </a:spcAft>
                <a:buClrTx/>
                <a:buSzTx/>
                <a:buFontTx/>
                <a:buNone/>
                <a:defRPr/>
              </a:pPr>
              <a:endParaRPr lang="en-US" sz="800" kern="0" dirty="0">
                <a:solidFill>
                  <a:srgbClr val="FFFFFF"/>
                </a:solidFill>
                <a:latin typeface="Arial"/>
                <a:cs typeface="Arial"/>
              </a:endParaRPr>
            </a:p>
          </p:txBody>
        </p:sp>
        <p:sp>
          <p:nvSpPr>
            <p:cNvPr id="29" name="Freeform 22"/>
            <p:cNvSpPr>
              <a:spLocks/>
            </p:cNvSpPr>
            <p:nvPr/>
          </p:nvSpPr>
          <p:spPr bwMode="gray">
            <a:xfrm>
              <a:off x="557213" y="2313352"/>
              <a:ext cx="2395538" cy="1141792"/>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headEnd/>
              <a:tailEnd/>
            </a:ln>
            <a:effectLst>
              <a:outerShdw blurRad="40000" dist="23000" dir="5400000" rotWithShape="0">
                <a:srgbClr val="000000">
                  <a:alpha val="35000"/>
                </a:srgbClr>
              </a:outerShdw>
            </a:effectLst>
          </p:spPr>
          <p:txBody>
            <a:bodyPr/>
            <a:lstStyle/>
            <a:p>
              <a:pPr fontAlgn="auto">
                <a:spcBef>
                  <a:spcPts val="0"/>
                </a:spcBef>
                <a:spcAft>
                  <a:spcPts val="0"/>
                </a:spcAft>
                <a:buClrTx/>
                <a:buSzTx/>
                <a:buFontTx/>
                <a:buNone/>
                <a:defRPr/>
              </a:pPr>
              <a:endParaRPr lang="en-US" sz="800" kern="0" dirty="0">
                <a:solidFill>
                  <a:srgbClr val="FFFFFF"/>
                </a:solidFill>
                <a:latin typeface="Arial"/>
                <a:cs typeface="Arial"/>
              </a:endParaRPr>
            </a:p>
          </p:txBody>
        </p:sp>
        <p:sp>
          <p:nvSpPr>
            <p:cNvPr id="14345" name="WordArt 112"/>
            <p:cNvSpPr>
              <a:spLocks noChangeArrowheads="1" noChangeShapeType="1" noTextEdit="1"/>
            </p:cNvSpPr>
            <p:nvPr/>
          </p:nvSpPr>
          <p:spPr bwMode="gray">
            <a:xfrm rot="-5400000">
              <a:off x="902389" y="1038543"/>
              <a:ext cx="1707525" cy="1988114"/>
            </a:xfrm>
            <a:prstGeom prst="rect">
              <a:avLst/>
            </a:prstGeom>
          </p:spPr>
          <p:txBody>
            <a:bodyPr spcFirstLastPara="1" wrap="none" fromWordArt="1">
              <a:prstTxWarp prst="textCircle">
                <a:avLst>
                  <a:gd name="adj" fmla="val 18052648"/>
                </a:avLst>
              </a:prstTxWarp>
            </a:bodyPr>
            <a:lstStyle/>
            <a:p>
              <a:pPr algn="ctr"/>
              <a:r>
                <a:rPr lang="en-US" sz="1000" b="1" kern="10" spc="360">
                  <a:ln w="9525">
                    <a:noFill/>
                    <a:round/>
                    <a:headEnd/>
                    <a:tailEnd/>
                  </a:ln>
                  <a:solidFill>
                    <a:srgbClr val="F8F8F8"/>
                  </a:solidFill>
                  <a:latin typeface="Arial"/>
                  <a:cs typeface="Arial"/>
                </a:rPr>
                <a:t>GO TO MARKET MATERIALS</a:t>
              </a:r>
            </a:p>
          </p:txBody>
        </p:sp>
        <p:sp>
          <p:nvSpPr>
            <p:cNvPr id="14346"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a:ln w="9525">
                    <a:noFill/>
                    <a:round/>
                    <a:headEnd/>
                    <a:tailEnd/>
                  </a:ln>
                  <a:solidFill>
                    <a:srgbClr val="F8F8F8"/>
                  </a:solidFill>
                  <a:latin typeface="Arial"/>
                  <a:cs typeface="Arial"/>
                </a:rPr>
                <a:t>RISK MANAGEMENT GUIDANCE</a:t>
              </a:r>
            </a:p>
          </p:txBody>
        </p:sp>
        <p:sp>
          <p:nvSpPr>
            <p:cNvPr id="32" name="Oval 31"/>
            <p:cNvSpPr/>
            <p:nvPr/>
          </p:nvSpPr>
          <p:spPr bwMode="gray">
            <a:xfrm>
              <a:off x="2574418" y="1517751"/>
              <a:ext cx="115219" cy="115925"/>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anchor="ctr"/>
            <a:lstStyle/>
            <a:p>
              <a:pPr algn="ctr" fontAlgn="auto">
                <a:spcBef>
                  <a:spcPts val="0"/>
                </a:spcBef>
                <a:spcAft>
                  <a:spcPts val="0"/>
                </a:spcAft>
                <a:buClrTx/>
                <a:buSzTx/>
                <a:buFontTx/>
                <a:buNone/>
                <a:defRPr/>
              </a:pPr>
              <a:r>
                <a:rPr lang="en-US" sz="800" kern="0" dirty="0">
                  <a:solidFill>
                    <a:srgbClr val="00338D"/>
                  </a:solidFill>
                  <a:latin typeface="Arial"/>
                  <a:cs typeface="Arial"/>
                  <a:sym typeface="Symbol"/>
                </a:rPr>
                <a:t></a:t>
              </a:r>
              <a:endParaRPr lang="en-US" sz="800" kern="0" dirty="0">
                <a:solidFill>
                  <a:srgbClr val="00338D"/>
                </a:solidFill>
                <a:latin typeface="Arial"/>
                <a:cs typeface="Arial"/>
              </a:endParaRPr>
            </a:p>
          </p:txBody>
        </p:sp>
        <p:sp>
          <p:nvSpPr>
            <p:cNvPr id="33" name="Oval 32"/>
            <p:cNvSpPr/>
            <p:nvPr/>
          </p:nvSpPr>
          <p:spPr bwMode="gray">
            <a:xfrm>
              <a:off x="2583016" y="2892982"/>
              <a:ext cx="116939" cy="114338"/>
            </a:xfrm>
            <a:prstGeom prst="ellipse">
              <a:avLst/>
            </a:prstGeom>
            <a:solidFill>
              <a:srgbClr val="00338D">
                <a:lumMod val="20000"/>
                <a:lumOff val="80000"/>
              </a:srgbClr>
            </a:solidFill>
            <a:ln w="25400" cap="flat" cmpd="sng" algn="ctr">
              <a:solidFill>
                <a:srgbClr val="00338D">
                  <a:shade val="50000"/>
                </a:srgbClr>
              </a:solidFill>
              <a:prstDash val="solid"/>
            </a:ln>
            <a:effectLst/>
          </p:spPr>
          <p:txBody>
            <a:bodyPr anchor="ctr"/>
            <a:lstStyle/>
            <a:p>
              <a:pPr algn="ctr" fontAlgn="auto">
                <a:spcBef>
                  <a:spcPts val="0"/>
                </a:spcBef>
                <a:spcAft>
                  <a:spcPts val="0"/>
                </a:spcAft>
                <a:buClrTx/>
                <a:buSzTx/>
                <a:buFontTx/>
                <a:buNone/>
                <a:defRPr/>
              </a:pPr>
              <a:r>
                <a:rPr lang="en-US" sz="800" kern="0" dirty="0">
                  <a:solidFill>
                    <a:srgbClr val="00338D"/>
                  </a:solidFill>
                  <a:latin typeface="Arial"/>
                  <a:cs typeface="Arial"/>
                  <a:sym typeface="Symbol"/>
                </a:rPr>
                <a:t></a:t>
              </a:r>
              <a:endParaRPr lang="en-US" sz="800" kern="0" dirty="0">
                <a:solidFill>
                  <a:srgbClr val="00338D"/>
                </a:solidFill>
                <a:latin typeface="Arial"/>
                <a:cs typeface="Arial"/>
              </a:endParaRPr>
            </a:p>
          </p:txBody>
        </p:sp>
        <p:sp>
          <p:nvSpPr>
            <p:cNvPr id="34" name="TextBox 33"/>
            <p:cNvSpPr txBox="1"/>
            <p:nvPr/>
          </p:nvSpPr>
          <p:spPr bwMode="gray">
            <a:xfrm rot="18954064">
              <a:off x="1203178" y="1888690"/>
              <a:ext cx="792866" cy="401973"/>
            </a:xfrm>
            <a:prstGeom prst="rect">
              <a:avLst/>
            </a:prstGeom>
            <a:noFill/>
          </p:spPr>
          <p:txBody>
            <a:bodyPr spcFirstLastPara="1" lIns="0" tIns="0" rIns="0" bIns="0">
              <a:prstTxWarp prst="textArchUp">
                <a:avLst/>
              </a:prstTxWarp>
              <a:spAutoFit/>
            </a:bodyPr>
            <a:lstStyle/>
            <a:p>
              <a:pPr algn="ctr" fontAlgn="auto">
                <a:spcBef>
                  <a:spcPts val="0"/>
                </a:spcBef>
                <a:spcAft>
                  <a:spcPts val="0"/>
                </a:spcAft>
                <a:buClrTx/>
                <a:buSzTx/>
                <a:buFontTx/>
                <a:buNone/>
                <a:defRPr/>
              </a:pPr>
              <a:r>
                <a:rPr lang="en-US" sz="800" kern="0" dirty="0">
                  <a:solidFill>
                    <a:srgbClr val="00338D"/>
                  </a:solidFill>
                  <a:latin typeface="Arial"/>
                </a:rPr>
                <a:t>ENGAGEMENT</a:t>
              </a:r>
            </a:p>
            <a:p>
              <a:pPr algn="ctr" fontAlgn="auto">
                <a:spcBef>
                  <a:spcPts val="0"/>
                </a:spcBef>
                <a:spcAft>
                  <a:spcPts val="0"/>
                </a:spcAft>
                <a:buClrTx/>
                <a:buSzTx/>
                <a:buFontTx/>
                <a:buNone/>
                <a:defRPr/>
              </a:pPr>
              <a:r>
                <a:rPr lang="en-US" sz="800" kern="0" dirty="0">
                  <a:solidFill>
                    <a:srgbClr val="00338D"/>
                  </a:solidFill>
                  <a:latin typeface="Arial"/>
                </a:rPr>
                <a:t>PROCESS</a:t>
              </a:r>
            </a:p>
            <a:p>
              <a:pPr algn="ctr" fontAlgn="auto">
                <a:spcBef>
                  <a:spcPts val="0"/>
                </a:spcBef>
                <a:spcAft>
                  <a:spcPts val="0"/>
                </a:spcAft>
                <a:buClrTx/>
                <a:buSzTx/>
                <a:buFontTx/>
                <a:buNone/>
                <a:defRPr/>
              </a:pPr>
              <a:r>
                <a:rPr lang="en-US" sz="800" kern="0" dirty="0">
                  <a:solidFill>
                    <a:srgbClr val="00338D"/>
                  </a:solidFill>
                  <a:latin typeface="Arial"/>
                </a:rPr>
                <a:t>GUIDANCE</a:t>
              </a:r>
            </a:p>
          </p:txBody>
        </p:sp>
        <p:sp>
          <p:nvSpPr>
            <p:cNvPr id="35" name="TextBox 34"/>
            <p:cNvSpPr txBox="1"/>
            <p:nvPr/>
          </p:nvSpPr>
          <p:spPr bwMode="gray">
            <a:xfrm rot="2516322">
              <a:off x="1675157" y="1836693"/>
              <a:ext cx="705092" cy="307698"/>
            </a:xfrm>
            <a:prstGeom prst="rect">
              <a:avLst/>
            </a:prstGeom>
            <a:noFill/>
          </p:spPr>
          <p:txBody>
            <a:bodyPr spcFirstLastPara="1" lIns="0" tIns="0" rIns="0" bIns="0">
              <a:prstTxWarp prst="textArchUp">
                <a:avLst/>
              </a:prstTxWarp>
              <a:spAutoFit/>
            </a:bodyPr>
            <a:lstStyle/>
            <a:p>
              <a:pPr algn="ctr" fontAlgn="auto">
                <a:spcBef>
                  <a:spcPts val="0"/>
                </a:spcBef>
                <a:spcAft>
                  <a:spcPts val="0"/>
                </a:spcAft>
                <a:buClrTx/>
                <a:buSzTx/>
                <a:buFontTx/>
                <a:buNone/>
                <a:defRPr/>
              </a:pPr>
              <a:r>
                <a:rPr lang="en-US" sz="800" kern="0" dirty="0">
                  <a:solidFill>
                    <a:srgbClr val="00338D"/>
                  </a:solidFill>
                  <a:latin typeface="Arial"/>
                </a:rPr>
                <a:t>FDD WORK</a:t>
              </a:r>
            </a:p>
            <a:p>
              <a:pPr algn="ctr" fontAlgn="auto">
                <a:spcBef>
                  <a:spcPts val="0"/>
                </a:spcBef>
                <a:spcAft>
                  <a:spcPts val="0"/>
                </a:spcAft>
                <a:buClrTx/>
                <a:buSzTx/>
                <a:buFontTx/>
                <a:buNone/>
                <a:defRPr/>
              </a:pPr>
              <a:r>
                <a:rPr lang="en-US" sz="800" kern="0" dirty="0">
                  <a:solidFill>
                    <a:srgbClr val="00338D"/>
                  </a:solidFill>
                  <a:latin typeface="Arial"/>
                </a:rPr>
                <a:t>AREAS</a:t>
              </a:r>
            </a:p>
          </p:txBody>
        </p:sp>
        <p:sp>
          <p:nvSpPr>
            <p:cNvPr id="36" name="TextBox 35"/>
            <p:cNvSpPr txBox="1"/>
            <p:nvPr/>
          </p:nvSpPr>
          <p:spPr bwMode="gray">
            <a:xfrm rot="2691548">
              <a:off x="1071717" y="2290718"/>
              <a:ext cx="879676" cy="459129"/>
            </a:xfrm>
            <a:prstGeom prst="rect">
              <a:avLst/>
            </a:prstGeom>
            <a:noFill/>
          </p:spPr>
          <p:txBody>
            <a:bodyPr spcFirstLastPara="1" lIns="0" tIns="0" rIns="0" bIns="0">
              <a:prstTxWarp prst="textArchDown">
                <a:avLst/>
              </a:prstTxWarp>
              <a:spAutoFit/>
            </a:bodyPr>
            <a:lstStyle/>
            <a:p>
              <a:pPr algn="ctr" fontAlgn="auto">
                <a:spcBef>
                  <a:spcPts val="0"/>
                </a:spcBef>
                <a:spcAft>
                  <a:spcPts val="0"/>
                </a:spcAft>
                <a:buClrTx/>
                <a:buSzTx/>
                <a:buFontTx/>
                <a:buNone/>
                <a:defRPr/>
              </a:pPr>
              <a:r>
                <a:rPr lang="en-US" sz="800" kern="0" dirty="0">
                  <a:solidFill>
                    <a:srgbClr val="00338D"/>
                  </a:solidFill>
                  <a:latin typeface="Arial"/>
                </a:rPr>
                <a:t>ENGAGEMENT</a:t>
              </a:r>
            </a:p>
            <a:p>
              <a:pPr algn="ctr" fontAlgn="auto">
                <a:spcBef>
                  <a:spcPts val="0"/>
                </a:spcBef>
                <a:spcAft>
                  <a:spcPts val="0"/>
                </a:spcAft>
                <a:buClrTx/>
                <a:buSzTx/>
                <a:buFontTx/>
                <a:buNone/>
                <a:defRPr/>
              </a:pPr>
              <a:r>
                <a:rPr lang="en-US" sz="800" kern="0" dirty="0">
                  <a:solidFill>
                    <a:srgbClr val="00338D"/>
                  </a:solidFill>
                  <a:latin typeface="Arial"/>
                </a:rPr>
                <a:t>ENABLERS</a:t>
              </a:r>
            </a:p>
          </p:txBody>
        </p:sp>
        <p:sp>
          <p:nvSpPr>
            <p:cNvPr id="37" name="TextBox 36"/>
            <p:cNvSpPr txBox="1"/>
            <p:nvPr/>
          </p:nvSpPr>
          <p:spPr bwMode="gray">
            <a:xfrm rot="18997325">
              <a:off x="1497519" y="2204468"/>
              <a:ext cx="879676" cy="459129"/>
            </a:xfrm>
            <a:prstGeom prst="rect">
              <a:avLst/>
            </a:prstGeom>
            <a:noFill/>
          </p:spPr>
          <p:txBody>
            <a:bodyPr spcFirstLastPara="1" lIns="0" tIns="0" rIns="0" bIns="0">
              <a:prstTxWarp prst="textArchDown">
                <a:avLst/>
              </a:prstTxWarp>
              <a:spAutoFit/>
            </a:bodyPr>
            <a:lstStyle/>
            <a:p>
              <a:pPr algn="ctr" fontAlgn="auto">
                <a:spcBef>
                  <a:spcPts val="0"/>
                </a:spcBef>
                <a:spcAft>
                  <a:spcPts val="0"/>
                </a:spcAft>
                <a:buClrTx/>
                <a:buSzTx/>
                <a:buFontTx/>
                <a:buNone/>
                <a:defRPr/>
              </a:pPr>
              <a:r>
                <a:rPr lang="en-US" sz="800" kern="0" dirty="0">
                  <a:solidFill>
                    <a:srgbClr val="00338D"/>
                  </a:solidFill>
                  <a:latin typeface="Arial"/>
                </a:rPr>
                <a:t>OFFSHORE</a:t>
              </a:r>
            </a:p>
            <a:p>
              <a:pPr algn="ctr" fontAlgn="auto">
                <a:spcBef>
                  <a:spcPts val="0"/>
                </a:spcBef>
                <a:spcAft>
                  <a:spcPts val="0"/>
                </a:spcAft>
                <a:buClrTx/>
                <a:buSzTx/>
                <a:buFontTx/>
                <a:buNone/>
                <a:defRPr/>
              </a:pPr>
              <a:r>
                <a:rPr lang="en-US" sz="800" kern="0" dirty="0">
                  <a:solidFill>
                    <a:srgbClr val="00338D"/>
                  </a:solidFill>
                  <a:latin typeface="Arial"/>
                </a:rPr>
                <a:t>SUPPORT</a:t>
              </a:r>
            </a:p>
            <a:p>
              <a:pPr algn="ctr" fontAlgn="auto">
                <a:spcBef>
                  <a:spcPts val="0"/>
                </a:spcBef>
                <a:spcAft>
                  <a:spcPts val="0"/>
                </a:spcAft>
                <a:buClrTx/>
                <a:buSzTx/>
                <a:buFontTx/>
                <a:buNone/>
                <a:defRPr/>
              </a:pPr>
              <a:r>
                <a:rPr lang="en-US" sz="800" kern="0" dirty="0">
                  <a:solidFill>
                    <a:srgbClr val="00338D"/>
                  </a:solidFill>
                  <a:latin typeface="Arial"/>
                </a:rPr>
                <a:t>OPPORTUNITIES</a:t>
              </a:r>
            </a:p>
          </p:txBody>
        </p:sp>
        <p:sp>
          <p:nvSpPr>
            <p:cNvPr id="38" name="Oval 37"/>
            <p:cNvSpPr/>
            <p:nvPr/>
          </p:nvSpPr>
          <p:spPr bwMode="gray">
            <a:xfrm>
              <a:off x="1477251" y="1981455"/>
              <a:ext cx="572658" cy="573277"/>
            </a:xfrm>
            <a:prstGeom prst="ellipse">
              <a:avLst/>
            </a:prstGeom>
            <a:gradFill rotWithShape="1">
              <a:gsLst>
                <a:gs pos="0">
                  <a:srgbClr val="00338D">
                    <a:shade val="51000"/>
                    <a:satMod val="130000"/>
                  </a:srgbClr>
                </a:gs>
                <a:gs pos="80000">
                  <a:srgbClr val="00338D">
                    <a:shade val="93000"/>
                    <a:satMod val="130000"/>
                  </a:srgbClr>
                </a:gs>
                <a:gs pos="100000">
                  <a:srgbClr val="00338D">
                    <a:shade val="94000"/>
                    <a:satMod val="135000"/>
                  </a:srgbClr>
                </a:gs>
              </a:gsLst>
              <a:lin ang="16200000" scaled="0"/>
            </a:gradFill>
            <a:ln w="9525" cap="flat" cmpd="sng" algn="ctr">
              <a:solidFill>
                <a:srgbClr val="00338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buClrTx/>
                <a:buSzTx/>
                <a:buFontTx/>
                <a:buNone/>
                <a:defRPr/>
              </a:pPr>
              <a:endParaRPr lang="en-US" sz="800" kern="0" dirty="0">
                <a:solidFill>
                  <a:srgbClr val="FFFFFF"/>
                </a:solidFill>
                <a:latin typeface="Arial"/>
                <a:cs typeface="Arial"/>
              </a:endParaRPr>
            </a:p>
          </p:txBody>
        </p:sp>
        <p:sp>
          <p:nvSpPr>
            <p:cNvPr id="39" name="TextBox 38"/>
            <p:cNvSpPr txBox="1"/>
            <p:nvPr/>
          </p:nvSpPr>
          <p:spPr bwMode="gray">
            <a:xfrm>
              <a:off x="1496167" y="2084676"/>
              <a:ext cx="533106" cy="462116"/>
            </a:xfrm>
            <a:prstGeom prst="rect">
              <a:avLst/>
            </a:prstGeom>
            <a:noFill/>
          </p:spPr>
          <p:txBody>
            <a:bodyPr>
              <a:spAutoFit/>
            </a:bodyPr>
            <a:lstStyle/>
            <a:p>
              <a:pPr algn="ctr" fontAlgn="auto">
                <a:spcBef>
                  <a:spcPts val="0"/>
                </a:spcBef>
                <a:spcAft>
                  <a:spcPts val="0"/>
                </a:spcAft>
                <a:buClrTx/>
                <a:buSzTx/>
                <a:buFontTx/>
                <a:buNone/>
                <a:defRPr/>
              </a:pPr>
              <a:r>
                <a:rPr lang="en-US" sz="800" b="1" kern="0" dirty="0">
                  <a:solidFill>
                    <a:srgbClr val="FFFFFF"/>
                  </a:solidFill>
                  <a:effectLst>
                    <a:outerShdw blurRad="38100" dist="38100" dir="2700000" algn="tl">
                      <a:srgbClr val="000000">
                        <a:alpha val="43137"/>
                      </a:srgbClr>
                    </a:outerShdw>
                  </a:effectLst>
                  <a:latin typeface="Arial"/>
                </a:rPr>
                <a:t>FDD </a:t>
              </a:r>
            </a:p>
            <a:p>
              <a:pPr algn="ctr" fontAlgn="auto">
                <a:spcBef>
                  <a:spcPts val="0"/>
                </a:spcBef>
                <a:spcAft>
                  <a:spcPts val="0"/>
                </a:spcAft>
                <a:buClrTx/>
                <a:buSzTx/>
                <a:buFontTx/>
                <a:buNone/>
                <a:defRPr/>
              </a:pPr>
              <a:r>
                <a:rPr lang="en-US" sz="800" b="1" kern="0" dirty="0">
                  <a:solidFill>
                    <a:srgbClr val="FFFFFF"/>
                  </a:solidFill>
                  <a:effectLst>
                    <a:outerShdw blurRad="38100" dist="38100" dir="2700000" algn="tl">
                      <a:srgbClr val="000000">
                        <a:alpha val="43137"/>
                      </a:srgbClr>
                    </a:outerShdw>
                  </a:effectLst>
                  <a:latin typeface="Arial"/>
                </a:rPr>
                <a:t>Toolkit</a:t>
              </a:r>
            </a:p>
          </p:txBody>
        </p:sp>
      </p:grpSp>
      <p:sp>
        <p:nvSpPr>
          <p:cNvPr id="19" name="Subtitle 19"/>
          <p:cNvSpPr txBox="1">
            <a:spLocks/>
          </p:cNvSpPr>
          <p:nvPr/>
        </p:nvSpPr>
        <p:spPr bwMode="gray">
          <a:xfrm>
            <a:off x="371226" y="1575589"/>
            <a:ext cx="4242977" cy="3991561"/>
          </a:xfrm>
          <a:prstGeom prst="rect">
            <a:avLst/>
          </a:prstGeom>
        </p:spPr>
        <p:txBody>
          <a:bodyPr/>
          <a:lstStyle/>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rPr>
              <a:t>Engagement Process Guidance</a:t>
            </a: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Engagement Process Guidance in the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FDD</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Toolkit links in closely with Next Generation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Buyside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and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Sellside</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which are focused on our ability to win clients, win deals and maximize our bandwidth.</a:t>
            </a: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a:t>
            </a:r>
            <a:r>
              <a:rPr kumimoji="0" lang="en-US" sz="1600" i="0" u="none" strike="noStrike" kern="1200" cap="none" spc="0" normalizeH="0" baseline="0" noProof="0" dirty="0" err="1" smtClean="0">
                <a:ln>
                  <a:noFill/>
                </a:ln>
                <a:solidFill>
                  <a:schemeClr val="bg1"/>
                </a:solidFill>
                <a:effectLst/>
                <a:uLnTx/>
                <a:uFillTx/>
                <a:latin typeface="Arial"/>
                <a:ea typeface="+mn-ea"/>
                <a:cs typeface="Arial" pitchFamily="34" charset="0"/>
              </a:rPr>
              <a:t>FDD</a:t>
            </a: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 Toolkit Engagement Process Guidance provides additional help and tools to assist teams manage the engagement process and overall execution of the work.</a:t>
            </a: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rPr>
              <a:t>Reporting aide memoire</a:t>
            </a:r>
            <a:r>
              <a:rPr kumimoji="0" lang="en-US" sz="1600" b="1" i="1" u="none" strike="noStrike" kern="1200" cap="none" spc="0" normalizeH="0" noProof="0" dirty="0" smtClean="0">
                <a:ln>
                  <a:noFill/>
                </a:ln>
                <a:solidFill>
                  <a:srgbClr val="C792C6"/>
                </a:solidFill>
                <a:effectLst/>
                <a:uLnTx/>
                <a:uFillTx/>
                <a:latin typeface="Arial"/>
                <a:ea typeface="+mn-ea"/>
                <a:cs typeface="Arial" pitchFamily="34" charset="0"/>
              </a:rPr>
              <a:t> </a:t>
            </a:r>
            <a:endParaRPr kumimoji="0" lang="en-US" sz="1600" b="1" i="1" u="none" strike="noStrike" kern="1200" cap="none" spc="0" normalizeH="0" baseline="0" noProof="0" dirty="0" smtClean="0">
              <a:ln>
                <a:noFill/>
              </a:ln>
              <a:solidFill>
                <a:srgbClr val="C792C6"/>
              </a:solidFill>
              <a:effectLst/>
              <a:uLnTx/>
              <a:uFillTx/>
              <a:latin typeface="Arial"/>
              <a:ea typeface="+mn-ea"/>
              <a:cs typeface="Arial" pitchFamily="34" charset="0"/>
            </a:endParaRPr>
          </a:p>
          <a:p>
            <a:pPr marL="0" marR="0" lvl="0" indent="0" algn="l" defTabSz="914400" rtl="0" eaLnBrk="1" fontAlgn="base" latinLnBrk="0" hangingPunct="1">
              <a:lnSpc>
                <a:spcPct val="100000"/>
              </a:lnSpc>
              <a:spcBef>
                <a:spcPct val="0"/>
              </a:spcBef>
              <a:spcAft>
                <a:spcPts val="600"/>
              </a:spcAft>
              <a:buClrTx/>
              <a:buSzTx/>
              <a:buFont typeface="Arial" charset="0"/>
              <a:buNone/>
              <a:tabLst/>
              <a:defRPr/>
            </a:pPr>
            <a:r>
              <a:rPr kumimoji="0" lang="en-US" sz="1600" i="0" u="none" strike="noStrike" kern="1200" cap="none" spc="0" normalizeH="0" baseline="0" noProof="0" dirty="0" smtClean="0">
                <a:ln>
                  <a:noFill/>
                </a:ln>
                <a:solidFill>
                  <a:schemeClr val="bg1"/>
                </a:solidFill>
                <a:effectLst/>
                <a:uLnTx/>
                <a:uFillTx/>
                <a:latin typeface="Arial"/>
                <a:ea typeface="+mn-ea"/>
                <a:cs typeface="Arial" pitchFamily="34" charset="0"/>
              </a:rPr>
              <a:t>The purpose of this document is to aide </a:t>
            </a:r>
            <a:r>
              <a:rPr lang="en-US" sz="1600" dirty="0" smtClean="0">
                <a:solidFill>
                  <a:schemeClr val="bg1"/>
                </a:solidFill>
                <a:latin typeface="Arial"/>
                <a:cs typeface="Arial" pitchFamily="34" charset="0"/>
              </a:rPr>
              <a:t>professionals in planning and preparing reports. </a:t>
            </a:r>
            <a:endParaRPr kumimoji="0" lang="en-US" sz="1600" b="1" i="0" u="none" strike="noStrike" kern="1200" cap="none" spc="0" normalizeH="0" baseline="0" noProof="0" dirty="0">
              <a:ln>
                <a:noFill/>
              </a:ln>
              <a:solidFill>
                <a:srgbClr val="00338D"/>
              </a:solidFill>
              <a:effectLst/>
              <a:uLnTx/>
              <a:uFillTx/>
              <a:latin typeface="Arial"/>
              <a:ea typeface="+mn-ea"/>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01613" y="0"/>
            <a:ext cx="6911975" cy="982663"/>
          </a:xfrm>
        </p:spPr>
        <p:txBody>
          <a:bodyPr/>
          <a:lstStyle/>
          <a:p>
            <a:r>
              <a:rPr smtClean="0">
                <a:latin typeface="Arial" charset="0"/>
              </a:rPr>
              <a:t>Making reporting a learning experience – aide memoire </a:t>
            </a:r>
          </a:p>
        </p:txBody>
      </p:sp>
      <p:sp>
        <p:nvSpPr>
          <p:cNvPr id="94" name="Text Box 3"/>
          <p:cNvSpPr txBox="1">
            <a:spLocks noChangeArrowheads="1"/>
          </p:cNvSpPr>
          <p:nvPr/>
        </p:nvSpPr>
        <p:spPr bwMode="blackWhite">
          <a:xfrm>
            <a:off x="2098675" y="1077913"/>
            <a:ext cx="1571625" cy="247650"/>
          </a:xfrm>
          <a:prstGeom prst="rect">
            <a:avLst/>
          </a:prstGeom>
          <a:solidFill>
            <a:srgbClr val="8AA5CB"/>
          </a:solidFill>
          <a:ln w="1270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Report Structure</a:t>
            </a:r>
          </a:p>
        </p:txBody>
      </p:sp>
      <p:sp>
        <p:nvSpPr>
          <p:cNvPr id="95" name="Rectangle 4"/>
          <p:cNvSpPr>
            <a:spLocks noChangeArrowheads="1"/>
          </p:cNvSpPr>
          <p:nvPr/>
        </p:nvSpPr>
        <p:spPr bwMode="auto">
          <a:xfrm>
            <a:off x="2098675" y="1316038"/>
            <a:ext cx="1573213" cy="815975"/>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Don’t story board too early</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Partner and Manager to brainstorm and story board </a:t>
            </a:r>
            <a:r>
              <a:rPr lang="en-GB" sz="600" u="sng" kern="0" dirty="0">
                <a:solidFill>
                  <a:sysClr val="windowText" lastClr="000000"/>
                </a:solidFill>
                <a:latin typeface="+mn-lt"/>
              </a:rPr>
              <a:t>with</a:t>
            </a:r>
            <a:r>
              <a:rPr lang="en-GB" sz="600" kern="0" dirty="0">
                <a:solidFill>
                  <a:sysClr val="windowText" lastClr="000000"/>
                </a:solidFill>
                <a:latin typeface="+mn-lt"/>
              </a:rPr>
              <a:t> the team – keep report focussed and short</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Careful with report layering to avoid duplication</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Layer reports to cater for different users</a:t>
            </a:r>
          </a:p>
          <a:p>
            <a:pPr marL="192088" lvl="1" indent="-190500" fontAlgn="auto">
              <a:spcBef>
                <a:spcPct val="20000"/>
              </a:spcBef>
              <a:spcAft>
                <a:spcPts val="0"/>
              </a:spcAft>
              <a:buClrTx/>
              <a:buSzTx/>
              <a:buFontTx/>
              <a:buNone/>
              <a:defRPr/>
            </a:pPr>
            <a:endParaRPr lang="en-GB" sz="600" kern="0" dirty="0">
              <a:solidFill>
                <a:sysClr val="windowText" lastClr="000000"/>
              </a:solidFill>
              <a:latin typeface="+mn-lt"/>
            </a:endParaRPr>
          </a:p>
        </p:txBody>
      </p:sp>
      <p:sp>
        <p:nvSpPr>
          <p:cNvPr id="96" name="Text Box 5"/>
          <p:cNvSpPr txBox="1">
            <a:spLocks noChangeArrowheads="1"/>
          </p:cNvSpPr>
          <p:nvPr/>
        </p:nvSpPr>
        <p:spPr bwMode="blackWhite">
          <a:xfrm>
            <a:off x="7316788" y="4524375"/>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Avoiding Duplication</a:t>
            </a:r>
          </a:p>
        </p:txBody>
      </p:sp>
      <p:sp>
        <p:nvSpPr>
          <p:cNvPr id="97" name="Rectangle 6"/>
          <p:cNvSpPr>
            <a:spLocks noChangeArrowheads="1"/>
          </p:cNvSpPr>
          <p:nvPr/>
        </p:nvSpPr>
        <p:spPr bwMode="auto">
          <a:xfrm>
            <a:off x="7316788" y="4743450"/>
            <a:ext cx="1573212" cy="544513"/>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Avoid repeating same message in Further analysis, supporting analysis, key findings, headlines</a:t>
            </a:r>
          </a:p>
          <a:p>
            <a:pPr marL="192088" lvl="1" indent="-190500" fontAlgn="auto">
              <a:spcBef>
                <a:spcPct val="20000"/>
              </a:spcBef>
              <a:spcAft>
                <a:spcPts val="0"/>
              </a:spcAft>
              <a:buClrTx/>
              <a:buSzTx/>
              <a:buFont typeface="Wingdings" pitchFamily="2" charset="2"/>
              <a:buChar char="l"/>
              <a:defRPr/>
            </a:pPr>
            <a:endParaRPr lang="en-GB" sz="600" kern="0" dirty="0">
              <a:solidFill>
                <a:sysClr val="windowText" lastClr="000000"/>
              </a:solidFill>
              <a:latin typeface="+mn-lt"/>
            </a:endParaRPr>
          </a:p>
        </p:txBody>
      </p:sp>
      <p:sp>
        <p:nvSpPr>
          <p:cNvPr id="98" name="Text Box 7"/>
          <p:cNvSpPr txBox="1">
            <a:spLocks noChangeArrowheads="1"/>
          </p:cNvSpPr>
          <p:nvPr/>
        </p:nvSpPr>
        <p:spPr bwMode="blackWhite">
          <a:xfrm>
            <a:off x="7318375" y="3795713"/>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Avoiding Over Delivery</a:t>
            </a:r>
          </a:p>
        </p:txBody>
      </p:sp>
      <p:sp>
        <p:nvSpPr>
          <p:cNvPr id="99" name="Rectangle 8"/>
          <p:cNvSpPr>
            <a:spLocks noChangeArrowheads="1"/>
          </p:cNvSpPr>
          <p:nvPr/>
        </p:nvSpPr>
        <p:spPr bwMode="auto">
          <a:xfrm>
            <a:off x="7318375" y="4011613"/>
            <a:ext cx="1573213" cy="544512"/>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Hold individuals more accountable for report over delivery or over engineering</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Provide guidance and highlight areas of over delivery</a:t>
            </a:r>
          </a:p>
          <a:p>
            <a:pPr marL="192088" lvl="1" indent="-190500" fontAlgn="auto">
              <a:spcBef>
                <a:spcPct val="20000"/>
              </a:spcBef>
              <a:spcAft>
                <a:spcPts val="0"/>
              </a:spcAft>
              <a:buClrTx/>
              <a:buSzTx/>
              <a:defRPr/>
            </a:pPr>
            <a:endParaRPr lang="en-GB" sz="900" kern="0" dirty="0">
              <a:solidFill>
                <a:sysClr val="windowText" lastClr="000000"/>
              </a:solidFill>
              <a:latin typeface="+mn-lt"/>
            </a:endParaRPr>
          </a:p>
        </p:txBody>
      </p:sp>
      <p:sp>
        <p:nvSpPr>
          <p:cNvPr id="100" name="Text Box 9"/>
          <p:cNvSpPr txBox="1">
            <a:spLocks noChangeArrowheads="1"/>
          </p:cNvSpPr>
          <p:nvPr/>
        </p:nvSpPr>
        <p:spPr bwMode="blackWhite">
          <a:xfrm>
            <a:off x="3648075" y="1077913"/>
            <a:ext cx="1573213" cy="247650"/>
          </a:xfrm>
          <a:prstGeom prst="rect">
            <a:avLst/>
          </a:prstGeom>
          <a:solidFill>
            <a:srgbClr val="8AA5CB"/>
          </a:solidFill>
          <a:ln w="1270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Planning Slides</a:t>
            </a:r>
          </a:p>
        </p:txBody>
      </p:sp>
      <p:sp>
        <p:nvSpPr>
          <p:cNvPr id="101" name="Rectangle 10"/>
          <p:cNvSpPr>
            <a:spLocks noChangeArrowheads="1"/>
          </p:cNvSpPr>
          <p:nvPr/>
        </p:nvSpPr>
        <p:spPr bwMode="auto">
          <a:xfrm>
            <a:off x="3648075" y="1316038"/>
            <a:ext cx="1574800" cy="815975"/>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Make slides more relevant, impactful and concise by planning them properly</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Key message first, then table and chart to support key message, then narrative</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Not table, narrative, what is the key message?</a:t>
            </a:r>
          </a:p>
          <a:p>
            <a:pPr marL="192088" lvl="1" indent="-190500" fontAlgn="auto">
              <a:spcBef>
                <a:spcPct val="20000"/>
              </a:spcBef>
              <a:spcAft>
                <a:spcPts val="0"/>
              </a:spcAft>
              <a:buClrTx/>
              <a:buSzTx/>
              <a:buFont typeface="Wingdings" pitchFamily="2" charset="2"/>
              <a:buChar char="l"/>
              <a:defRPr/>
            </a:pPr>
            <a:endParaRPr lang="en-GB" sz="600" kern="0" dirty="0">
              <a:solidFill>
                <a:sysClr val="windowText" lastClr="000000"/>
              </a:solidFill>
              <a:latin typeface="+mn-lt"/>
            </a:endParaRPr>
          </a:p>
        </p:txBody>
      </p:sp>
      <p:sp>
        <p:nvSpPr>
          <p:cNvPr id="102" name="Text Box 11"/>
          <p:cNvSpPr txBox="1">
            <a:spLocks noChangeArrowheads="1"/>
          </p:cNvSpPr>
          <p:nvPr/>
        </p:nvSpPr>
        <p:spPr bwMode="blackWhite">
          <a:xfrm>
            <a:off x="5200650" y="1073150"/>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Reducing Complexity</a:t>
            </a:r>
          </a:p>
        </p:txBody>
      </p:sp>
      <p:sp>
        <p:nvSpPr>
          <p:cNvPr id="103" name="Rectangle 12"/>
          <p:cNvSpPr>
            <a:spLocks noChangeArrowheads="1"/>
          </p:cNvSpPr>
          <p:nvPr/>
        </p:nvSpPr>
        <p:spPr bwMode="auto">
          <a:xfrm>
            <a:off x="5200650" y="1320800"/>
            <a:ext cx="1571625" cy="812800"/>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Help reduce unnecessary charts and diagrams – consider cost versus benefit</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Consider whether just simple tables and narrative is fit for purpose for body of report and appendix</a:t>
            </a:r>
          </a:p>
          <a:p>
            <a:pPr marL="192088" lvl="1" indent="-190500" fontAlgn="auto">
              <a:spcBef>
                <a:spcPct val="20000"/>
              </a:spcBef>
              <a:spcAft>
                <a:spcPts val="0"/>
              </a:spcAft>
              <a:buClrTx/>
              <a:buSzTx/>
              <a:buFont typeface="Wingdings" pitchFamily="2" charset="2"/>
              <a:buChar char="l"/>
              <a:defRPr/>
            </a:pPr>
            <a:endParaRPr lang="en-GB" sz="600" kern="0" dirty="0">
              <a:solidFill>
                <a:sysClr val="windowText" lastClr="000000"/>
              </a:solidFill>
              <a:latin typeface="+mn-lt"/>
            </a:endParaRPr>
          </a:p>
          <a:p>
            <a:pPr marL="192088" lvl="1" indent="-190500" fontAlgn="auto">
              <a:spcBef>
                <a:spcPct val="20000"/>
              </a:spcBef>
              <a:spcAft>
                <a:spcPts val="0"/>
              </a:spcAft>
              <a:buClrTx/>
              <a:buSzTx/>
              <a:buFontTx/>
              <a:buNone/>
              <a:defRPr/>
            </a:pPr>
            <a:endParaRPr lang="en-GB" sz="600" kern="0" dirty="0">
              <a:solidFill>
                <a:sysClr val="windowText" lastClr="000000"/>
              </a:solidFill>
              <a:latin typeface="+mn-lt"/>
            </a:endParaRPr>
          </a:p>
        </p:txBody>
      </p:sp>
      <p:sp>
        <p:nvSpPr>
          <p:cNvPr id="104" name="Text Box 13"/>
          <p:cNvSpPr txBox="1">
            <a:spLocks noChangeArrowheads="1"/>
          </p:cNvSpPr>
          <p:nvPr/>
        </p:nvSpPr>
        <p:spPr bwMode="blackWhite">
          <a:xfrm>
            <a:off x="6729413" y="1077913"/>
            <a:ext cx="1630362" cy="247650"/>
          </a:xfrm>
          <a:prstGeom prst="rect">
            <a:avLst/>
          </a:prstGeom>
          <a:solidFill>
            <a:srgbClr val="8AA5CB"/>
          </a:solidFill>
          <a:ln w="6350" algn="ctr">
            <a:solidFill>
              <a:srgbClr val="8AA5CB"/>
            </a:solidFill>
            <a:miter lim="800000"/>
            <a:headEnd/>
            <a:tailEnd/>
          </a:ln>
        </p:spPr>
        <p:txBody>
          <a:bodyPr lIns="0" tIns="54000" rIns="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Assigning Responsibilities</a:t>
            </a:r>
          </a:p>
        </p:txBody>
      </p:sp>
      <p:sp>
        <p:nvSpPr>
          <p:cNvPr id="105" name="Rectangle 14"/>
          <p:cNvSpPr>
            <a:spLocks noChangeArrowheads="1"/>
          </p:cNvSpPr>
          <p:nvPr/>
        </p:nvSpPr>
        <p:spPr bwMode="auto">
          <a:xfrm>
            <a:off x="6729413" y="1320800"/>
            <a:ext cx="1631950" cy="812800"/>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Agree responsibilities for report sections and slides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Help ensure specialist are briefed on project report format</a:t>
            </a:r>
          </a:p>
          <a:p>
            <a:pPr marL="192088" lvl="1" indent="-190500" fontAlgn="auto">
              <a:spcBef>
                <a:spcPct val="20000"/>
              </a:spcBef>
              <a:spcAft>
                <a:spcPts val="0"/>
              </a:spcAft>
              <a:buClrTx/>
              <a:buSzTx/>
              <a:buFont typeface="Wingdings" pitchFamily="2" charset="2"/>
              <a:buChar char="l"/>
              <a:defRPr/>
            </a:pPr>
            <a:endParaRPr lang="en-GB" sz="600" kern="0" dirty="0">
              <a:solidFill>
                <a:sysClr val="windowText" lastClr="000000"/>
              </a:solidFill>
              <a:latin typeface="+mn-lt"/>
            </a:endParaRPr>
          </a:p>
        </p:txBody>
      </p:sp>
      <p:sp>
        <p:nvSpPr>
          <p:cNvPr id="106" name="Text Box 15"/>
          <p:cNvSpPr txBox="1">
            <a:spLocks noChangeArrowheads="1"/>
          </p:cNvSpPr>
          <p:nvPr/>
        </p:nvSpPr>
        <p:spPr bwMode="blackWhite">
          <a:xfrm>
            <a:off x="206375" y="2189163"/>
            <a:ext cx="1573213"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Business Advice</a:t>
            </a:r>
          </a:p>
        </p:txBody>
      </p:sp>
      <p:sp>
        <p:nvSpPr>
          <p:cNvPr id="107" name="Rectangle 16"/>
          <p:cNvSpPr>
            <a:spLocks noChangeArrowheads="1"/>
          </p:cNvSpPr>
          <p:nvPr/>
        </p:nvSpPr>
        <p:spPr bwMode="auto">
          <a:xfrm>
            <a:off x="206375" y="2413000"/>
            <a:ext cx="1574800" cy="919163"/>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Reports should seek to assist clients answer their key questions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More advice and views where supported</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Report in context of the deal – link our finding to the valuation, contract or implementation</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Emphasize/highlight the advice</a:t>
            </a:r>
          </a:p>
          <a:p>
            <a:pPr marL="192088" lvl="1" indent="-190500" fontAlgn="auto">
              <a:spcBef>
                <a:spcPct val="20000"/>
              </a:spcBef>
              <a:spcAft>
                <a:spcPts val="0"/>
              </a:spcAft>
              <a:buClrTx/>
              <a:buSzTx/>
              <a:buFont typeface="Wingdings" pitchFamily="2" charset="2"/>
              <a:buChar char="l"/>
              <a:defRPr/>
            </a:pPr>
            <a:endParaRPr lang="en-GB" sz="600" kern="0" dirty="0">
              <a:solidFill>
                <a:sysClr val="windowText" lastClr="000000"/>
              </a:solidFill>
              <a:latin typeface="+mn-lt"/>
            </a:endParaRPr>
          </a:p>
        </p:txBody>
      </p:sp>
      <p:sp>
        <p:nvSpPr>
          <p:cNvPr id="108" name="Text Box 17"/>
          <p:cNvSpPr txBox="1">
            <a:spLocks noChangeArrowheads="1"/>
          </p:cNvSpPr>
          <p:nvPr/>
        </p:nvSpPr>
        <p:spPr bwMode="blackWhite">
          <a:xfrm>
            <a:off x="201613" y="3340100"/>
            <a:ext cx="1573212"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More Impact</a:t>
            </a:r>
          </a:p>
        </p:txBody>
      </p:sp>
      <p:sp>
        <p:nvSpPr>
          <p:cNvPr id="109" name="Rectangle 18"/>
          <p:cNvSpPr>
            <a:spLocks noChangeArrowheads="1"/>
          </p:cNvSpPr>
          <p:nvPr/>
        </p:nvSpPr>
        <p:spPr bwMode="auto">
          <a:xfrm>
            <a:off x="204788" y="3552825"/>
            <a:ext cx="1574800" cy="720725"/>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Layer reports for different users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Issues focused</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Better use of blue boxes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Smarter use of charts</a:t>
            </a:r>
          </a:p>
        </p:txBody>
      </p:sp>
      <p:sp>
        <p:nvSpPr>
          <p:cNvPr id="110" name="Text Box 19"/>
          <p:cNvSpPr txBox="1">
            <a:spLocks noChangeArrowheads="1"/>
          </p:cNvSpPr>
          <p:nvPr/>
        </p:nvSpPr>
        <p:spPr bwMode="blackWhite">
          <a:xfrm>
            <a:off x="206375" y="4273550"/>
            <a:ext cx="1573213"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More oral reporting</a:t>
            </a:r>
          </a:p>
        </p:txBody>
      </p:sp>
      <p:sp>
        <p:nvSpPr>
          <p:cNvPr id="111" name="Rectangle 20"/>
          <p:cNvSpPr>
            <a:spLocks noChangeArrowheads="1"/>
          </p:cNvSpPr>
          <p:nvPr/>
        </p:nvSpPr>
        <p:spPr bwMode="auto">
          <a:xfrm>
            <a:off x="206375" y="4489450"/>
            <a:ext cx="1574800" cy="600075"/>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Talk to client more often – avoid issues or fee surprises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Better understanding of clients key concerns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Articulate the value we bring</a:t>
            </a:r>
          </a:p>
        </p:txBody>
      </p:sp>
      <p:sp>
        <p:nvSpPr>
          <p:cNvPr id="112" name="Text Box 21"/>
          <p:cNvSpPr txBox="1">
            <a:spLocks noChangeArrowheads="1"/>
          </p:cNvSpPr>
          <p:nvPr/>
        </p:nvSpPr>
        <p:spPr bwMode="blackWhite">
          <a:xfrm>
            <a:off x="2241550" y="5311775"/>
            <a:ext cx="1573213"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Shorter</a:t>
            </a:r>
          </a:p>
        </p:txBody>
      </p:sp>
      <p:sp>
        <p:nvSpPr>
          <p:cNvPr id="113" name="Rectangle 22"/>
          <p:cNvSpPr>
            <a:spLocks noChangeArrowheads="1"/>
          </p:cNvSpPr>
          <p:nvPr/>
        </p:nvSpPr>
        <p:spPr bwMode="auto">
          <a:xfrm>
            <a:off x="2241550" y="5530850"/>
            <a:ext cx="1574800" cy="819150"/>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lnSpc>
                <a:spcPts val="600"/>
              </a:lnSpc>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Set goals on report size and plan accordingly</a:t>
            </a:r>
          </a:p>
          <a:p>
            <a:pPr marL="192088" lvl="1" indent="-190500" fontAlgn="auto">
              <a:lnSpc>
                <a:spcPts val="600"/>
              </a:lnSpc>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Agree expectations with client and team</a:t>
            </a:r>
          </a:p>
          <a:p>
            <a:pPr marL="192088" lvl="1" indent="-190500" fontAlgn="auto">
              <a:lnSpc>
                <a:spcPts val="600"/>
              </a:lnSpc>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KPMG fee to be aligned with report length</a:t>
            </a:r>
          </a:p>
          <a:p>
            <a:pPr marL="192088" lvl="1" indent="-190500" fontAlgn="auto">
              <a:lnSpc>
                <a:spcPts val="600"/>
              </a:lnSpc>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Talk to the client more – reduce then need to insert all information into the report</a:t>
            </a:r>
          </a:p>
          <a:p>
            <a:pPr marL="192088" lvl="1" indent="-190500" fontAlgn="auto">
              <a:spcBef>
                <a:spcPct val="20000"/>
              </a:spcBef>
              <a:spcAft>
                <a:spcPts val="0"/>
              </a:spcAft>
              <a:buClrTx/>
              <a:buSzTx/>
              <a:buFont typeface="Wingdings" pitchFamily="2" charset="2"/>
              <a:buChar char="l"/>
              <a:defRPr/>
            </a:pPr>
            <a:endParaRPr lang="en-GB" sz="600" kern="0" dirty="0">
              <a:solidFill>
                <a:sysClr val="windowText" lastClr="000000"/>
              </a:solidFill>
              <a:latin typeface="+mn-lt"/>
            </a:endParaRPr>
          </a:p>
        </p:txBody>
      </p:sp>
      <p:sp>
        <p:nvSpPr>
          <p:cNvPr id="114" name="Text Box 23"/>
          <p:cNvSpPr txBox="1">
            <a:spLocks noChangeArrowheads="1"/>
          </p:cNvSpPr>
          <p:nvPr/>
        </p:nvSpPr>
        <p:spPr bwMode="blackWhite">
          <a:xfrm>
            <a:off x="3816350" y="5311775"/>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More Concise</a:t>
            </a:r>
          </a:p>
        </p:txBody>
      </p:sp>
      <p:sp>
        <p:nvSpPr>
          <p:cNvPr id="115" name="Rectangle 24"/>
          <p:cNvSpPr>
            <a:spLocks noChangeArrowheads="1"/>
          </p:cNvSpPr>
          <p:nvPr/>
        </p:nvSpPr>
        <p:spPr bwMode="auto">
          <a:xfrm>
            <a:off x="3816350" y="5530850"/>
            <a:ext cx="1573213" cy="819150"/>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Don’t use reports as working papers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Plan slides properly</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Clear simple English</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Good use of bullet points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Short paragraph sizes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Rule of 5 – Max 5 bullet points, 5 </a:t>
            </a:r>
          </a:p>
        </p:txBody>
      </p:sp>
      <p:sp>
        <p:nvSpPr>
          <p:cNvPr id="116" name="Text Box 25"/>
          <p:cNvSpPr txBox="1">
            <a:spLocks noChangeArrowheads="1"/>
          </p:cNvSpPr>
          <p:nvPr/>
        </p:nvSpPr>
        <p:spPr bwMode="blackWhite">
          <a:xfrm>
            <a:off x="5367338" y="5311775"/>
            <a:ext cx="1573212"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Efficient Updating</a:t>
            </a:r>
          </a:p>
        </p:txBody>
      </p:sp>
      <p:sp>
        <p:nvSpPr>
          <p:cNvPr id="117" name="Rectangle 26"/>
          <p:cNvSpPr>
            <a:spLocks noChangeArrowheads="1"/>
          </p:cNvSpPr>
          <p:nvPr/>
        </p:nvSpPr>
        <p:spPr bwMode="auto">
          <a:xfrm>
            <a:off x="5367338" y="5530850"/>
            <a:ext cx="1574800" cy="819150"/>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Consider linking tables and charts into PowerPoint reports to aid updating</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Keep basic </a:t>
            </a:r>
            <a:r>
              <a:rPr lang="en-GB" sz="600" kern="0" dirty="0" err="1">
                <a:solidFill>
                  <a:sysClr val="windowText" lastClr="000000"/>
                </a:solidFill>
                <a:latin typeface="+mn-lt"/>
              </a:rPr>
              <a:t>Databooks</a:t>
            </a:r>
            <a:r>
              <a:rPr lang="en-GB" sz="600" kern="0" dirty="0">
                <a:solidFill>
                  <a:sysClr val="windowText" lastClr="000000"/>
                </a:solidFill>
                <a:latin typeface="+mn-lt"/>
              </a:rPr>
              <a:t> and clear trail of numbers to reports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Where appropriate consider use of Advanced Data for complex or changing data</a:t>
            </a:r>
          </a:p>
        </p:txBody>
      </p:sp>
      <p:sp>
        <p:nvSpPr>
          <p:cNvPr id="118" name="Text Box 27"/>
          <p:cNvSpPr txBox="1">
            <a:spLocks noChangeArrowheads="1"/>
          </p:cNvSpPr>
          <p:nvPr/>
        </p:nvSpPr>
        <p:spPr bwMode="blackWhite">
          <a:xfrm>
            <a:off x="6919913" y="5311775"/>
            <a:ext cx="1571625"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Reporting in Excel</a:t>
            </a:r>
            <a:r>
              <a:rPr lang="en-GB" sz="900" b="1" kern="0" baseline="30000" dirty="0">
                <a:solidFill>
                  <a:srgbClr val="0C2D83"/>
                </a:solidFill>
                <a:latin typeface="+mn-lt"/>
                <a:cs typeface="Arial" charset="0"/>
              </a:rPr>
              <a:t>®</a:t>
            </a:r>
          </a:p>
        </p:txBody>
      </p:sp>
      <p:sp>
        <p:nvSpPr>
          <p:cNvPr id="119" name="Rectangle 28"/>
          <p:cNvSpPr>
            <a:spLocks noChangeArrowheads="1"/>
          </p:cNvSpPr>
          <p:nvPr/>
        </p:nvSpPr>
        <p:spPr bwMode="auto">
          <a:xfrm>
            <a:off x="6919913" y="5530850"/>
            <a:ext cx="1573212" cy="819150"/>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Consider using Excel for the Appendices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Consider providing </a:t>
            </a:r>
            <a:r>
              <a:rPr lang="en-GB" sz="600" kern="0" dirty="0" err="1">
                <a:solidFill>
                  <a:sysClr val="windowText" lastClr="000000"/>
                </a:solidFill>
                <a:latin typeface="+mn-lt"/>
              </a:rPr>
              <a:t>Databooks</a:t>
            </a:r>
            <a:r>
              <a:rPr lang="en-GB" sz="600" kern="0" dirty="0">
                <a:solidFill>
                  <a:sysClr val="windowText" lastClr="000000"/>
                </a:solidFill>
                <a:latin typeface="+mn-lt"/>
              </a:rPr>
              <a:t> to clients thus avoid putting all detail in the reports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Use efficient Microsoft tools – </a:t>
            </a:r>
            <a:r>
              <a:rPr lang="en-GB" sz="600" kern="0" dirty="0" err="1">
                <a:solidFill>
                  <a:sysClr val="windowText" lastClr="000000"/>
                </a:solidFill>
                <a:latin typeface="+mn-lt"/>
              </a:rPr>
              <a:t>TableMagic</a:t>
            </a:r>
            <a:r>
              <a:rPr lang="en-GB" sz="600" kern="0" dirty="0">
                <a:solidFill>
                  <a:sysClr val="windowText" lastClr="000000"/>
                </a:solidFill>
                <a:latin typeface="+mn-lt"/>
              </a:rPr>
              <a:t>/Chart Magic</a:t>
            </a:r>
          </a:p>
        </p:txBody>
      </p:sp>
      <p:sp>
        <p:nvSpPr>
          <p:cNvPr id="120" name="Oval 29"/>
          <p:cNvSpPr>
            <a:spLocks noChangeArrowheads="1"/>
          </p:cNvSpPr>
          <p:nvPr/>
        </p:nvSpPr>
        <p:spPr bwMode="auto">
          <a:xfrm>
            <a:off x="3175000" y="2816225"/>
            <a:ext cx="2660650" cy="1673225"/>
          </a:xfrm>
          <a:prstGeom prst="ellipse">
            <a:avLst/>
          </a:prstGeom>
          <a:solidFill>
            <a:srgbClr val="8AA5CB"/>
          </a:solidFill>
          <a:ln w="9525" algn="ctr">
            <a:noFill/>
            <a:round/>
            <a:headEnd/>
            <a:tailEnd/>
          </a:ln>
          <a:effectLst>
            <a:outerShdw dist="35921" dir="2700000" algn="ctr" rotWithShape="0">
              <a:srgbClr val="C0C0C0">
                <a:alpha val="80000"/>
              </a:srgbClr>
            </a:outerShdw>
          </a:effectLst>
        </p:spPr>
        <p:txBody>
          <a:bodyPr wrap="none" lIns="54000" tIns="54000" rIns="54000" bIns="0" anchor="ctr"/>
          <a:lstStyle/>
          <a:p>
            <a:pPr algn="ctr" fontAlgn="auto">
              <a:spcBef>
                <a:spcPct val="0"/>
              </a:spcBef>
              <a:spcAft>
                <a:spcPts val="0"/>
              </a:spcAft>
              <a:buClrTx/>
              <a:buSzTx/>
              <a:buFontTx/>
              <a:buNone/>
              <a:defRPr/>
            </a:pPr>
            <a:r>
              <a:rPr lang="en-GB" b="1" kern="0" dirty="0">
                <a:solidFill>
                  <a:sysClr val="windowText" lastClr="000000"/>
                </a:solidFill>
                <a:latin typeface="+mn-lt"/>
              </a:rPr>
              <a:t>Provide focus, </a:t>
            </a:r>
          </a:p>
          <a:p>
            <a:pPr algn="ctr" fontAlgn="auto">
              <a:spcBef>
                <a:spcPct val="0"/>
              </a:spcBef>
              <a:spcAft>
                <a:spcPts val="0"/>
              </a:spcAft>
              <a:buClrTx/>
              <a:buSzTx/>
              <a:buFontTx/>
              <a:buNone/>
              <a:defRPr/>
            </a:pPr>
            <a:r>
              <a:rPr lang="en-GB" b="1" kern="0" dirty="0">
                <a:solidFill>
                  <a:sysClr val="windowText" lastClr="000000"/>
                </a:solidFill>
                <a:latin typeface="+mn-lt"/>
              </a:rPr>
              <a:t>direction </a:t>
            </a:r>
          </a:p>
          <a:p>
            <a:pPr algn="ctr" fontAlgn="auto">
              <a:spcBef>
                <a:spcPct val="0"/>
              </a:spcBef>
              <a:spcAft>
                <a:spcPts val="0"/>
              </a:spcAft>
              <a:buClrTx/>
              <a:buSzTx/>
              <a:buFontTx/>
              <a:buNone/>
              <a:defRPr/>
            </a:pPr>
            <a:r>
              <a:rPr lang="en-GB" b="1" kern="0" dirty="0">
                <a:solidFill>
                  <a:sysClr val="windowText" lastClr="000000"/>
                </a:solidFill>
                <a:latin typeface="+mn-lt"/>
              </a:rPr>
              <a:t>and coach</a:t>
            </a:r>
          </a:p>
        </p:txBody>
      </p:sp>
      <p:sp>
        <p:nvSpPr>
          <p:cNvPr id="121" name="Text Box 30"/>
          <p:cNvSpPr txBox="1">
            <a:spLocks noChangeArrowheads="1"/>
          </p:cNvSpPr>
          <p:nvPr/>
        </p:nvSpPr>
        <p:spPr bwMode="blackWhite">
          <a:xfrm>
            <a:off x="7312025" y="2192338"/>
            <a:ext cx="1574800" cy="247650"/>
          </a:xfrm>
          <a:prstGeom prst="rect">
            <a:avLst/>
          </a:prstGeom>
          <a:solidFill>
            <a:srgbClr val="8AA5CB"/>
          </a:solidFill>
          <a:ln w="6350" algn="ctr">
            <a:solidFill>
              <a:srgbClr val="8AA5CB"/>
            </a:solidFill>
            <a:miter lim="800000"/>
            <a:headEnd/>
            <a:tailEnd/>
          </a:ln>
        </p:spPr>
        <p:txBody>
          <a:bodyPr lIns="54000" tIns="54000" rIns="5400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Face to Face Coaching</a:t>
            </a:r>
          </a:p>
        </p:txBody>
      </p:sp>
      <p:sp>
        <p:nvSpPr>
          <p:cNvPr id="122" name="Rectangle 31"/>
          <p:cNvSpPr>
            <a:spLocks noChangeArrowheads="1"/>
          </p:cNvSpPr>
          <p:nvPr/>
        </p:nvSpPr>
        <p:spPr bwMode="auto">
          <a:xfrm>
            <a:off x="7316788" y="2439988"/>
            <a:ext cx="1570037" cy="1355725"/>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We learning nothing from a report just handed back covered in red ink</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Take time to explain why you have made changes</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Be open, honest and timely</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Explain what they did well</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Explain how reporting could have been improved</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Agree future actions if required</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On the project agree report mentoring responsibilities, if required </a:t>
            </a:r>
          </a:p>
        </p:txBody>
      </p:sp>
      <p:sp>
        <p:nvSpPr>
          <p:cNvPr id="123" name="Arc 32"/>
          <p:cNvSpPr>
            <a:spLocks/>
          </p:cNvSpPr>
          <p:nvPr/>
        </p:nvSpPr>
        <p:spPr bwMode="auto">
          <a:xfrm rot="21237056">
            <a:off x="5416550" y="2711450"/>
            <a:ext cx="685800" cy="539750"/>
          </a:xfrm>
          <a:custGeom>
            <a:avLst/>
            <a:gdLst>
              <a:gd name="T0" fmla="*/ 0 w 21600"/>
              <a:gd name="T1" fmla="*/ 0 h 21600"/>
              <a:gd name="T2" fmla="*/ 720725 w 21600"/>
              <a:gd name="T3" fmla="*/ 731837 h 21600"/>
              <a:gd name="T4" fmla="*/ 0 w 21600"/>
              <a:gd name="T5" fmla="*/ 7318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fontAlgn="auto">
              <a:spcBef>
                <a:spcPts val="0"/>
              </a:spcBef>
              <a:spcAft>
                <a:spcPts val="0"/>
              </a:spcAft>
              <a:buClrTx/>
              <a:buSzTx/>
              <a:buFontTx/>
              <a:buNone/>
              <a:defRPr/>
            </a:pPr>
            <a:endParaRPr lang="en-US" sz="1800" kern="0">
              <a:solidFill>
                <a:sysClr val="windowText" lastClr="000000"/>
              </a:solidFill>
              <a:latin typeface="+mn-lt"/>
            </a:endParaRPr>
          </a:p>
        </p:txBody>
      </p:sp>
      <p:sp>
        <p:nvSpPr>
          <p:cNvPr id="124" name="Arc 33"/>
          <p:cNvSpPr>
            <a:spLocks/>
          </p:cNvSpPr>
          <p:nvPr/>
        </p:nvSpPr>
        <p:spPr bwMode="auto">
          <a:xfrm rot="6354669">
            <a:off x="5420519" y="3966369"/>
            <a:ext cx="720725" cy="674687"/>
          </a:xfrm>
          <a:custGeom>
            <a:avLst/>
            <a:gdLst>
              <a:gd name="T0" fmla="*/ 0 w 21600"/>
              <a:gd name="T1" fmla="*/ 0 h 21600"/>
              <a:gd name="T2" fmla="*/ 720725 w 21600"/>
              <a:gd name="T3" fmla="*/ 731838 h 21600"/>
              <a:gd name="T4" fmla="*/ 0 w 21600"/>
              <a:gd name="T5" fmla="*/ 73183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fontAlgn="auto">
              <a:spcBef>
                <a:spcPts val="0"/>
              </a:spcBef>
              <a:spcAft>
                <a:spcPts val="0"/>
              </a:spcAft>
              <a:buClrTx/>
              <a:buSzTx/>
              <a:buFontTx/>
              <a:buNone/>
              <a:defRPr/>
            </a:pPr>
            <a:endParaRPr lang="en-US" sz="1800" kern="0">
              <a:solidFill>
                <a:sysClr val="windowText" lastClr="000000"/>
              </a:solidFill>
              <a:latin typeface="+mn-lt"/>
            </a:endParaRPr>
          </a:p>
        </p:txBody>
      </p:sp>
      <p:sp>
        <p:nvSpPr>
          <p:cNvPr id="125" name="Arc 34"/>
          <p:cNvSpPr>
            <a:spLocks/>
          </p:cNvSpPr>
          <p:nvPr/>
        </p:nvSpPr>
        <p:spPr bwMode="auto">
          <a:xfrm rot="10591598">
            <a:off x="2986088" y="4019550"/>
            <a:ext cx="665162" cy="731838"/>
          </a:xfrm>
          <a:custGeom>
            <a:avLst/>
            <a:gdLst>
              <a:gd name="T0" fmla="*/ 0 w 21600"/>
              <a:gd name="T1" fmla="*/ 0 h 21600"/>
              <a:gd name="T2" fmla="*/ 720725 w 21600"/>
              <a:gd name="T3" fmla="*/ 731837 h 21600"/>
              <a:gd name="T4" fmla="*/ 0 w 21600"/>
              <a:gd name="T5" fmla="*/ 7318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fontAlgn="auto">
              <a:spcBef>
                <a:spcPts val="0"/>
              </a:spcBef>
              <a:spcAft>
                <a:spcPts val="0"/>
              </a:spcAft>
              <a:buClrTx/>
              <a:buSzTx/>
              <a:buFontTx/>
              <a:buNone/>
              <a:defRPr/>
            </a:pPr>
            <a:endParaRPr lang="en-US" sz="1800" kern="0">
              <a:solidFill>
                <a:sysClr val="windowText" lastClr="000000"/>
              </a:solidFill>
              <a:latin typeface="+mn-lt"/>
            </a:endParaRPr>
          </a:p>
        </p:txBody>
      </p:sp>
      <p:sp>
        <p:nvSpPr>
          <p:cNvPr id="126" name="Arc 35"/>
          <p:cNvSpPr>
            <a:spLocks/>
          </p:cNvSpPr>
          <p:nvPr/>
        </p:nvSpPr>
        <p:spPr bwMode="auto">
          <a:xfrm rot="16750685">
            <a:off x="2921000" y="2740025"/>
            <a:ext cx="720725" cy="676275"/>
          </a:xfrm>
          <a:custGeom>
            <a:avLst/>
            <a:gdLst>
              <a:gd name="T0" fmla="*/ 0 w 21600"/>
              <a:gd name="T1" fmla="*/ 0 h 21600"/>
              <a:gd name="T2" fmla="*/ 720725 w 21600"/>
              <a:gd name="T3" fmla="*/ 731838 h 21600"/>
              <a:gd name="T4" fmla="*/ 0 w 21600"/>
              <a:gd name="T5" fmla="*/ 73183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F5B36A"/>
            </a:solidFill>
            <a:round/>
            <a:headEnd/>
            <a:tailEnd type="triangle" w="sm" len="sm"/>
          </a:ln>
        </p:spPr>
        <p:txBody>
          <a:bodyPr wrap="none" lIns="54000" tIns="54000" rIns="54000" bIns="0" anchor="ctr"/>
          <a:lstStyle/>
          <a:p>
            <a:pPr fontAlgn="auto">
              <a:spcBef>
                <a:spcPts val="0"/>
              </a:spcBef>
              <a:spcAft>
                <a:spcPts val="0"/>
              </a:spcAft>
              <a:buClrTx/>
              <a:buSzTx/>
              <a:buFontTx/>
              <a:buNone/>
              <a:defRPr/>
            </a:pPr>
            <a:endParaRPr lang="en-US" sz="1800" kern="0">
              <a:solidFill>
                <a:sysClr val="windowText" lastClr="000000"/>
              </a:solidFill>
              <a:latin typeface="+mn-lt"/>
            </a:endParaRPr>
          </a:p>
        </p:txBody>
      </p:sp>
      <p:sp>
        <p:nvSpPr>
          <p:cNvPr id="127" name="Oval 36"/>
          <p:cNvSpPr>
            <a:spLocks noChangeArrowheads="1"/>
          </p:cNvSpPr>
          <p:nvPr/>
        </p:nvSpPr>
        <p:spPr bwMode="auto">
          <a:xfrm>
            <a:off x="2089150" y="3213100"/>
            <a:ext cx="1581150" cy="830263"/>
          </a:xfrm>
          <a:prstGeom prst="ellipse">
            <a:avLst/>
          </a:prstGeom>
          <a:solidFill>
            <a:srgbClr val="CCD6E3"/>
          </a:solidFill>
          <a:ln w="9525" algn="ctr">
            <a:noFill/>
            <a:round/>
            <a:headEnd/>
            <a:tailEnd/>
          </a:ln>
        </p:spPr>
        <p:txBody>
          <a:bodyPr wrap="none" lIns="54000" tIns="54000" rIns="54000" bIns="0" anchor="ctr"/>
          <a:lstStyle/>
          <a:p>
            <a:pPr algn="ctr" fontAlgn="auto">
              <a:spcBef>
                <a:spcPct val="0"/>
              </a:spcBef>
              <a:spcAft>
                <a:spcPts val="0"/>
              </a:spcAft>
              <a:buClrTx/>
              <a:buSzTx/>
              <a:buFontTx/>
              <a:buNone/>
              <a:defRPr/>
            </a:pPr>
            <a:r>
              <a:rPr lang="en-GB" sz="1400" b="1" kern="0" dirty="0">
                <a:solidFill>
                  <a:srgbClr val="0C2D83"/>
                </a:solidFill>
                <a:latin typeface="+mn-lt"/>
              </a:rPr>
              <a:t>4. POWERFUL</a:t>
            </a:r>
          </a:p>
          <a:p>
            <a:pPr algn="ctr" fontAlgn="auto">
              <a:spcBef>
                <a:spcPct val="0"/>
              </a:spcBef>
              <a:spcAft>
                <a:spcPts val="0"/>
              </a:spcAft>
              <a:buClrTx/>
              <a:buSzTx/>
              <a:buFontTx/>
              <a:buNone/>
              <a:defRPr/>
            </a:pPr>
            <a:r>
              <a:rPr lang="en-GB" sz="1400" b="1" kern="0" dirty="0">
                <a:solidFill>
                  <a:srgbClr val="0C2D83"/>
                </a:solidFill>
                <a:latin typeface="+mn-lt"/>
              </a:rPr>
              <a:t>REPORTING</a:t>
            </a:r>
          </a:p>
        </p:txBody>
      </p:sp>
      <p:sp>
        <p:nvSpPr>
          <p:cNvPr id="128" name="Oval 37"/>
          <p:cNvSpPr>
            <a:spLocks noChangeArrowheads="1"/>
          </p:cNvSpPr>
          <p:nvPr/>
        </p:nvSpPr>
        <p:spPr bwMode="auto">
          <a:xfrm>
            <a:off x="3654425" y="4294188"/>
            <a:ext cx="1757363" cy="798512"/>
          </a:xfrm>
          <a:prstGeom prst="ellipse">
            <a:avLst/>
          </a:prstGeom>
          <a:solidFill>
            <a:srgbClr val="CCD6E3"/>
          </a:solidFill>
          <a:ln w="9525" algn="ctr">
            <a:noFill/>
            <a:round/>
            <a:headEnd/>
            <a:tailEnd/>
          </a:ln>
        </p:spPr>
        <p:txBody>
          <a:bodyPr wrap="none" lIns="54000" tIns="54000" rIns="54000" bIns="0" anchor="ctr"/>
          <a:lstStyle/>
          <a:p>
            <a:pPr algn="ctr" fontAlgn="auto">
              <a:spcBef>
                <a:spcPct val="0"/>
              </a:spcBef>
              <a:spcAft>
                <a:spcPts val="0"/>
              </a:spcAft>
              <a:buClrTx/>
              <a:buSzTx/>
              <a:buFontTx/>
              <a:buNone/>
              <a:defRPr/>
            </a:pPr>
            <a:r>
              <a:rPr lang="en-GB" sz="1400" b="1" kern="0" dirty="0">
                <a:solidFill>
                  <a:srgbClr val="0C2D83"/>
                </a:solidFill>
                <a:latin typeface="+mn-lt"/>
              </a:rPr>
              <a:t>3. EFFICIENT</a:t>
            </a:r>
          </a:p>
          <a:p>
            <a:pPr algn="ctr" fontAlgn="auto">
              <a:spcBef>
                <a:spcPct val="0"/>
              </a:spcBef>
              <a:spcAft>
                <a:spcPts val="0"/>
              </a:spcAft>
              <a:buClrTx/>
              <a:buSzTx/>
              <a:buFontTx/>
              <a:buNone/>
              <a:defRPr/>
            </a:pPr>
            <a:r>
              <a:rPr lang="en-GB" sz="1400" b="1" kern="0" dirty="0">
                <a:solidFill>
                  <a:srgbClr val="0C2D83"/>
                </a:solidFill>
                <a:latin typeface="+mn-lt"/>
              </a:rPr>
              <a:t>PRODUCTION</a:t>
            </a:r>
          </a:p>
        </p:txBody>
      </p:sp>
      <p:sp>
        <p:nvSpPr>
          <p:cNvPr id="129" name="Oval 38"/>
          <p:cNvSpPr>
            <a:spLocks noChangeArrowheads="1"/>
          </p:cNvSpPr>
          <p:nvPr/>
        </p:nvSpPr>
        <p:spPr bwMode="auto">
          <a:xfrm>
            <a:off x="5429250" y="3213100"/>
            <a:ext cx="1757363" cy="830263"/>
          </a:xfrm>
          <a:prstGeom prst="ellipse">
            <a:avLst/>
          </a:prstGeom>
          <a:solidFill>
            <a:srgbClr val="CCD6E3"/>
          </a:solidFill>
          <a:ln w="9525" algn="ctr">
            <a:noFill/>
            <a:round/>
            <a:headEnd/>
            <a:tailEnd/>
          </a:ln>
        </p:spPr>
        <p:txBody>
          <a:bodyPr wrap="none" lIns="54000" tIns="54000" rIns="54000" bIns="0" anchor="ctr"/>
          <a:lstStyle/>
          <a:p>
            <a:pPr algn="ctr" fontAlgn="auto">
              <a:spcBef>
                <a:spcPct val="0"/>
              </a:spcBef>
              <a:spcAft>
                <a:spcPts val="0"/>
              </a:spcAft>
              <a:buClrTx/>
              <a:buSzTx/>
              <a:buFontTx/>
              <a:buNone/>
              <a:defRPr/>
            </a:pPr>
            <a:r>
              <a:rPr lang="en-GB" sz="1400" b="1" kern="0" dirty="0">
                <a:solidFill>
                  <a:srgbClr val="0C2D83"/>
                </a:solidFill>
                <a:latin typeface="+mn-lt"/>
              </a:rPr>
              <a:t>2. REVIEWING</a:t>
            </a:r>
          </a:p>
          <a:p>
            <a:pPr algn="ctr" fontAlgn="auto">
              <a:spcBef>
                <a:spcPct val="0"/>
              </a:spcBef>
              <a:spcAft>
                <a:spcPts val="0"/>
              </a:spcAft>
              <a:buClrTx/>
              <a:buSzTx/>
              <a:buFontTx/>
              <a:buNone/>
              <a:defRPr/>
            </a:pPr>
            <a:r>
              <a:rPr lang="en-GB" sz="1400" b="1" kern="0" dirty="0">
                <a:solidFill>
                  <a:srgbClr val="0C2D83"/>
                </a:solidFill>
                <a:latin typeface="+mn-lt"/>
              </a:rPr>
              <a:t>/COACHING</a:t>
            </a:r>
          </a:p>
        </p:txBody>
      </p:sp>
      <p:sp>
        <p:nvSpPr>
          <p:cNvPr id="130" name="Oval 39"/>
          <p:cNvSpPr>
            <a:spLocks noChangeArrowheads="1"/>
          </p:cNvSpPr>
          <p:nvPr/>
        </p:nvSpPr>
        <p:spPr bwMode="auto">
          <a:xfrm>
            <a:off x="3654425" y="2405063"/>
            <a:ext cx="1757363" cy="673100"/>
          </a:xfrm>
          <a:prstGeom prst="ellipse">
            <a:avLst/>
          </a:prstGeom>
          <a:solidFill>
            <a:srgbClr val="CCD6E3"/>
          </a:solidFill>
          <a:ln w="9525" algn="ctr">
            <a:noFill/>
            <a:round/>
            <a:headEnd/>
            <a:tailEnd/>
          </a:ln>
        </p:spPr>
        <p:txBody>
          <a:bodyPr wrap="none" lIns="54000" tIns="54000" rIns="54000" bIns="0" anchor="ctr"/>
          <a:lstStyle/>
          <a:p>
            <a:pPr algn="ctr" fontAlgn="auto">
              <a:spcBef>
                <a:spcPct val="0"/>
              </a:spcBef>
              <a:spcAft>
                <a:spcPts val="0"/>
              </a:spcAft>
              <a:buClrTx/>
              <a:buSzTx/>
              <a:buFontTx/>
              <a:buNone/>
              <a:defRPr/>
            </a:pPr>
            <a:r>
              <a:rPr lang="en-GB" sz="1400" b="1" kern="0" dirty="0">
                <a:solidFill>
                  <a:srgbClr val="0C2D83"/>
                </a:solidFill>
                <a:latin typeface="+mn-lt"/>
              </a:rPr>
              <a:t>1. PLANNING </a:t>
            </a:r>
          </a:p>
          <a:p>
            <a:pPr algn="ctr" fontAlgn="auto">
              <a:spcBef>
                <a:spcPct val="0"/>
              </a:spcBef>
              <a:spcAft>
                <a:spcPts val="0"/>
              </a:spcAft>
              <a:buClrTx/>
              <a:buSzTx/>
              <a:buFontTx/>
              <a:buNone/>
              <a:defRPr/>
            </a:pPr>
            <a:r>
              <a:rPr lang="en-GB" sz="1400" b="1" kern="0" dirty="0">
                <a:solidFill>
                  <a:srgbClr val="0C2D83"/>
                </a:solidFill>
                <a:latin typeface="+mn-lt"/>
              </a:rPr>
              <a:t>REPORTS</a:t>
            </a:r>
          </a:p>
        </p:txBody>
      </p:sp>
      <p:cxnSp>
        <p:nvCxnSpPr>
          <p:cNvPr id="15401" name="AutoShape 40"/>
          <p:cNvCxnSpPr>
            <a:cxnSpLocks noChangeShapeType="1"/>
          </p:cNvCxnSpPr>
          <p:nvPr/>
        </p:nvCxnSpPr>
        <p:spPr bwMode="auto">
          <a:xfrm rot="16200000" flipH="1">
            <a:off x="4415631" y="2286794"/>
            <a:ext cx="236538" cy="0"/>
          </a:xfrm>
          <a:prstGeom prst="bentConnector3">
            <a:avLst>
              <a:gd name="adj1" fmla="val 50000"/>
            </a:avLst>
          </a:prstGeom>
          <a:noFill/>
          <a:ln w="19050">
            <a:solidFill>
              <a:srgbClr val="F5B36A"/>
            </a:solidFill>
            <a:miter lim="800000"/>
            <a:headEnd type="oval" w="med" len="med"/>
            <a:tailEnd type="oval" w="med" len="med"/>
          </a:ln>
        </p:spPr>
      </p:cxnSp>
      <p:cxnSp>
        <p:nvCxnSpPr>
          <p:cNvPr id="15402" name="AutoShape 41"/>
          <p:cNvCxnSpPr>
            <a:cxnSpLocks noChangeShapeType="1"/>
          </p:cNvCxnSpPr>
          <p:nvPr/>
        </p:nvCxnSpPr>
        <p:spPr bwMode="auto">
          <a:xfrm rot="10800000" flipV="1">
            <a:off x="1781175" y="3703638"/>
            <a:ext cx="269875" cy="0"/>
          </a:xfrm>
          <a:prstGeom prst="bentConnector3">
            <a:avLst>
              <a:gd name="adj1" fmla="val 50000"/>
            </a:avLst>
          </a:prstGeom>
          <a:noFill/>
          <a:ln w="19050">
            <a:solidFill>
              <a:srgbClr val="F5B36A"/>
            </a:solidFill>
            <a:miter lim="800000"/>
            <a:headEnd type="oval" w="med" len="med"/>
            <a:tailEnd type="oval" w="med" len="med"/>
          </a:ln>
        </p:spPr>
      </p:cxnSp>
      <p:cxnSp>
        <p:nvCxnSpPr>
          <p:cNvPr id="15403" name="AutoShape 42"/>
          <p:cNvCxnSpPr>
            <a:cxnSpLocks noChangeShapeType="1"/>
            <a:stCxn id="128" idx="4"/>
          </p:cNvCxnSpPr>
          <p:nvPr/>
        </p:nvCxnSpPr>
        <p:spPr bwMode="auto">
          <a:xfrm rot="16200000" flipH="1">
            <a:off x="4424362" y="5202238"/>
            <a:ext cx="219075" cy="0"/>
          </a:xfrm>
          <a:prstGeom prst="bentConnector3">
            <a:avLst>
              <a:gd name="adj1" fmla="val 50000"/>
            </a:avLst>
          </a:prstGeom>
          <a:noFill/>
          <a:ln w="19050">
            <a:solidFill>
              <a:srgbClr val="F5B36A"/>
            </a:solidFill>
            <a:miter lim="800000"/>
            <a:headEnd type="oval" w="med" len="med"/>
            <a:tailEnd type="oval" w="med" len="med"/>
          </a:ln>
        </p:spPr>
      </p:cxnSp>
      <p:cxnSp>
        <p:nvCxnSpPr>
          <p:cNvPr id="15404" name="AutoShape 43"/>
          <p:cNvCxnSpPr>
            <a:cxnSpLocks noChangeShapeType="1"/>
          </p:cNvCxnSpPr>
          <p:nvPr/>
        </p:nvCxnSpPr>
        <p:spPr bwMode="auto">
          <a:xfrm>
            <a:off x="7158038" y="3587750"/>
            <a:ext cx="153987" cy="4763"/>
          </a:xfrm>
          <a:prstGeom prst="bentConnector3">
            <a:avLst>
              <a:gd name="adj1" fmla="val 50000"/>
            </a:avLst>
          </a:prstGeom>
          <a:noFill/>
          <a:ln w="19050">
            <a:solidFill>
              <a:srgbClr val="F5B36A"/>
            </a:solidFill>
            <a:miter lim="800000"/>
            <a:headEnd type="oval" w="med" len="med"/>
            <a:tailEnd type="oval" w="med" len="med"/>
          </a:ln>
        </p:spPr>
      </p:cxnSp>
      <p:sp>
        <p:nvSpPr>
          <p:cNvPr id="135" name="Text Box 45"/>
          <p:cNvSpPr txBox="1">
            <a:spLocks noChangeArrowheads="1"/>
          </p:cNvSpPr>
          <p:nvPr/>
        </p:nvSpPr>
        <p:spPr bwMode="blackWhite">
          <a:xfrm>
            <a:off x="252413" y="1077913"/>
            <a:ext cx="1836737" cy="247650"/>
          </a:xfrm>
          <a:prstGeom prst="rect">
            <a:avLst/>
          </a:prstGeom>
          <a:solidFill>
            <a:srgbClr val="8AA5CB"/>
          </a:solidFill>
          <a:ln w="12700" algn="ctr">
            <a:solidFill>
              <a:srgbClr val="8AA5CB"/>
            </a:solidFill>
            <a:miter lim="800000"/>
            <a:headEnd/>
            <a:tailEnd/>
          </a:ln>
        </p:spPr>
        <p:txBody>
          <a:bodyPr lIns="0" tIns="54000" rIns="0" bIns="54000" anchor="ctr"/>
          <a:lstStyle/>
          <a:p>
            <a:pPr algn="ctr" fontAlgn="auto">
              <a:spcBef>
                <a:spcPct val="0"/>
              </a:spcBef>
              <a:spcAft>
                <a:spcPts val="0"/>
              </a:spcAft>
              <a:buClrTx/>
              <a:buSzTx/>
              <a:buFontTx/>
              <a:buNone/>
              <a:defRPr/>
            </a:pPr>
            <a:r>
              <a:rPr lang="en-GB" sz="900" b="1" kern="0" dirty="0">
                <a:solidFill>
                  <a:srgbClr val="0C2D83"/>
                </a:solidFill>
                <a:latin typeface="+mn-lt"/>
                <a:cs typeface="Arial" charset="0"/>
              </a:rPr>
              <a:t>Meeting Client Requirements</a:t>
            </a:r>
          </a:p>
        </p:txBody>
      </p:sp>
      <p:sp>
        <p:nvSpPr>
          <p:cNvPr id="136" name="Rectangle 46"/>
          <p:cNvSpPr>
            <a:spLocks noChangeArrowheads="1"/>
          </p:cNvSpPr>
          <p:nvPr/>
        </p:nvSpPr>
        <p:spPr bwMode="auto">
          <a:xfrm>
            <a:off x="258763" y="1311275"/>
            <a:ext cx="1839912" cy="815975"/>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Explain client requirements and expectations to team</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Explain who are the users of report and level of detailed required to the team  </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Agree reporting strategy</a:t>
            </a:r>
          </a:p>
          <a:p>
            <a:pPr marL="192088" lvl="1" indent="-190500" fontAlgn="auto">
              <a:spcBef>
                <a:spcPct val="20000"/>
              </a:spcBef>
              <a:spcAft>
                <a:spcPts val="0"/>
              </a:spcAft>
              <a:buClrTx/>
              <a:buSzTx/>
              <a:buFont typeface="Wingdings" pitchFamily="2" charset="2"/>
              <a:buChar char="l"/>
              <a:defRPr/>
            </a:pPr>
            <a:endParaRPr lang="en-GB" sz="600" kern="0" dirty="0">
              <a:solidFill>
                <a:sysClr val="windowText" lastClr="000000"/>
              </a:solidFill>
              <a:latin typeface="+mn-lt"/>
            </a:endParaRPr>
          </a:p>
        </p:txBody>
      </p:sp>
      <p:sp>
        <p:nvSpPr>
          <p:cNvPr id="137" name="Text Box 47"/>
          <p:cNvSpPr txBox="1">
            <a:spLocks noChangeArrowheads="1"/>
          </p:cNvSpPr>
          <p:nvPr/>
        </p:nvSpPr>
        <p:spPr bwMode="blackWhite">
          <a:xfrm>
            <a:off x="668338" y="5311775"/>
            <a:ext cx="1571625" cy="247650"/>
          </a:xfrm>
          <a:prstGeom prst="rect">
            <a:avLst/>
          </a:prstGeom>
          <a:solidFill>
            <a:srgbClr val="8AA5CB"/>
          </a:solidFill>
          <a:ln w="6350" algn="ctr">
            <a:solidFill>
              <a:srgbClr val="8AA5CB"/>
            </a:solidFill>
            <a:miter lim="800000"/>
            <a:headEnd/>
            <a:tailEnd/>
          </a:ln>
        </p:spPr>
        <p:txBody>
          <a:bodyPr lIns="0" tIns="0" rIns="0" bIns="0" anchor="b" anchorCtr="1">
            <a:normAutofit fontScale="92500" lnSpcReduction="10000"/>
          </a:bodyPr>
          <a:lstStyle/>
          <a:p>
            <a:pPr algn="ctr" fontAlgn="auto">
              <a:spcBef>
                <a:spcPct val="0"/>
              </a:spcBef>
              <a:spcAft>
                <a:spcPts val="0"/>
              </a:spcAft>
              <a:buClrTx/>
              <a:buSzTx/>
              <a:buFontTx/>
              <a:buNone/>
              <a:defRPr/>
            </a:pPr>
            <a:r>
              <a:rPr lang="en-GB" sz="1000" b="1" kern="0" dirty="0">
                <a:solidFill>
                  <a:srgbClr val="0C2D83"/>
                </a:solidFill>
                <a:latin typeface="+mn-lt"/>
                <a:cs typeface="Arial" charset="0"/>
              </a:rPr>
              <a:t>Improved Report</a:t>
            </a:r>
          </a:p>
          <a:p>
            <a:pPr algn="ctr" fontAlgn="auto">
              <a:spcBef>
                <a:spcPct val="0"/>
              </a:spcBef>
              <a:spcAft>
                <a:spcPts val="0"/>
              </a:spcAft>
              <a:buClrTx/>
              <a:buSzTx/>
              <a:buFontTx/>
              <a:buNone/>
              <a:defRPr/>
            </a:pPr>
            <a:r>
              <a:rPr lang="en-GB" sz="1000" b="1" kern="0" dirty="0">
                <a:solidFill>
                  <a:srgbClr val="0C2D83"/>
                </a:solidFill>
                <a:latin typeface="+mn-lt"/>
                <a:cs typeface="Arial" charset="0"/>
              </a:rPr>
              <a:t>Management</a:t>
            </a:r>
          </a:p>
        </p:txBody>
      </p:sp>
      <p:sp>
        <p:nvSpPr>
          <p:cNvPr id="138" name="Rectangle 48"/>
          <p:cNvSpPr>
            <a:spLocks noChangeArrowheads="1"/>
          </p:cNvSpPr>
          <p:nvPr/>
        </p:nvSpPr>
        <p:spPr bwMode="auto">
          <a:xfrm>
            <a:off x="668338" y="5530850"/>
            <a:ext cx="1573212" cy="819150"/>
          </a:xfrm>
          <a:prstGeom prst="rect">
            <a:avLst/>
          </a:prstGeom>
          <a:solidFill>
            <a:srgbClr val="FFFFFF"/>
          </a:solidFill>
          <a:ln w="9525">
            <a:solidFill>
              <a:srgbClr val="8AA5CB"/>
            </a:solidFill>
            <a:miter lim="800000"/>
            <a:headEnd/>
            <a:tailEnd/>
          </a:ln>
        </p:spPr>
        <p:txBody>
          <a:bodyPr lIns="54000" tIns="54000" rIns="54000" bIns="54000"/>
          <a:lstStyle/>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Responsibility for report control, production and delivery assigned to one team member</a:t>
            </a:r>
          </a:p>
          <a:p>
            <a:pPr marL="192088" lvl="1" indent="-190500" fontAlgn="auto">
              <a:spcBef>
                <a:spcPct val="20000"/>
              </a:spcBef>
              <a:spcAft>
                <a:spcPts val="0"/>
              </a:spcAft>
              <a:buClr>
                <a:schemeClr val="accent1"/>
              </a:buClr>
              <a:buSzPct val="125000"/>
              <a:buFont typeface="Arial" pitchFamily="34" charset="0"/>
              <a:buChar char="▪"/>
              <a:defRPr/>
            </a:pPr>
            <a:r>
              <a:rPr lang="en-GB" sz="600" kern="0" dirty="0">
                <a:solidFill>
                  <a:sysClr val="windowText" lastClr="000000"/>
                </a:solidFill>
                <a:latin typeface="+mn-lt"/>
              </a:rPr>
              <a:t>Responsible for team and specialist communication</a:t>
            </a:r>
          </a:p>
          <a:p>
            <a:pPr marL="192088" lvl="1" indent="-190500" fontAlgn="auto">
              <a:spcBef>
                <a:spcPct val="20000"/>
              </a:spcBef>
              <a:spcAft>
                <a:spcPts val="0"/>
              </a:spcAft>
              <a:buClrTx/>
              <a:buSzTx/>
              <a:buFont typeface="Wingdings" pitchFamily="2" charset="2"/>
              <a:buChar char="l"/>
              <a:defRPr/>
            </a:pPr>
            <a:endParaRPr lang="en-GB" sz="600" kern="0" dirty="0">
              <a:solidFill>
                <a:sysClr val="windowText" lastClr="000000"/>
              </a:solidFill>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1"/>
          <p:cNvSpPr txBox="1">
            <a:spLocks/>
          </p:cNvSpPr>
          <p:nvPr/>
        </p:nvSpPr>
        <p:spPr bwMode="gray">
          <a:xfrm>
            <a:off x="295275" y="3789363"/>
            <a:ext cx="3407149" cy="2624137"/>
          </a:xfrm>
          <a:prstGeom prst="rect">
            <a:avLst/>
          </a:prstGeom>
          <a:noFill/>
          <a:ln w="9525">
            <a:noFill/>
            <a:miter lim="800000"/>
            <a:headEnd/>
            <a:tailEnd/>
          </a:ln>
        </p:spPr>
        <p:txBody>
          <a:bodyPr lIns="0" tIns="0" rIns="0" bIns="0" anchor="b"/>
          <a:lstStyle/>
          <a:p>
            <a:pPr eaLnBrk="0" hangingPunct="0">
              <a:spcBef>
                <a:spcPct val="0"/>
              </a:spcBef>
              <a:spcAft>
                <a:spcPts val="600"/>
              </a:spcAft>
              <a:buClrTx/>
              <a:buSzTx/>
              <a:buFont typeface="Arial" charset="0"/>
              <a:buNone/>
            </a:pPr>
            <a:r>
              <a:rPr lang="en-US" sz="1000" dirty="0">
                <a:solidFill>
                  <a:srgbClr val="000000"/>
                </a:solidFill>
                <a:latin typeface="Arial" charset="0"/>
              </a:rPr>
              <a:t>© </a:t>
            </a:r>
            <a:r>
              <a:rPr lang="en-US" sz="1000" dirty="0" smtClean="0">
                <a:solidFill>
                  <a:srgbClr val="000000"/>
                </a:solidFill>
                <a:latin typeface="Arial" charset="0"/>
              </a:rPr>
              <a:t>2012 </a:t>
            </a:r>
            <a:r>
              <a:rPr lang="en-US" sz="1000" dirty="0">
                <a:solidFill>
                  <a:srgbClr val="000000"/>
                </a:solidFill>
                <a:latin typeface="Arial" charset="0"/>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eaLnBrk="0" hangingPunct="0">
              <a:spcBef>
                <a:spcPct val="0"/>
              </a:spcBef>
              <a:spcAft>
                <a:spcPts val="600"/>
              </a:spcAft>
              <a:buClrTx/>
              <a:buSzTx/>
              <a:buFont typeface="Arial" charset="0"/>
              <a:buNone/>
            </a:pPr>
            <a:endParaRPr lang="en-GB" sz="1000" dirty="0">
              <a:solidFill>
                <a:srgbClr val="000000"/>
              </a:solidFill>
              <a:latin typeface="Arial" charset="0"/>
            </a:endParaRPr>
          </a:p>
          <a:p>
            <a:pPr>
              <a:spcBef>
                <a:spcPct val="0"/>
              </a:spcBef>
              <a:spcAft>
                <a:spcPts val="600"/>
              </a:spcAft>
              <a:buClrTx/>
              <a:buSzTx/>
              <a:buFont typeface="Arial" charset="0"/>
              <a:buNone/>
            </a:pPr>
            <a:r>
              <a:rPr lang="en-GB" sz="1000" dirty="0">
                <a:solidFill>
                  <a:srgbClr val="000000"/>
                </a:solidFill>
                <a:latin typeface="Arial" charset="0"/>
              </a:rPr>
              <a:t>The KPMG name, logo and "cutting through complexity" are registered trademarks or trademarks of KPMG International Cooperative ("KPMG International"). </a:t>
            </a:r>
          </a:p>
        </p:txBody>
      </p:sp>
    </p:spTree>
  </p:cSld>
  <p:clrMapOvr>
    <a:masterClrMapping/>
  </p:clrMapOvr>
</p:sld>
</file>

<file path=ppt/theme/theme1.xml><?xml version="1.0" encoding="utf-8"?>
<a:theme xmlns:a="http://schemas.openxmlformats.org/drawingml/2006/main" name="CREATE TALKBOOK LETTER">
  <a:themeElements>
    <a:clrScheme name="KPMG Colors">
      <a:dk1>
        <a:srgbClr val="000000"/>
      </a:dk1>
      <a:lt1>
        <a:srgbClr val="FFFFFF"/>
      </a:lt1>
      <a:dk2>
        <a:srgbClr val="007C92"/>
      </a:dk2>
      <a:lt2>
        <a:srgbClr val="747678"/>
      </a:lt2>
      <a:accent1>
        <a:srgbClr val="00338D"/>
      </a:accent1>
      <a:accent2>
        <a:srgbClr val="A79E70"/>
      </a:accent2>
      <a:accent3>
        <a:srgbClr val="7AB800"/>
      </a:accent3>
      <a:accent4>
        <a:srgbClr val="8E25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000" dirty="0" err="1" smtClean="0"/>
        </a:defPPr>
      </a:lstStyle>
    </a:txDef>
  </a:objectDefaults>
  <a:extraClrSchemeLst>
    <a:extraClrScheme>
      <a:clrScheme name="CREATE TALKBOOK LETTER 1">
        <a:dk1>
          <a:srgbClr val="007C92"/>
        </a:dk1>
        <a:lt1>
          <a:srgbClr val="FFFFFF"/>
        </a:lt1>
        <a:dk2>
          <a:srgbClr val="000000"/>
        </a:dk2>
        <a:lt2>
          <a:srgbClr val="747678"/>
        </a:lt2>
        <a:accent1>
          <a:srgbClr val="8E258D"/>
        </a:accent1>
        <a:accent2>
          <a:srgbClr val="A79E70"/>
        </a:accent2>
        <a:accent3>
          <a:srgbClr val="AAAAAA"/>
        </a:accent3>
        <a:accent4>
          <a:srgbClr val="DADADA"/>
        </a:accent4>
        <a:accent5>
          <a:srgbClr val="C6ACC5"/>
        </a:accent5>
        <a:accent6>
          <a:srgbClr val="978F65"/>
        </a:accent6>
        <a:hlink>
          <a:srgbClr val="007C92"/>
        </a:hlink>
        <a:folHlink>
          <a:srgbClr val="8E258D"/>
        </a:folHlink>
      </a:clrScheme>
      <a:clrMap bg1="dk2" tx1="lt1" bg2="dk1" tx2="lt2" accent1="accent1" accent2="accent2" accent3="accent3" accent4="accent4" accent5="accent5" accent6="accent6" hlink="hlink" folHlink="folHlink"/>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aide professionals in planning and preparing reports.</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FDD_EP_Report</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Props1.xml><?xml version="1.0" encoding="utf-8"?>
<ds:datastoreItem xmlns:ds="http://schemas.openxmlformats.org/officeDocument/2006/customXml" ds:itemID="{97AA15BB-6E4F-4AF0-BEC0-94850ED56520}"/>
</file>

<file path=customXml/itemProps2.xml><?xml version="1.0" encoding="utf-8"?>
<ds:datastoreItem xmlns:ds="http://schemas.openxmlformats.org/officeDocument/2006/customXml" ds:itemID="{A58D0ABF-C328-424A-9D90-B21207419C89}"/>
</file>

<file path=customXml/itemProps3.xml><?xml version="1.0" encoding="utf-8"?>
<ds:datastoreItem xmlns:ds="http://schemas.openxmlformats.org/officeDocument/2006/customXml" ds:itemID="{EC89F6FA-C90E-467A-81E2-5DA0568F471D}"/>
</file>

<file path=customXml/itemProps4.xml><?xml version="1.0" encoding="utf-8"?>
<ds:datastoreItem xmlns:ds="http://schemas.openxmlformats.org/officeDocument/2006/customXml" ds:itemID="{7FF409E9-458F-41CA-A79C-21C7F23A875F}"/>
</file>

<file path=customXml/itemProps5.xml><?xml version="1.0" encoding="utf-8"?>
<ds:datastoreItem xmlns:ds="http://schemas.openxmlformats.org/officeDocument/2006/customXml" ds:itemID="{5D91AE55-6050-4294-9462-FB6F35C051C7}"/>
</file>

<file path=docProps/app.xml><?xml version="1.0" encoding="utf-8"?>
<Properties xmlns="http://schemas.openxmlformats.org/officeDocument/2006/extended-properties" xmlns:vt="http://schemas.openxmlformats.org/officeDocument/2006/docPropsVTypes">
  <TotalTime>0</TotalTime>
  <Words>897</Words>
  <Application>Microsoft Office PowerPoint</Application>
  <PresentationFormat>Letter Paper (8.5x11 in)</PresentationFormat>
  <Paragraphs>118</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CREATE TALKBOOK LETTER</vt:lpstr>
      <vt:lpstr>Slide 1</vt:lpstr>
      <vt:lpstr>Slide 2</vt:lpstr>
      <vt:lpstr>Making reporting a learning experience – aide memoire </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Interaction Agenda</dc:title>
  <dc:creator>Ramaswarmy, K.</dc:creator>
  <cp:keywords/>
  <dc:description/>
  <cp:lastModifiedBy/>
  <cp:revision>1</cp:revision>
  <dcterms:created xsi:type="dcterms:W3CDTF">2012-10-11T03:42:50Z</dcterms:created>
  <dcterms:modified xsi:type="dcterms:W3CDTF">2012-10-11T03:42:52Z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714400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aide professionals in planning and preparing reports.</vt:lpwstr>
  </property>
  <property fmtid="{D5CDD505-2E9C-101B-9397-08002B2CF9AE}" pid="7" name="Keyword">
    <vt:lpwstr>FDD_EP_Report</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4</vt:lpwstr>
  </property>
  <property fmtid="{D5CDD505-2E9C-101B-9397-08002B2CF9AE}" pid="22" name="Primary Language">
    <vt:lpwstr>19</vt:lpwstr>
  </property>
  <property fmtid="{D5CDD505-2E9C-101B-9397-08002B2CF9AE}" pid="25" name="Category/DocumentType">
    <vt:lpwstr>28</vt:lpwstr>
  </property>
  <property fmtid="{D5CDD505-2E9C-101B-9397-08002B2CF9AE}" pid="26"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aide professionals in planning and preparing reports.</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1545259612434170244245219201202206156161169215204205195155158159</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FDD_EP_Report</vt:lpwstr>
  </property>
  <property fmtid="{D5CDD505-2E9C-101B-9397-08002B2CF9AE}" pid="102" name="AdvRiskReviewer">
    <vt:lpwstr/>
  </property>
</Properties>
</file>