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41" r:id="rId4"/>
  </p:sldMasterIdLst>
  <p:notesMasterIdLst>
    <p:notesMasterId r:id="rId6"/>
  </p:notesMasterIdLst>
  <p:handoutMasterIdLst>
    <p:handoutMasterId r:id="rId7"/>
  </p:handoutMasterIdLst>
  <p:sldIdLst>
    <p:sldId id="2309" r:id="rId5"/>
  </p:sldIdLst>
  <p:sldSz cx="6858000" cy="9906000" type="A4"/>
  <p:notesSz cx="9926638" cy="6669088"/>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5" userDrawn="1">
          <p15:clr>
            <a:srgbClr val="A4A3A4"/>
          </p15:clr>
        </p15:guide>
        <p15:guide id="2" orient="horz" pos="5660" userDrawn="1">
          <p15:clr>
            <a:srgbClr val="A4A3A4"/>
          </p15:clr>
        </p15:guide>
        <p15:guide id="3" pos="2160" userDrawn="1">
          <p15:clr>
            <a:srgbClr val="A4A3A4"/>
          </p15:clr>
        </p15:guide>
        <p15:guide id="4" pos="391" userDrawn="1">
          <p15:clr>
            <a:srgbClr val="A4A3A4"/>
          </p15:clr>
        </p15:guide>
        <p15:guide id="5" pos="392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i, Yeon-Kyung (KR/ERI)" initials="CYK" lastIdx="1" clrIdx="0">
    <p:extLst>
      <p:ext uri="{19B8F6BF-5375-455C-9EA6-DF929625EA0E}">
        <p15:presenceInfo xmlns:p15="http://schemas.microsoft.com/office/powerpoint/2012/main" userId="Choi, Yeon-Kyung (KR/ERI)" providerId="None"/>
      </p:ext>
    </p:extLst>
  </p:cmAuthor>
  <p:cmAuthor id="2" name="Cha, Yoon-Ji (KR/ERI)" initials="CY(" lastIdx="1" clrIdx="1">
    <p:extLst>
      <p:ext uri="{19B8F6BF-5375-455C-9EA6-DF929625EA0E}">
        <p15:presenceInfo xmlns:p15="http://schemas.microsoft.com/office/powerpoint/2012/main" userId="S::yoonjicha@kr.kpmg.com::a9259fc7-1fe6-4b76-824d-f40cef50933c" providerId="AD"/>
      </p:ext>
    </p:extLst>
  </p:cmAuthor>
  <p:cmAuthor id="3" name="Jeon, Hae-Rin (KR/ERI)" initials="JH(" lastIdx="2" clrIdx="2">
    <p:extLst>
      <p:ext uri="{19B8F6BF-5375-455C-9EA6-DF929625EA0E}">
        <p15:presenceInfo xmlns:p15="http://schemas.microsoft.com/office/powerpoint/2012/main" userId="S::haerinjeon@kr.kpmg.com::c645b719-0d28-4c55-a4b2-d1897a9dc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EAFF"/>
    <a:srgbClr val="E1F7FF"/>
    <a:srgbClr val="1739B5"/>
    <a:srgbClr val="1E49E2"/>
    <a:srgbClr val="00B8F5"/>
    <a:srgbClr val="00C0AE"/>
    <a:srgbClr val="098E7E"/>
    <a:srgbClr val="00338D"/>
    <a:srgbClr val="B3E1E3"/>
    <a:srgbClr val="F3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6353" autoAdjust="0"/>
  </p:normalViewPr>
  <p:slideViewPr>
    <p:cSldViewPr snapToGrid="0">
      <p:cViewPr varScale="1">
        <p:scale>
          <a:sx n="54" d="100"/>
          <a:sy n="54" d="100"/>
        </p:scale>
        <p:origin x="2586" y="66"/>
      </p:cViewPr>
      <p:guideLst>
        <p:guide orient="horz" pos="3165"/>
        <p:guide orient="horz" pos="5660"/>
        <p:guide pos="2160"/>
        <p:guide pos="391"/>
        <p:guide pos="392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210" y="14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4"/>
            <a:ext cx="4302317" cy="333667"/>
          </a:xfrm>
          <a:prstGeom prst="rect">
            <a:avLst/>
          </a:prstGeom>
        </p:spPr>
        <p:txBody>
          <a:bodyPr vert="horz" lIns="90710" tIns="45355" rIns="90710" bIns="45355" rtlCol="0"/>
          <a:lstStyle>
            <a:lvl1pPr algn="l">
              <a:defRPr sz="1200"/>
            </a:lvl1pPr>
          </a:lstStyle>
          <a:p>
            <a:endParaRPr lang="en-US"/>
          </a:p>
        </p:txBody>
      </p:sp>
      <p:sp>
        <p:nvSpPr>
          <p:cNvPr id="3" name="Date Placeholder 2"/>
          <p:cNvSpPr>
            <a:spLocks noGrp="1"/>
          </p:cNvSpPr>
          <p:nvPr>
            <p:ph type="dt" sz="quarter" idx="1"/>
          </p:nvPr>
        </p:nvSpPr>
        <p:spPr>
          <a:xfrm>
            <a:off x="5622008" y="4"/>
            <a:ext cx="4302317" cy="333667"/>
          </a:xfrm>
          <a:prstGeom prst="rect">
            <a:avLst/>
          </a:prstGeom>
        </p:spPr>
        <p:txBody>
          <a:bodyPr vert="horz" lIns="90710" tIns="45355" rIns="90710" bIns="45355" rtlCol="0"/>
          <a:lstStyle>
            <a:lvl1pPr algn="r">
              <a:defRPr sz="1200"/>
            </a:lvl1pPr>
          </a:lstStyle>
          <a:p>
            <a:fld id="{FD4ADFBC-B392-474D-BFD2-23D3BDA66A93}" type="datetimeFigureOut">
              <a:rPr lang="en-US" smtClean="0"/>
              <a:t>8/2/2023</a:t>
            </a:fld>
            <a:endParaRPr lang="en-US"/>
          </a:p>
        </p:txBody>
      </p:sp>
      <p:sp>
        <p:nvSpPr>
          <p:cNvPr id="4" name="Footer Placeholder 3"/>
          <p:cNvSpPr>
            <a:spLocks noGrp="1"/>
          </p:cNvSpPr>
          <p:nvPr>
            <p:ph type="ftr" sz="quarter" idx="2"/>
          </p:nvPr>
        </p:nvSpPr>
        <p:spPr>
          <a:xfrm>
            <a:off x="5" y="6334358"/>
            <a:ext cx="4302317" cy="333667"/>
          </a:xfrm>
          <a:prstGeom prst="rect">
            <a:avLst/>
          </a:prstGeom>
        </p:spPr>
        <p:txBody>
          <a:bodyPr vert="horz" lIns="90710" tIns="45355" rIns="90710" bIns="45355" rtlCol="0" anchor="b"/>
          <a:lstStyle>
            <a:lvl1pPr algn="l">
              <a:defRPr sz="1200"/>
            </a:lvl1pPr>
          </a:lstStyle>
          <a:p>
            <a:endParaRPr lang="en-US"/>
          </a:p>
        </p:txBody>
      </p:sp>
      <p:sp>
        <p:nvSpPr>
          <p:cNvPr id="5" name="Slide Number Placeholder 4"/>
          <p:cNvSpPr>
            <a:spLocks noGrp="1"/>
          </p:cNvSpPr>
          <p:nvPr>
            <p:ph type="sldNum" sz="quarter" idx="3"/>
          </p:nvPr>
        </p:nvSpPr>
        <p:spPr>
          <a:xfrm>
            <a:off x="5622008" y="6334358"/>
            <a:ext cx="4302317" cy="333667"/>
          </a:xfrm>
          <a:prstGeom prst="rect">
            <a:avLst/>
          </a:prstGeom>
        </p:spPr>
        <p:txBody>
          <a:bodyPr vert="horz" lIns="90710" tIns="45355" rIns="90710" bIns="45355" rtlCol="0" anchor="b"/>
          <a:lstStyle>
            <a:lvl1pPr algn="r">
              <a:defRPr sz="1200"/>
            </a:lvl1pPr>
          </a:lstStyle>
          <a:p>
            <a:fld id="{C0AC7954-39B3-A445-8EC5-862700B8B91C}" type="slidenum">
              <a:rPr lang="en-US" smtClean="0"/>
              <a:t>‹#›</a:t>
            </a:fld>
            <a:endParaRPr lang="en-US"/>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1544" cy="334613"/>
          </a:xfrm>
          <a:prstGeom prst="rect">
            <a:avLst/>
          </a:prstGeom>
        </p:spPr>
        <p:txBody>
          <a:bodyPr vert="horz" lIns="90710" tIns="45355" rIns="90710" bIns="45355" rtlCol="0"/>
          <a:lstStyle>
            <a:lvl1pPr algn="l">
              <a:defRPr sz="1200"/>
            </a:lvl1pPr>
          </a:lstStyle>
          <a:p>
            <a:endParaRPr lang="en-AU"/>
          </a:p>
        </p:txBody>
      </p:sp>
      <p:sp>
        <p:nvSpPr>
          <p:cNvPr id="3" name="Date Placeholder 2"/>
          <p:cNvSpPr>
            <a:spLocks noGrp="1"/>
          </p:cNvSpPr>
          <p:nvPr>
            <p:ph type="dt" idx="1"/>
          </p:nvPr>
        </p:nvSpPr>
        <p:spPr>
          <a:xfrm>
            <a:off x="5622804" y="5"/>
            <a:ext cx="4301544" cy="334613"/>
          </a:xfrm>
          <a:prstGeom prst="rect">
            <a:avLst/>
          </a:prstGeom>
        </p:spPr>
        <p:txBody>
          <a:bodyPr vert="horz" lIns="90710" tIns="45355" rIns="90710" bIns="45355" rtlCol="0"/>
          <a:lstStyle>
            <a:lvl1pPr algn="r">
              <a:defRPr sz="1200"/>
            </a:lvl1pPr>
          </a:lstStyle>
          <a:p>
            <a:fld id="{635DF4FA-E8DD-496D-9743-7EF5FC8FAEAE}" type="datetimeFigureOut">
              <a:rPr lang="en-AU" smtClean="0"/>
              <a:pPr/>
              <a:t>2/08/2023</a:t>
            </a:fld>
            <a:endParaRPr lang="en-AU"/>
          </a:p>
        </p:txBody>
      </p:sp>
      <p:sp>
        <p:nvSpPr>
          <p:cNvPr id="4" name="Slide Image Placeholder 3"/>
          <p:cNvSpPr>
            <a:spLocks noGrp="1" noRot="1" noChangeAspect="1"/>
          </p:cNvSpPr>
          <p:nvPr>
            <p:ph type="sldImg" idx="2"/>
          </p:nvPr>
        </p:nvSpPr>
        <p:spPr>
          <a:xfrm>
            <a:off x="4184650" y="833438"/>
            <a:ext cx="1557338" cy="2249487"/>
          </a:xfrm>
          <a:prstGeom prst="rect">
            <a:avLst/>
          </a:prstGeom>
          <a:noFill/>
          <a:ln w="12700">
            <a:solidFill>
              <a:prstClr val="black"/>
            </a:solidFill>
          </a:ln>
        </p:spPr>
        <p:txBody>
          <a:bodyPr vert="horz" lIns="90710" tIns="45355" rIns="90710" bIns="45355" rtlCol="0" anchor="ctr"/>
          <a:lstStyle/>
          <a:p>
            <a:endParaRPr lang="en-AU"/>
          </a:p>
        </p:txBody>
      </p:sp>
      <p:sp>
        <p:nvSpPr>
          <p:cNvPr id="5" name="Notes Placeholder 4"/>
          <p:cNvSpPr>
            <a:spLocks noGrp="1"/>
          </p:cNvSpPr>
          <p:nvPr>
            <p:ph type="body" sz="quarter" idx="3"/>
          </p:nvPr>
        </p:nvSpPr>
        <p:spPr>
          <a:xfrm>
            <a:off x="992665" y="3209503"/>
            <a:ext cx="7941310" cy="2625954"/>
          </a:xfrm>
          <a:prstGeom prst="rect">
            <a:avLst/>
          </a:prstGeom>
        </p:spPr>
        <p:txBody>
          <a:bodyPr vert="horz" lIns="90710" tIns="45355" rIns="90710" bIns="453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4" y="6334477"/>
            <a:ext cx="4301544" cy="334612"/>
          </a:xfrm>
          <a:prstGeom prst="rect">
            <a:avLst/>
          </a:prstGeom>
        </p:spPr>
        <p:txBody>
          <a:bodyPr vert="horz" lIns="90710" tIns="45355" rIns="90710" bIns="45355" rtlCol="0" anchor="b"/>
          <a:lstStyle>
            <a:lvl1pPr algn="l">
              <a:defRPr sz="1200"/>
            </a:lvl1pPr>
          </a:lstStyle>
          <a:p>
            <a:endParaRPr lang="en-AU"/>
          </a:p>
        </p:txBody>
      </p:sp>
      <p:sp>
        <p:nvSpPr>
          <p:cNvPr id="7" name="Slide Number Placeholder 6"/>
          <p:cNvSpPr>
            <a:spLocks noGrp="1"/>
          </p:cNvSpPr>
          <p:nvPr>
            <p:ph type="sldNum" sz="quarter" idx="5"/>
          </p:nvPr>
        </p:nvSpPr>
        <p:spPr>
          <a:xfrm>
            <a:off x="5622804" y="6334477"/>
            <a:ext cx="4301544" cy="334612"/>
          </a:xfrm>
          <a:prstGeom prst="rect">
            <a:avLst/>
          </a:prstGeom>
        </p:spPr>
        <p:txBody>
          <a:bodyPr vert="horz" lIns="90710" tIns="45355" rIns="90710" bIns="45355" rtlCol="0" anchor="b"/>
          <a:lstStyle>
            <a:lvl1pPr algn="r">
              <a:defRPr sz="1200"/>
            </a:lvl1pPr>
          </a:lstStyle>
          <a:p>
            <a:fld id="{ABD96654-91BB-436D-BB65-0EA7A9B36C61}" type="slidenum">
              <a:rPr lang="en-AU" smtClean="0"/>
              <a:pPr/>
              <a:t>‹#›</a:t>
            </a:fld>
            <a:endParaRPr lang="en-AU"/>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ea typeface="KoPub돋움체 Medium" panose="02020603020101020101" pitchFamily="18" charset="-127"/>
            </a:endParaRPr>
          </a:p>
        </p:txBody>
      </p:sp>
    </p:spTree>
    <p:extLst>
      <p:ext uri="{BB962C8B-B14F-4D97-AF65-F5344CB8AC3E}">
        <p14:creationId xmlns:p14="http://schemas.microsoft.com/office/powerpoint/2010/main" val="384017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Infographic">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DD6C8D66-3FB4-4150-A21E-822217B6441A}"/>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507325077"/>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p15:clr>
            <a:srgbClr val="FBAE40"/>
          </p15:clr>
        </p15:guide>
        <p15:guide id="5" pos="2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fographic">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DD6C8D66-3FB4-4150-A21E-822217B6441A}"/>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BE51855B-D1F6-4227-8F2D-01660220B31E}"/>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32" name="직사각형 31">
            <a:extLst>
              <a:ext uri="{FF2B5EF4-FFF2-40B4-BE49-F238E27FC236}">
                <a16:creationId xmlns:a16="http://schemas.microsoft.com/office/drawing/2014/main" id="{074477E3-349A-40B7-B7FC-EB9CA072E057}"/>
              </a:ext>
            </a:extLst>
          </p:cNvPr>
          <p:cNvSpPr/>
          <p:nvPr userDrawn="1"/>
        </p:nvSpPr>
        <p:spPr>
          <a:xfrm>
            <a:off x="665135" y="144866"/>
            <a:ext cx="4686420" cy="258853"/>
          </a:xfrm>
          <a:prstGeom prst="rect">
            <a:avLst/>
          </a:prstGeom>
        </p:spPr>
        <p:txBody>
          <a:bodyPr wrap="square" lIns="0">
            <a:spAutoFit/>
          </a:bodyPr>
          <a:lstStyle/>
          <a:p>
            <a:pPr algn="l">
              <a:lnSpc>
                <a:spcPct val="130000"/>
              </a:lnSpc>
              <a:spcBef>
                <a:spcPts val="600"/>
              </a:spcBef>
            </a:pP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충전 인프라 산업의 부상</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 </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시장 선점을 위한 </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3</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가지 질문</a:t>
            </a:r>
          </a:p>
        </p:txBody>
      </p:sp>
      <p:sp>
        <p:nvSpPr>
          <p:cNvPr id="33" name="슬라이드 번호 개체 틀 2">
            <a:extLst>
              <a:ext uri="{FF2B5EF4-FFF2-40B4-BE49-F238E27FC236}">
                <a16:creationId xmlns:a16="http://schemas.microsoft.com/office/drawing/2014/main" id="{19A28125-B503-44D8-B053-FF6BA95C3259}"/>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a:solidFill>
                <a:schemeClr val="tx2"/>
              </a:solidFill>
              <a:latin typeface="+mn-ea"/>
              <a:ea typeface="+mn-ea"/>
              <a:cs typeface="Arial" panose="020B0604020202020204" pitchFamily="34" charset="0"/>
            </a:endParaRPr>
          </a:p>
        </p:txBody>
      </p:sp>
      <p:cxnSp>
        <p:nvCxnSpPr>
          <p:cNvPr id="34" name="Straight Connector 16">
            <a:extLst>
              <a:ext uri="{FF2B5EF4-FFF2-40B4-BE49-F238E27FC236}">
                <a16:creationId xmlns:a16="http://schemas.microsoft.com/office/drawing/2014/main" id="{74890A51-0158-41DC-AF70-86D05A1B7033}"/>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488651041"/>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ght">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0F5D824C-4FA0-45E2-8032-5615C7920F84}"/>
              </a:ext>
            </a:extLst>
          </p:cNvPr>
          <p:cNvSpPr/>
          <p:nvPr userDrawn="1"/>
        </p:nvSpPr>
        <p:spPr>
          <a:xfrm>
            <a:off x="4221135" y="156898"/>
            <a:ext cx="2065020" cy="258853"/>
          </a:xfrm>
          <a:prstGeom prst="rect">
            <a:avLst/>
          </a:prstGeom>
        </p:spPr>
        <p:txBody>
          <a:bodyPr wrap="square" lIns="0">
            <a:spAutoFit/>
          </a:bodyPr>
          <a:lstStyle/>
          <a:p>
            <a:pPr algn="r">
              <a:lnSpc>
                <a:spcPct val="130000"/>
              </a:lnSpc>
              <a:spcBef>
                <a:spcPts val="600"/>
              </a:spcBef>
            </a:pPr>
            <a:r>
              <a:rPr lang="en-US" altLang="ko-KR" sz="900" b="0" kern="120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cs typeface="+mn-cs"/>
              </a:rPr>
              <a:t>Issue Monitor · August 2023</a:t>
            </a:r>
          </a:p>
        </p:txBody>
      </p:sp>
      <p:pic>
        <p:nvPicPr>
          <p:cNvPr id="19" name="그림 18">
            <a:extLst>
              <a:ext uri="{FF2B5EF4-FFF2-40B4-BE49-F238E27FC236}">
                <a16:creationId xmlns:a16="http://schemas.microsoft.com/office/drawing/2014/main" id="{8A5EB1C1-1A37-494E-8D34-AFD3C674C679}"/>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20" name="TextBox 19">
            <a:extLst>
              <a:ext uri="{FF2B5EF4-FFF2-40B4-BE49-F238E27FC236}">
                <a16:creationId xmlns:a16="http://schemas.microsoft.com/office/drawing/2014/main" id="{5911E37A-5F5C-4BBC-8677-9F18CACC7CF3}"/>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3" name="슬라이드 번호 개체 틀 2">
            <a:extLst>
              <a:ext uri="{FF2B5EF4-FFF2-40B4-BE49-F238E27FC236}">
                <a16:creationId xmlns:a16="http://schemas.microsoft.com/office/drawing/2014/main" id="{9CDA5190-1A69-43E6-B58B-D94C5E0104C7}"/>
              </a:ext>
            </a:extLst>
          </p:cNvPr>
          <p:cNvSpPr txBox="1">
            <a:spLocks/>
          </p:cNvSpPr>
          <p:nvPr userDrawn="1"/>
        </p:nvSpPr>
        <p:spPr>
          <a:xfrm>
            <a:off x="6173126" y="147793"/>
            <a:ext cx="351499" cy="274562"/>
          </a:xfrm>
          <a:prstGeom prst="rect">
            <a:avLst/>
          </a:prstGeom>
        </p:spPr>
        <p:txBody>
          <a:bodyPr wrap="square" lIns="0" r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fld id="{27F33798-A7BC-7449-A4AF-BD92BCC4F2F8}" type="slidenum">
              <a:rPr lang="en-US" sz="1000" b="1" smtClean="0">
                <a:solidFill>
                  <a:schemeClr val="tx2"/>
                </a:solidFill>
                <a:latin typeface="+mn-ea"/>
                <a:ea typeface="+mn-ea"/>
                <a:cs typeface="Arial" panose="020B0604020202020204" pitchFamily="34" charset="0"/>
              </a:rPr>
              <a:pPr lvl="0" algn="r"/>
              <a:t>‹#›</a:t>
            </a:fld>
            <a:endParaRPr lang="en-US" sz="1000" b="1">
              <a:solidFill>
                <a:schemeClr val="tx2"/>
              </a:solidFill>
              <a:latin typeface="+mn-ea"/>
              <a:ea typeface="+mn-ea"/>
              <a:cs typeface="Arial" panose="020B0604020202020204" pitchFamily="34" charset="0"/>
            </a:endParaRPr>
          </a:p>
        </p:txBody>
      </p:sp>
      <p:cxnSp>
        <p:nvCxnSpPr>
          <p:cNvPr id="24" name="Straight Connector 16">
            <a:extLst>
              <a:ext uri="{FF2B5EF4-FFF2-40B4-BE49-F238E27FC236}">
                <a16:creationId xmlns:a16="http://schemas.microsoft.com/office/drawing/2014/main" id="{93651C9E-88B9-4899-A796-8FDB19CC70D6}"/>
              </a:ext>
            </a:extLst>
          </p:cNvPr>
          <p:cNvCxnSpPr>
            <a:cxnSpLocks/>
          </p:cNvCxnSpPr>
          <p:nvPr userDrawn="1"/>
        </p:nvCxnSpPr>
        <p:spPr>
          <a:xfrm>
            <a:off x="6297634"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883617875"/>
      </p:ext>
    </p:extLst>
  </p:cSld>
  <p:clrMapOvr>
    <a:masterClrMapping/>
  </p:clrMapOvr>
  <p:extLst>
    <p:ext uri="{DCECCB84-F9BA-43D5-87BE-67443E8EF086}">
      <p15:sldGuideLst xmlns:p15="http://schemas.microsoft.com/office/powerpoint/2012/main">
        <p15:guide id="2" pos="4110">
          <p15:clr>
            <a:srgbClr val="FBAE40"/>
          </p15:clr>
        </p15:guide>
        <p15:guide id="4" orient="horz" pos="5819" userDrawn="1">
          <p15:clr>
            <a:srgbClr val="FBAE40"/>
          </p15:clr>
        </p15:guide>
        <p15:guide id="5" pos="210">
          <p15:clr>
            <a:srgbClr val="FBAE40"/>
          </p15:clr>
        </p15:guide>
        <p15:guide id="7" orient="horz" pos="80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ft">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32CFA9C5-9B86-4D76-A53B-8002442EDD47}"/>
              </a:ext>
            </a:extLst>
          </p:cNvPr>
          <p:cNvPicPr>
            <a:picLocks noChangeAspect="1"/>
          </p:cNvPicPr>
          <p:nvPr userDrawn="1"/>
        </p:nvPicPr>
        <p:blipFill>
          <a:blip r:embed="rId2"/>
          <a:stretch>
            <a:fillRect/>
          </a:stretch>
        </p:blipFill>
        <p:spPr>
          <a:xfrm>
            <a:off x="333375" y="9504333"/>
            <a:ext cx="739950" cy="171849"/>
          </a:xfrm>
          <a:prstGeom prst="rect">
            <a:avLst/>
          </a:prstGeom>
        </p:spPr>
      </p:pic>
      <p:sp>
        <p:nvSpPr>
          <p:cNvPr id="9" name="TextBox 8">
            <a:extLst>
              <a:ext uri="{FF2B5EF4-FFF2-40B4-BE49-F238E27FC236}">
                <a16:creationId xmlns:a16="http://schemas.microsoft.com/office/drawing/2014/main" id="{2D3A7A79-7C80-4EB7-93D9-9265462BCD62}"/>
              </a:ext>
              <a:ext uri="{C183D7F6-B498-43B3-948B-1728B52AA6E4}">
                <adec:decorative xmlns:adec="http://schemas.microsoft.com/office/drawing/2017/decorative" val="1"/>
              </a:ext>
            </a:extLst>
          </p:cNvPr>
          <p:cNvSpPr txBox="1"/>
          <p:nvPr userDrawn="1"/>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solidFill>
                  <a:prstClr val="white">
                    <a:lumMod val="65000"/>
                  </a:prstClr>
                </a:solidFill>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sp>
        <p:nvSpPr>
          <p:cNvPr id="24" name="직사각형 23">
            <a:extLst>
              <a:ext uri="{FF2B5EF4-FFF2-40B4-BE49-F238E27FC236}">
                <a16:creationId xmlns:a16="http://schemas.microsoft.com/office/drawing/2014/main" id="{213F7183-1BA3-4CBC-9860-F1AA2DEFDF14}"/>
              </a:ext>
            </a:extLst>
          </p:cNvPr>
          <p:cNvSpPr/>
          <p:nvPr userDrawn="1"/>
        </p:nvSpPr>
        <p:spPr>
          <a:xfrm>
            <a:off x="665135" y="144866"/>
            <a:ext cx="4686420" cy="258853"/>
          </a:xfrm>
          <a:prstGeom prst="rect">
            <a:avLst/>
          </a:prstGeom>
        </p:spPr>
        <p:txBody>
          <a:bodyPr wrap="square" lIns="0">
            <a:spAutoFit/>
          </a:bodyPr>
          <a:lstStyle/>
          <a:p>
            <a:pPr marL="0" marR="0" lvl="0" indent="0" algn="l" defTabSz="914400" rtl="0" eaLnBrk="1" fontAlgn="auto" latinLnBrk="0" hangingPunct="1">
              <a:lnSpc>
                <a:spcPct val="130000"/>
              </a:lnSpc>
              <a:spcBef>
                <a:spcPts val="600"/>
              </a:spcBef>
              <a:spcAft>
                <a:spcPts val="0"/>
              </a:spcAft>
              <a:buClrTx/>
              <a:buSzTx/>
              <a:buFontTx/>
              <a:buNone/>
              <a:tabLst/>
              <a:defRPr/>
            </a:pP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충전 인프라 산업의 부상</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 </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시장 선점을 위한 </a:t>
            </a:r>
            <a:r>
              <a:rPr lang="en-US" altLang="ko-KR"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3</a:t>
            </a:r>
            <a:r>
              <a:rPr lang="ko-KR" altLang="en-US" sz="900" b="0" dirty="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rPr>
              <a:t>가지 질문</a:t>
            </a:r>
          </a:p>
        </p:txBody>
      </p:sp>
      <p:sp>
        <p:nvSpPr>
          <p:cNvPr id="25" name="슬라이드 번호 개체 틀 2">
            <a:extLst>
              <a:ext uri="{FF2B5EF4-FFF2-40B4-BE49-F238E27FC236}">
                <a16:creationId xmlns:a16="http://schemas.microsoft.com/office/drawing/2014/main" id="{340FB8B8-351C-40F3-939F-C7044D78A6CC}"/>
              </a:ext>
            </a:extLst>
          </p:cNvPr>
          <p:cNvSpPr txBox="1">
            <a:spLocks/>
          </p:cNvSpPr>
          <p:nvPr userDrawn="1"/>
        </p:nvSpPr>
        <p:spPr>
          <a:xfrm>
            <a:off x="333375" y="147793"/>
            <a:ext cx="351499" cy="274562"/>
          </a:xfrm>
          <a:prstGeom prst="rect">
            <a:avLst/>
          </a:prstGeom>
        </p:spPr>
        <p:txBody>
          <a:bodyPr wrap="square" lIns="0" anchor="ctr">
            <a:spAutoFit/>
          </a:bodyPr>
          <a:lstStyle>
            <a:defPPr>
              <a:defRPr lang="en-US"/>
            </a:defPPr>
            <a:lvl1pPr>
              <a:lnSpc>
                <a:spcPct val="130000"/>
              </a:lnSpc>
              <a:spcBef>
                <a:spcPts val="600"/>
              </a:spcBef>
              <a:defRPr sz="900" b="0">
                <a:ln>
                  <a:solidFill>
                    <a:schemeClr val="accent1">
                      <a:alpha val="0"/>
                    </a:schemeClr>
                  </a:solidFill>
                </a:ln>
                <a:gradFill>
                  <a:gsLst>
                    <a:gs pos="43000">
                      <a:schemeClr val="tx1">
                        <a:lumMod val="75000"/>
                        <a:lumOff val="25000"/>
                      </a:schemeClr>
                    </a:gs>
                    <a:gs pos="64000">
                      <a:schemeClr val="tx1">
                        <a:lumMod val="75000"/>
                        <a:lumOff val="25000"/>
                      </a:schemeClr>
                    </a:gs>
                  </a:gsLst>
                  <a:lin ang="5400000" scaled="1"/>
                </a:gradFill>
                <a:latin typeface="KoPub돋움체 Medium" panose="02020603020101020101" pitchFamily="18" charset="-127"/>
                <a:ea typeface="KoPub돋움체 Medium" panose="02020603020101020101" pitchFamily="18" charset="-127"/>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27F33798-A7BC-7449-A4AF-BD92BCC4F2F8}" type="slidenum">
              <a:rPr lang="en-US" sz="1000" b="1" smtClean="0">
                <a:solidFill>
                  <a:schemeClr val="tx2"/>
                </a:solidFill>
                <a:latin typeface="+mn-ea"/>
                <a:ea typeface="+mn-ea"/>
                <a:cs typeface="Arial" panose="020B0604020202020204" pitchFamily="34" charset="0"/>
              </a:rPr>
              <a:pPr lvl="0"/>
              <a:t>‹#›</a:t>
            </a:fld>
            <a:endParaRPr lang="en-US" sz="1000" b="1">
              <a:solidFill>
                <a:schemeClr val="tx2"/>
              </a:solidFill>
              <a:latin typeface="+mn-ea"/>
              <a:ea typeface="+mn-ea"/>
              <a:cs typeface="Arial" panose="020B0604020202020204" pitchFamily="34" charset="0"/>
            </a:endParaRPr>
          </a:p>
        </p:txBody>
      </p:sp>
      <p:cxnSp>
        <p:nvCxnSpPr>
          <p:cNvPr id="26" name="Straight Connector 16">
            <a:extLst>
              <a:ext uri="{FF2B5EF4-FFF2-40B4-BE49-F238E27FC236}">
                <a16:creationId xmlns:a16="http://schemas.microsoft.com/office/drawing/2014/main" id="{A1A7419A-C4AE-4806-AB62-14E9E996F147}"/>
              </a:ext>
            </a:extLst>
          </p:cNvPr>
          <p:cNvCxnSpPr/>
          <p:nvPr userDrawn="1"/>
        </p:nvCxnSpPr>
        <p:spPr>
          <a:xfrm>
            <a:off x="560369" y="221456"/>
            <a:ext cx="0" cy="149412"/>
          </a:xfrm>
          <a:prstGeom prst="line">
            <a:avLst/>
          </a:prstGeom>
          <a:noFill/>
          <a:ln w="6350" cap="flat" cmpd="sng" algn="ctr">
            <a:solidFill>
              <a:srgbClr val="1E49E2"/>
            </a:solidFill>
            <a:prstDash val="solid"/>
            <a:miter lim="800000"/>
          </a:ln>
          <a:effectLst/>
        </p:spPr>
      </p:cxnSp>
    </p:spTree>
    <p:extLst>
      <p:ext uri="{BB962C8B-B14F-4D97-AF65-F5344CB8AC3E}">
        <p14:creationId xmlns:p14="http://schemas.microsoft.com/office/powerpoint/2010/main" val="2665174618"/>
      </p:ext>
    </p:extLst>
  </p:cSld>
  <p:clrMapOvr>
    <a:masterClrMapping/>
  </p:clrMapOvr>
  <p:extLst>
    <p:ext uri="{DCECCB84-F9BA-43D5-87BE-67443E8EF086}">
      <p15:sldGuideLst xmlns:p15="http://schemas.microsoft.com/office/powerpoint/2012/main">
        <p15:guide id="2" pos="4110">
          <p15:clr>
            <a:srgbClr val="FBAE40"/>
          </p15:clr>
        </p15:guide>
        <p15:guide id="3" orient="horz" pos="807">
          <p15:clr>
            <a:srgbClr val="FBAE40"/>
          </p15:clr>
        </p15:guide>
        <p15:guide id="4" orient="horz" pos="5819" userDrawn="1">
          <p15:clr>
            <a:srgbClr val="FBAE40"/>
          </p15:clr>
        </p15:guide>
        <p15:guide id="5" pos="2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acts1">
    <p:bg>
      <p:bgPr>
        <a:solidFill>
          <a:srgbClr val="00338D"/>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9" name="Content Placeholder 1">
            <a:extLst>
              <a:ext uri="{FF2B5EF4-FFF2-40B4-BE49-F238E27FC236}">
                <a16:creationId xmlns:a16="http://schemas.microsoft.com/office/drawing/2014/main" id="{087FA9B6-75BA-41C2-8471-9E4D7100AE78}"/>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grpSp>
        <p:nvGrpSpPr>
          <p:cNvPr id="2" name="그룹 1">
            <a:extLst>
              <a:ext uri="{FF2B5EF4-FFF2-40B4-BE49-F238E27FC236}">
                <a16:creationId xmlns:a16="http://schemas.microsoft.com/office/drawing/2014/main" id="{D0D12FB9-9538-FF1B-CB07-7D7E4C5492A8}"/>
              </a:ext>
            </a:extLst>
          </p:cNvPr>
          <p:cNvGrpSpPr/>
          <p:nvPr userDrawn="1"/>
        </p:nvGrpSpPr>
        <p:grpSpPr>
          <a:xfrm>
            <a:off x="333375" y="7311034"/>
            <a:ext cx="415925" cy="415925"/>
            <a:chOff x="555735" y="7502468"/>
            <a:chExt cx="415925" cy="415925"/>
          </a:xfrm>
        </p:grpSpPr>
        <p:sp>
          <p:nvSpPr>
            <p:cNvPr id="4" name="object 16">
              <a:extLst>
                <a:ext uri="{FF2B5EF4-FFF2-40B4-BE49-F238E27FC236}">
                  <a16:creationId xmlns:a16="http://schemas.microsoft.com/office/drawing/2014/main" id="{B3F89AD2-C1A5-BE8F-089B-B9A37C5FD1CD}"/>
                </a:ext>
              </a:extLst>
            </p:cNvPr>
            <p:cNvSpPr/>
            <p:nvPr userDrawn="1"/>
          </p:nvSpPr>
          <p:spPr>
            <a:xfrm>
              <a:off x="555735" y="7502468"/>
              <a:ext cx="415925" cy="415925"/>
            </a:xfrm>
            <a:custGeom>
              <a:avLst/>
              <a:gdLst/>
              <a:ahLst/>
              <a:cxnLst/>
              <a:rect l="l" t="t" r="r" b="b"/>
              <a:pathLst>
                <a:path w="415925" h="415925">
                  <a:moveTo>
                    <a:pt x="340194" y="0"/>
                  </a:moveTo>
                  <a:lnTo>
                    <a:pt x="75577" y="0"/>
                  </a:lnTo>
                  <a:lnTo>
                    <a:pt x="46162" y="5987"/>
                  </a:lnTo>
                  <a:lnTo>
                    <a:pt x="22139" y="22312"/>
                  </a:lnTo>
                  <a:lnTo>
                    <a:pt x="5940" y="46521"/>
                  </a:lnTo>
                  <a:lnTo>
                    <a:pt x="0" y="76161"/>
                  </a:lnTo>
                  <a:lnTo>
                    <a:pt x="0" y="339623"/>
                  </a:lnTo>
                  <a:lnTo>
                    <a:pt x="5940" y="369286"/>
                  </a:lnTo>
                  <a:lnTo>
                    <a:pt x="22139" y="393498"/>
                  </a:lnTo>
                  <a:lnTo>
                    <a:pt x="46162" y="409816"/>
                  </a:lnTo>
                  <a:lnTo>
                    <a:pt x="75577" y="415797"/>
                  </a:lnTo>
                  <a:lnTo>
                    <a:pt x="340194" y="415797"/>
                  </a:lnTo>
                  <a:lnTo>
                    <a:pt x="369624" y="409816"/>
                  </a:lnTo>
                  <a:lnTo>
                    <a:pt x="393655" y="393498"/>
                  </a:lnTo>
                  <a:lnTo>
                    <a:pt x="409857" y="369286"/>
                  </a:lnTo>
                  <a:lnTo>
                    <a:pt x="415798" y="339623"/>
                  </a:lnTo>
                  <a:lnTo>
                    <a:pt x="415798" y="76161"/>
                  </a:lnTo>
                  <a:lnTo>
                    <a:pt x="409857" y="46521"/>
                  </a:lnTo>
                  <a:lnTo>
                    <a:pt x="393655" y="22312"/>
                  </a:lnTo>
                  <a:lnTo>
                    <a:pt x="369624" y="5987"/>
                  </a:lnTo>
                  <a:lnTo>
                    <a:pt x="340194" y="0"/>
                  </a:lnTo>
                  <a:close/>
                </a:path>
              </a:pathLst>
            </a:custGeom>
            <a:solidFill>
              <a:srgbClr val="DB413B"/>
            </a:solidFill>
          </p:spPr>
          <p:txBody>
            <a:bodyPr wrap="square" lIns="0" tIns="0" rIns="0" bIns="0" rtlCol="0"/>
            <a:lstStyle/>
            <a:p>
              <a:endParaRPr/>
            </a:p>
          </p:txBody>
        </p:sp>
        <p:sp>
          <p:nvSpPr>
            <p:cNvPr id="5" name="object 17">
              <a:extLst>
                <a:ext uri="{FF2B5EF4-FFF2-40B4-BE49-F238E27FC236}">
                  <a16:creationId xmlns:a16="http://schemas.microsoft.com/office/drawing/2014/main" id="{29181309-93A6-827B-A6AF-E80D6A429B10}"/>
                </a:ext>
              </a:extLst>
            </p:cNvPr>
            <p:cNvSpPr/>
            <p:nvPr userDrawn="1"/>
          </p:nvSpPr>
          <p:spPr>
            <a:xfrm>
              <a:off x="619276" y="7609237"/>
              <a:ext cx="288925" cy="202565"/>
            </a:xfrm>
            <a:custGeom>
              <a:avLst/>
              <a:gdLst/>
              <a:ahLst/>
              <a:cxnLst/>
              <a:rect l="l" t="t" r="r" b="b"/>
              <a:pathLst>
                <a:path w="288925" h="202565">
                  <a:moveTo>
                    <a:pt x="144355" y="0"/>
                  </a:moveTo>
                  <a:lnTo>
                    <a:pt x="91771" y="94"/>
                  </a:lnTo>
                  <a:lnTo>
                    <a:pt x="45914" y="2550"/>
                  </a:lnTo>
                  <a:lnTo>
                    <a:pt x="9580" y="22816"/>
                  </a:lnTo>
                  <a:lnTo>
                    <a:pt x="659" y="74799"/>
                  </a:lnTo>
                  <a:lnTo>
                    <a:pt x="0" y="128650"/>
                  </a:lnTo>
                  <a:lnTo>
                    <a:pt x="659" y="145072"/>
                  </a:lnTo>
                  <a:lnTo>
                    <a:pt x="15293" y="186853"/>
                  </a:lnTo>
                  <a:lnTo>
                    <a:pt x="58619" y="199702"/>
                  </a:lnTo>
                  <a:lnTo>
                    <a:pt x="129886" y="202153"/>
                  </a:lnTo>
                  <a:lnTo>
                    <a:pt x="144355" y="202247"/>
                  </a:lnTo>
                  <a:lnTo>
                    <a:pt x="196939" y="202153"/>
                  </a:lnTo>
                  <a:lnTo>
                    <a:pt x="242796" y="199702"/>
                  </a:lnTo>
                  <a:lnTo>
                    <a:pt x="279130" y="179432"/>
                  </a:lnTo>
                  <a:lnTo>
                    <a:pt x="288051" y="127441"/>
                  </a:lnTo>
                  <a:lnTo>
                    <a:pt x="288711" y="108815"/>
                  </a:lnTo>
                  <a:lnTo>
                    <a:pt x="288711" y="73591"/>
                  </a:lnTo>
                  <a:lnTo>
                    <a:pt x="282772" y="31584"/>
                  </a:lnTo>
                  <a:lnTo>
                    <a:pt x="230091" y="2550"/>
                  </a:lnTo>
                  <a:lnTo>
                    <a:pt x="158824" y="94"/>
                  </a:lnTo>
                  <a:lnTo>
                    <a:pt x="144355" y="0"/>
                  </a:lnTo>
                  <a:close/>
                </a:path>
              </a:pathLst>
            </a:custGeom>
            <a:solidFill>
              <a:srgbClr val="FFFFFF"/>
            </a:solidFill>
          </p:spPr>
          <p:txBody>
            <a:bodyPr wrap="square" lIns="0" tIns="0" rIns="0" bIns="0" rtlCol="0"/>
            <a:lstStyle/>
            <a:p>
              <a:endParaRPr/>
            </a:p>
          </p:txBody>
        </p:sp>
        <p:sp>
          <p:nvSpPr>
            <p:cNvPr id="6" name="object 18">
              <a:extLst>
                <a:ext uri="{FF2B5EF4-FFF2-40B4-BE49-F238E27FC236}">
                  <a16:creationId xmlns:a16="http://schemas.microsoft.com/office/drawing/2014/main" id="{6D2B1200-BE92-76B1-22C4-1242EE42DA0A}"/>
                </a:ext>
              </a:extLst>
            </p:cNvPr>
            <p:cNvSpPr/>
            <p:nvPr userDrawn="1"/>
          </p:nvSpPr>
          <p:spPr>
            <a:xfrm>
              <a:off x="725864" y="7663450"/>
              <a:ext cx="81280" cy="93980"/>
            </a:xfrm>
            <a:custGeom>
              <a:avLst/>
              <a:gdLst/>
              <a:ahLst/>
              <a:cxnLst/>
              <a:rect l="l" t="t" r="r" b="b"/>
              <a:pathLst>
                <a:path w="81279" h="93979">
                  <a:moveTo>
                    <a:pt x="0" y="0"/>
                  </a:moveTo>
                  <a:lnTo>
                    <a:pt x="0" y="93827"/>
                  </a:lnTo>
                  <a:lnTo>
                    <a:pt x="81267" y="46913"/>
                  </a:lnTo>
                  <a:lnTo>
                    <a:pt x="0" y="0"/>
                  </a:lnTo>
                  <a:close/>
                </a:path>
              </a:pathLst>
            </a:custGeom>
            <a:solidFill>
              <a:srgbClr val="E4382F"/>
            </a:solidFill>
          </p:spPr>
          <p:txBody>
            <a:bodyPr wrap="square" lIns="0" tIns="0" rIns="0" bIns="0" rtlCol="0"/>
            <a:lstStyle/>
            <a:p>
              <a:endParaRPr/>
            </a:p>
          </p:txBody>
        </p:sp>
      </p:grpSp>
      <p:grpSp>
        <p:nvGrpSpPr>
          <p:cNvPr id="7" name="그룹 6">
            <a:extLst>
              <a:ext uri="{FF2B5EF4-FFF2-40B4-BE49-F238E27FC236}">
                <a16:creationId xmlns:a16="http://schemas.microsoft.com/office/drawing/2014/main" id="{27588287-CD41-2BE8-5A65-98307F10EB64}"/>
              </a:ext>
            </a:extLst>
          </p:cNvPr>
          <p:cNvGrpSpPr/>
          <p:nvPr userDrawn="1"/>
        </p:nvGrpSpPr>
        <p:grpSpPr>
          <a:xfrm>
            <a:off x="845958" y="7311034"/>
            <a:ext cx="415925" cy="415925"/>
            <a:chOff x="1068318" y="7502468"/>
            <a:chExt cx="415925" cy="415925"/>
          </a:xfrm>
        </p:grpSpPr>
        <p:sp>
          <p:nvSpPr>
            <p:cNvPr id="8" name="object 19">
              <a:extLst>
                <a:ext uri="{FF2B5EF4-FFF2-40B4-BE49-F238E27FC236}">
                  <a16:creationId xmlns:a16="http://schemas.microsoft.com/office/drawing/2014/main" id="{7517E811-70F9-37DF-99AB-AEB76EB6C35C}"/>
                </a:ext>
              </a:extLst>
            </p:cNvPr>
            <p:cNvSpPr/>
            <p:nvPr userDrawn="1"/>
          </p:nvSpPr>
          <p:spPr>
            <a:xfrm>
              <a:off x="1068318" y="7502468"/>
              <a:ext cx="415925" cy="415925"/>
            </a:xfrm>
            <a:custGeom>
              <a:avLst/>
              <a:gdLst/>
              <a:ahLst/>
              <a:cxnLst/>
              <a:rect l="l" t="t" r="r" b="b"/>
              <a:pathLst>
                <a:path w="415925" h="415925">
                  <a:moveTo>
                    <a:pt x="340194" y="0"/>
                  </a:moveTo>
                  <a:lnTo>
                    <a:pt x="75577" y="0"/>
                  </a:lnTo>
                  <a:lnTo>
                    <a:pt x="46162" y="5987"/>
                  </a:lnTo>
                  <a:lnTo>
                    <a:pt x="22139" y="22312"/>
                  </a:lnTo>
                  <a:lnTo>
                    <a:pt x="5940" y="46521"/>
                  </a:lnTo>
                  <a:lnTo>
                    <a:pt x="0" y="76161"/>
                  </a:lnTo>
                  <a:lnTo>
                    <a:pt x="0" y="339623"/>
                  </a:lnTo>
                  <a:lnTo>
                    <a:pt x="5940" y="369286"/>
                  </a:lnTo>
                  <a:lnTo>
                    <a:pt x="22139" y="393498"/>
                  </a:lnTo>
                  <a:lnTo>
                    <a:pt x="46162" y="409816"/>
                  </a:lnTo>
                  <a:lnTo>
                    <a:pt x="75577" y="415797"/>
                  </a:lnTo>
                  <a:lnTo>
                    <a:pt x="340194" y="415797"/>
                  </a:lnTo>
                  <a:lnTo>
                    <a:pt x="369624" y="409816"/>
                  </a:lnTo>
                  <a:lnTo>
                    <a:pt x="393655" y="393498"/>
                  </a:lnTo>
                  <a:lnTo>
                    <a:pt x="409857" y="369286"/>
                  </a:lnTo>
                  <a:lnTo>
                    <a:pt x="415798" y="339623"/>
                  </a:lnTo>
                  <a:lnTo>
                    <a:pt x="415798" y="76161"/>
                  </a:lnTo>
                  <a:lnTo>
                    <a:pt x="409857" y="46521"/>
                  </a:lnTo>
                  <a:lnTo>
                    <a:pt x="393655" y="22312"/>
                  </a:lnTo>
                  <a:lnTo>
                    <a:pt x="369624" y="5987"/>
                  </a:lnTo>
                  <a:lnTo>
                    <a:pt x="340194" y="0"/>
                  </a:lnTo>
                  <a:close/>
                </a:path>
              </a:pathLst>
            </a:custGeom>
            <a:solidFill>
              <a:srgbClr val="2C75BC"/>
            </a:solidFill>
          </p:spPr>
          <p:txBody>
            <a:bodyPr wrap="square" lIns="0" tIns="0" rIns="0" bIns="0" rtlCol="0"/>
            <a:lstStyle/>
            <a:p>
              <a:endParaRPr/>
            </a:p>
          </p:txBody>
        </p:sp>
        <p:sp>
          <p:nvSpPr>
            <p:cNvPr id="15" name="object 20">
              <a:extLst>
                <a:ext uri="{FF2B5EF4-FFF2-40B4-BE49-F238E27FC236}">
                  <a16:creationId xmlns:a16="http://schemas.microsoft.com/office/drawing/2014/main" id="{63809D43-8621-0585-457F-DE2157FA5DD0}"/>
                </a:ext>
              </a:extLst>
            </p:cNvPr>
            <p:cNvSpPr/>
            <p:nvPr userDrawn="1"/>
          </p:nvSpPr>
          <p:spPr>
            <a:xfrm>
              <a:off x="1137960" y="7572366"/>
              <a:ext cx="66675" cy="276225"/>
            </a:xfrm>
            <a:custGeom>
              <a:avLst/>
              <a:gdLst/>
              <a:ahLst/>
              <a:cxnLst/>
              <a:rect l="l" t="t" r="r" b="b"/>
              <a:pathLst>
                <a:path w="66675" h="276225">
                  <a:moveTo>
                    <a:pt x="33261" y="0"/>
                  </a:moveTo>
                  <a:lnTo>
                    <a:pt x="20300" y="2612"/>
                  </a:lnTo>
                  <a:lnTo>
                    <a:pt x="9729" y="9734"/>
                  </a:lnTo>
                  <a:lnTo>
                    <a:pt x="2609" y="20295"/>
                  </a:lnTo>
                  <a:lnTo>
                    <a:pt x="0" y="33223"/>
                  </a:lnTo>
                  <a:lnTo>
                    <a:pt x="2609" y="46152"/>
                  </a:lnTo>
                  <a:lnTo>
                    <a:pt x="9729" y="56718"/>
                  </a:lnTo>
                  <a:lnTo>
                    <a:pt x="20300" y="63844"/>
                  </a:lnTo>
                  <a:lnTo>
                    <a:pt x="33261" y="66459"/>
                  </a:lnTo>
                  <a:lnTo>
                    <a:pt x="46179" y="63844"/>
                  </a:lnTo>
                  <a:lnTo>
                    <a:pt x="56732" y="56718"/>
                  </a:lnTo>
                  <a:lnTo>
                    <a:pt x="63849" y="46152"/>
                  </a:lnTo>
                  <a:lnTo>
                    <a:pt x="66459" y="33223"/>
                  </a:lnTo>
                  <a:lnTo>
                    <a:pt x="63849" y="20295"/>
                  </a:lnTo>
                  <a:lnTo>
                    <a:pt x="56732" y="9734"/>
                  </a:lnTo>
                  <a:lnTo>
                    <a:pt x="46179" y="2612"/>
                  </a:lnTo>
                  <a:lnTo>
                    <a:pt x="33261" y="0"/>
                  </a:lnTo>
                  <a:close/>
                </a:path>
                <a:path w="66675" h="276225">
                  <a:moveTo>
                    <a:pt x="61912" y="91643"/>
                  </a:moveTo>
                  <a:lnTo>
                    <a:pt x="4546" y="91643"/>
                  </a:lnTo>
                  <a:lnTo>
                    <a:pt x="4546" y="275996"/>
                  </a:lnTo>
                  <a:lnTo>
                    <a:pt x="61912" y="275996"/>
                  </a:lnTo>
                  <a:lnTo>
                    <a:pt x="61912" y="91643"/>
                  </a:lnTo>
                  <a:close/>
                </a:path>
              </a:pathLst>
            </a:custGeom>
            <a:solidFill>
              <a:srgbClr val="FFFFFF"/>
            </a:solidFill>
          </p:spPr>
          <p:txBody>
            <a:bodyPr wrap="square" lIns="0" tIns="0" rIns="0" bIns="0" rtlCol="0"/>
            <a:lstStyle/>
            <a:p>
              <a:endParaRPr/>
            </a:p>
          </p:txBody>
        </p:sp>
        <p:sp>
          <p:nvSpPr>
            <p:cNvPr id="16" name="object 21">
              <a:extLst>
                <a:ext uri="{FF2B5EF4-FFF2-40B4-BE49-F238E27FC236}">
                  <a16:creationId xmlns:a16="http://schemas.microsoft.com/office/drawing/2014/main" id="{A76FE479-43DC-F6C4-5A98-06B88100F259}"/>
                </a:ext>
              </a:extLst>
            </p:cNvPr>
            <p:cNvSpPr/>
            <p:nvPr userDrawn="1"/>
          </p:nvSpPr>
          <p:spPr>
            <a:xfrm>
              <a:off x="1235816" y="7659435"/>
              <a:ext cx="178650" cy="188925"/>
            </a:xfrm>
            <a:prstGeom prst="rect">
              <a:avLst/>
            </a:prstGeom>
            <a:blipFill>
              <a:blip r:embed="rId3" cstate="print"/>
              <a:stretch>
                <a:fillRect/>
              </a:stretch>
            </a:blipFill>
          </p:spPr>
          <p:txBody>
            <a:bodyPr wrap="square" lIns="0" tIns="0" rIns="0" bIns="0" rtlCol="0"/>
            <a:lstStyle/>
            <a:p>
              <a:endParaRPr/>
            </a:p>
          </p:txBody>
        </p:sp>
      </p:grpSp>
      <p:grpSp>
        <p:nvGrpSpPr>
          <p:cNvPr id="17" name="그룹 16">
            <a:extLst>
              <a:ext uri="{FF2B5EF4-FFF2-40B4-BE49-F238E27FC236}">
                <a16:creationId xmlns:a16="http://schemas.microsoft.com/office/drawing/2014/main" id="{FDE52B60-2A4F-A0CD-0B96-C9831D9541A0}"/>
              </a:ext>
            </a:extLst>
          </p:cNvPr>
          <p:cNvGrpSpPr/>
          <p:nvPr userDrawn="1"/>
        </p:nvGrpSpPr>
        <p:grpSpPr>
          <a:xfrm>
            <a:off x="1356830" y="7311034"/>
            <a:ext cx="415925" cy="415925"/>
            <a:chOff x="1579190" y="7502468"/>
            <a:chExt cx="415925" cy="415925"/>
          </a:xfrm>
        </p:grpSpPr>
        <p:sp>
          <p:nvSpPr>
            <p:cNvPr id="18" name="object 22">
              <a:extLst>
                <a:ext uri="{FF2B5EF4-FFF2-40B4-BE49-F238E27FC236}">
                  <a16:creationId xmlns:a16="http://schemas.microsoft.com/office/drawing/2014/main" id="{179DBF6E-692E-7E2C-5FCB-5CB34A1EF507}"/>
                </a:ext>
              </a:extLst>
            </p:cNvPr>
            <p:cNvSpPr/>
            <p:nvPr userDrawn="1"/>
          </p:nvSpPr>
          <p:spPr>
            <a:xfrm>
              <a:off x="1579190" y="7502468"/>
              <a:ext cx="415925" cy="415925"/>
            </a:xfrm>
            <a:custGeom>
              <a:avLst/>
              <a:gdLst/>
              <a:ahLst/>
              <a:cxnLst/>
              <a:rect l="l" t="t" r="r" b="b"/>
              <a:pathLst>
                <a:path w="415925" h="415925">
                  <a:moveTo>
                    <a:pt x="340194" y="0"/>
                  </a:moveTo>
                  <a:lnTo>
                    <a:pt x="75577" y="0"/>
                  </a:lnTo>
                  <a:lnTo>
                    <a:pt x="46162" y="5987"/>
                  </a:lnTo>
                  <a:lnTo>
                    <a:pt x="22139" y="22312"/>
                  </a:lnTo>
                  <a:lnTo>
                    <a:pt x="5940" y="46521"/>
                  </a:lnTo>
                  <a:lnTo>
                    <a:pt x="0" y="76161"/>
                  </a:lnTo>
                  <a:lnTo>
                    <a:pt x="0" y="339623"/>
                  </a:lnTo>
                  <a:lnTo>
                    <a:pt x="5940" y="369286"/>
                  </a:lnTo>
                  <a:lnTo>
                    <a:pt x="22139" y="393498"/>
                  </a:lnTo>
                  <a:lnTo>
                    <a:pt x="46162" y="409816"/>
                  </a:lnTo>
                  <a:lnTo>
                    <a:pt x="75577" y="415797"/>
                  </a:lnTo>
                  <a:lnTo>
                    <a:pt x="340194" y="415797"/>
                  </a:lnTo>
                  <a:lnTo>
                    <a:pt x="369624" y="409816"/>
                  </a:lnTo>
                  <a:lnTo>
                    <a:pt x="393655" y="393498"/>
                  </a:lnTo>
                  <a:lnTo>
                    <a:pt x="409857" y="369286"/>
                  </a:lnTo>
                  <a:lnTo>
                    <a:pt x="415798" y="339623"/>
                  </a:lnTo>
                  <a:lnTo>
                    <a:pt x="415798" y="76161"/>
                  </a:lnTo>
                  <a:lnTo>
                    <a:pt x="409857" y="46521"/>
                  </a:lnTo>
                  <a:lnTo>
                    <a:pt x="393655" y="22312"/>
                  </a:lnTo>
                  <a:lnTo>
                    <a:pt x="369624" y="5987"/>
                  </a:lnTo>
                  <a:lnTo>
                    <a:pt x="340194" y="0"/>
                  </a:lnTo>
                  <a:close/>
                </a:path>
              </a:pathLst>
            </a:custGeom>
            <a:solidFill>
              <a:srgbClr val="283A8C"/>
            </a:solidFill>
          </p:spPr>
          <p:txBody>
            <a:bodyPr wrap="square" lIns="0" tIns="0" rIns="0" bIns="0" rtlCol="0"/>
            <a:lstStyle/>
            <a:p>
              <a:endParaRPr/>
            </a:p>
          </p:txBody>
        </p:sp>
        <p:sp>
          <p:nvSpPr>
            <p:cNvPr id="19" name="object 23">
              <a:extLst>
                <a:ext uri="{FF2B5EF4-FFF2-40B4-BE49-F238E27FC236}">
                  <a16:creationId xmlns:a16="http://schemas.microsoft.com/office/drawing/2014/main" id="{CC3B8BE8-FCB1-A15B-AF14-E7B738E52B06}"/>
                </a:ext>
              </a:extLst>
            </p:cNvPr>
            <p:cNvSpPr/>
            <p:nvPr userDrawn="1"/>
          </p:nvSpPr>
          <p:spPr>
            <a:xfrm>
              <a:off x="1611048" y="7640244"/>
              <a:ext cx="349250" cy="140335"/>
            </a:xfrm>
            <a:custGeom>
              <a:avLst/>
              <a:gdLst/>
              <a:ahLst/>
              <a:cxnLst/>
              <a:rect l="l" t="t" r="r" b="b"/>
              <a:pathLst>
                <a:path w="349250" h="140334">
                  <a:moveTo>
                    <a:pt x="274015" y="109486"/>
                  </a:moveTo>
                  <a:lnTo>
                    <a:pt x="251294" y="109486"/>
                  </a:lnTo>
                  <a:lnTo>
                    <a:pt x="250875" y="118503"/>
                  </a:lnTo>
                  <a:lnTo>
                    <a:pt x="286016" y="140233"/>
                  </a:lnTo>
                  <a:lnTo>
                    <a:pt x="294703" y="139929"/>
                  </a:lnTo>
                  <a:lnTo>
                    <a:pt x="303352" y="139085"/>
                  </a:lnTo>
                  <a:lnTo>
                    <a:pt x="312177" y="137731"/>
                  </a:lnTo>
                  <a:lnTo>
                    <a:pt x="321068" y="135928"/>
                  </a:lnTo>
                  <a:lnTo>
                    <a:pt x="323628" y="125577"/>
                  </a:lnTo>
                  <a:lnTo>
                    <a:pt x="281393" y="125577"/>
                  </a:lnTo>
                  <a:lnTo>
                    <a:pt x="274180" y="120726"/>
                  </a:lnTo>
                  <a:lnTo>
                    <a:pt x="274015" y="109486"/>
                  </a:lnTo>
                  <a:close/>
                </a:path>
                <a:path w="349250" h="140334">
                  <a:moveTo>
                    <a:pt x="97294" y="0"/>
                  </a:moveTo>
                  <a:lnTo>
                    <a:pt x="19773" y="0"/>
                  </a:lnTo>
                  <a:lnTo>
                    <a:pt x="19724" y="72910"/>
                  </a:lnTo>
                  <a:lnTo>
                    <a:pt x="0" y="138684"/>
                  </a:lnTo>
                  <a:lnTo>
                    <a:pt x="17386" y="138684"/>
                  </a:lnTo>
                  <a:lnTo>
                    <a:pt x="26123" y="109486"/>
                  </a:lnTo>
                  <a:lnTo>
                    <a:pt x="349135" y="109486"/>
                  </a:lnTo>
                  <a:lnTo>
                    <a:pt x="349135" y="106743"/>
                  </a:lnTo>
                  <a:lnTo>
                    <a:pt x="48755" y="106743"/>
                  </a:lnTo>
                  <a:lnTo>
                    <a:pt x="46113" y="101155"/>
                  </a:lnTo>
                  <a:lnTo>
                    <a:pt x="52528" y="94602"/>
                  </a:lnTo>
                  <a:lnTo>
                    <a:pt x="30594" y="94602"/>
                  </a:lnTo>
                  <a:lnTo>
                    <a:pt x="39865" y="63817"/>
                  </a:lnTo>
                  <a:lnTo>
                    <a:pt x="22542" y="63817"/>
                  </a:lnTo>
                  <a:lnTo>
                    <a:pt x="22542" y="2755"/>
                  </a:lnTo>
                  <a:lnTo>
                    <a:pt x="97294" y="2755"/>
                  </a:lnTo>
                  <a:lnTo>
                    <a:pt x="97294" y="0"/>
                  </a:lnTo>
                  <a:close/>
                </a:path>
                <a:path w="349250" h="140334">
                  <a:moveTo>
                    <a:pt x="50088" y="109486"/>
                  </a:moveTo>
                  <a:lnTo>
                    <a:pt x="28638" y="109486"/>
                  </a:lnTo>
                  <a:lnTo>
                    <a:pt x="43065" y="138684"/>
                  </a:lnTo>
                  <a:lnTo>
                    <a:pt x="64084" y="138684"/>
                  </a:lnTo>
                  <a:lnTo>
                    <a:pt x="50088" y="109486"/>
                  </a:lnTo>
                  <a:close/>
                </a:path>
                <a:path w="349250" h="140334">
                  <a:moveTo>
                    <a:pt x="104914" y="109486"/>
                  </a:moveTo>
                  <a:lnTo>
                    <a:pt x="81838" y="109486"/>
                  </a:lnTo>
                  <a:lnTo>
                    <a:pt x="73037" y="138684"/>
                  </a:lnTo>
                  <a:lnTo>
                    <a:pt x="92049" y="138684"/>
                  </a:lnTo>
                  <a:lnTo>
                    <a:pt x="100749" y="109562"/>
                  </a:lnTo>
                  <a:lnTo>
                    <a:pt x="104914" y="109562"/>
                  </a:lnTo>
                  <a:close/>
                </a:path>
                <a:path w="349250" h="140334">
                  <a:moveTo>
                    <a:pt x="166154" y="109486"/>
                  </a:moveTo>
                  <a:lnTo>
                    <a:pt x="147243" y="109486"/>
                  </a:lnTo>
                  <a:lnTo>
                    <a:pt x="138849" y="138607"/>
                  </a:lnTo>
                  <a:lnTo>
                    <a:pt x="158013" y="138607"/>
                  </a:lnTo>
                  <a:lnTo>
                    <a:pt x="166154" y="109486"/>
                  </a:lnTo>
                  <a:close/>
                </a:path>
                <a:path w="349250" h="140334">
                  <a:moveTo>
                    <a:pt x="209537" y="109486"/>
                  </a:moveTo>
                  <a:lnTo>
                    <a:pt x="174764" y="109486"/>
                  </a:lnTo>
                  <a:lnTo>
                    <a:pt x="174993" y="138607"/>
                  </a:lnTo>
                  <a:lnTo>
                    <a:pt x="191084" y="138607"/>
                  </a:lnTo>
                  <a:lnTo>
                    <a:pt x="209537" y="109486"/>
                  </a:lnTo>
                  <a:close/>
                </a:path>
                <a:path w="349250" h="140334">
                  <a:moveTo>
                    <a:pt x="240372" y="109486"/>
                  </a:moveTo>
                  <a:lnTo>
                    <a:pt x="221627" y="109486"/>
                  </a:lnTo>
                  <a:lnTo>
                    <a:pt x="215392" y="138607"/>
                  </a:lnTo>
                  <a:lnTo>
                    <a:pt x="234251" y="138607"/>
                  </a:lnTo>
                  <a:lnTo>
                    <a:pt x="240372" y="109486"/>
                  </a:lnTo>
                  <a:close/>
                </a:path>
                <a:path w="349250" h="140334">
                  <a:moveTo>
                    <a:pt x="327609" y="109486"/>
                  </a:moveTo>
                  <a:lnTo>
                    <a:pt x="307581" y="109486"/>
                  </a:lnTo>
                  <a:lnTo>
                    <a:pt x="303898" y="124332"/>
                  </a:lnTo>
                  <a:lnTo>
                    <a:pt x="299783" y="125069"/>
                  </a:lnTo>
                  <a:lnTo>
                    <a:pt x="295681" y="125577"/>
                  </a:lnTo>
                  <a:lnTo>
                    <a:pt x="323628" y="125577"/>
                  </a:lnTo>
                  <a:lnTo>
                    <a:pt x="327609" y="109486"/>
                  </a:lnTo>
                  <a:close/>
                </a:path>
                <a:path w="349250" h="140334">
                  <a:moveTo>
                    <a:pt x="97294" y="2755"/>
                  </a:moveTo>
                  <a:lnTo>
                    <a:pt x="94500" y="2755"/>
                  </a:lnTo>
                  <a:lnTo>
                    <a:pt x="94500" y="67538"/>
                  </a:lnTo>
                  <a:lnTo>
                    <a:pt x="83070" y="105549"/>
                  </a:lnTo>
                  <a:lnTo>
                    <a:pt x="82664" y="106743"/>
                  </a:lnTo>
                  <a:lnTo>
                    <a:pt x="128955" y="106743"/>
                  </a:lnTo>
                  <a:lnTo>
                    <a:pt x="135535" y="103432"/>
                  </a:lnTo>
                  <a:lnTo>
                    <a:pt x="140662" y="98886"/>
                  </a:lnTo>
                  <a:lnTo>
                    <a:pt x="142073" y="96647"/>
                  </a:lnTo>
                  <a:lnTo>
                    <a:pt x="110413" y="96647"/>
                  </a:lnTo>
                  <a:lnTo>
                    <a:pt x="105041" y="96608"/>
                  </a:lnTo>
                  <a:lnTo>
                    <a:pt x="107162" y="88734"/>
                  </a:lnTo>
                  <a:lnTo>
                    <a:pt x="110578" y="75653"/>
                  </a:lnTo>
                  <a:lnTo>
                    <a:pt x="111658" y="75653"/>
                  </a:lnTo>
                  <a:lnTo>
                    <a:pt x="112712" y="75615"/>
                  </a:lnTo>
                  <a:lnTo>
                    <a:pt x="147612" y="75615"/>
                  </a:lnTo>
                  <a:lnTo>
                    <a:pt x="147243" y="72910"/>
                  </a:lnTo>
                  <a:lnTo>
                    <a:pt x="144018" y="69011"/>
                  </a:lnTo>
                  <a:lnTo>
                    <a:pt x="139674" y="63817"/>
                  </a:lnTo>
                  <a:lnTo>
                    <a:pt x="97294" y="63817"/>
                  </a:lnTo>
                  <a:lnTo>
                    <a:pt x="97294" y="2755"/>
                  </a:lnTo>
                  <a:close/>
                </a:path>
                <a:path w="349250" h="140334">
                  <a:moveTo>
                    <a:pt x="265163" y="0"/>
                  </a:moveTo>
                  <a:lnTo>
                    <a:pt x="187655" y="0"/>
                  </a:lnTo>
                  <a:lnTo>
                    <a:pt x="187655" y="63715"/>
                  </a:lnTo>
                  <a:lnTo>
                    <a:pt x="160439" y="63715"/>
                  </a:lnTo>
                  <a:lnTo>
                    <a:pt x="148056" y="106743"/>
                  </a:lnTo>
                  <a:lnTo>
                    <a:pt x="166928" y="106743"/>
                  </a:lnTo>
                  <a:lnTo>
                    <a:pt x="174498" y="79832"/>
                  </a:lnTo>
                  <a:lnTo>
                    <a:pt x="190373" y="79832"/>
                  </a:lnTo>
                  <a:lnTo>
                    <a:pt x="190373" y="2755"/>
                  </a:lnTo>
                  <a:lnTo>
                    <a:pt x="265163" y="2755"/>
                  </a:lnTo>
                  <a:lnTo>
                    <a:pt x="265163" y="0"/>
                  </a:lnTo>
                  <a:close/>
                </a:path>
                <a:path w="349250" h="140334">
                  <a:moveTo>
                    <a:pt x="190373" y="79832"/>
                  </a:moveTo>
                  <a:lnTo>
                    <a:pt x="174498" y="79832"/>
                  </a:lnTo>
                  <a:lnTo>
                    <a:pt x="174764" y="106743"/>
                  </a:lnTo>
                  <a:lnTo>
                    <a:pt x="190373" y="106743"/>
                  </a:lnTo>
                  <a:lnTo>
                    <a:pt x="190373" y="79832"/>
                  </a:lnTo>
                  <a:close/>
                </a:path>
                <a:path w="349250" h="140334">
                  <a:moveTo>
                    <a:pt x="219621" y="63792"/>
                  </a:moveTo>
                  <a:lnTo>
                    <a:pt x="192354" y="106743"/>
                  </a:lnTo>
                  <a:lnTo>
                    <a:pt x="211340" y="106743"/>
                  </a:lnTo>
                  <a:lnTo>
                    <a:pt x="227723" y="80949"/>
                  </a:lnTo>
                  <a:lnTo>
                    <a:pt x="246454" y="80949"/>
                  </a:lnTo>
                  <a:lnTo>
                    <a:pt x="250063" y="63817"/>
                  </a:lnTo>
                  <a:lnTo>
                    <a:pt x="219621" y="63792"/>
                  </a:lnTo>
                  <a:close/>
                </a:path>
                <a:path w="349250" h="140334">
                  <a:moveTo>
                    <a:pt x="246454" y="80949"/>
                  </a:moveTo>
                  <a:lnTo>
                    <a:pt x="227723" y="80949"/>
                  </a:lnTo>
                  <a:lnTo>
                    <a:pt x="222161" y="106743"/>
                  </a:lnTo>
                  <a:lnTo>
                    <a:pt x="241020" y="106743"/>
                  </a:lnTo>
                  <a:lnTo>
                    <a:pt x="246454" y="80949"/>
                  </a:lnTo>
                  <a:close/>
                </a:path>
                <a:path w="349250" h="140334">
                  <a:moveTo>
                    <a:pt x="265163" y="2755"/>
                  </a:moveTo>
                  <a:lnTo>
                    <a:pt x="262382" y="2755"/>
                  </a:lnTo>
                  <a:lnTo>
                    <a:pt x="262343" y="79832"/>
                  </a:lnTo>
                  <a:lnTo>
                    <a:pt x="257314" y="86766"/>
                  </a:lnTo>
                  <a:lnTo>
                    <a:pt x="254203" y="94348"/>
                  </a:lnTo>
                  <a:lnTo>
                    <a:pt x="252755" y="100444"/>
                  </a:lnTo>
                  <a:lnTo>
                    <a:pt x="252183" y="102577"/>
                  </a:lnTo>
                  <a:lnTo>
                    <a:pt x="251802" y="104660"/>
                  </a:lnTo>
                  <a:lnTo>
                    <a:pt x="251599" y="106743"/>
                  </a:lnTo>
                  <a:lnTo>
                    <a:pt x="274370" y="106743"/>
                  </a:lnTo>
                  <a:lnTo>
                    <a:pt x="274370" y="104292"/>
                  </a:lnTo>
                  <a:lnTo>
                    <a:pt x="274696" y="102577"/>
                  </a:lnTo>
                  <a:lnTo>
                    <a:pt x="292982" y="76200"/>
                  </a:lnTo>
                  <a:lnTo>
                    <a:pt x="265163" y="76200"/>
                  </a:lnTo>
                  <a:lnTo>
                    <a:pt x="265163" y="2755"/>
                  </a:lnTo>
                  <a:close/>
                </a:path>
                <a:path w="349250" h="140334">
                  <a:moveTo>
                    <a:pt x="331254" y="94754"/>
                  </a:moveTo>
                  <a:lnTo>
                    <a:pt x="294906" y="94754"/>
                  </a:lnTo>
                  <a:lnTo>
                    <a:pt x="291922" y="106743"/>
                  </a:lnTo>
                  <a:lnTo>
                    <a:pt x="328256" y="106743"/>
                  </a:lnTo>
                  <a:lnTo>
                    <a:pt x="331254" y="94754"/>
                  </a:lnTo>
                  <a:close/>
                </a:path>
                <a:path w="349250" h="140334">
                  <a:moveTo>
                    <a:pt x="349135" y="2755"/>
                  </a:moveTo>
                  <a:lnTo>
                    <a:pt x="346405" y="2755"/>
                  </a:lnTo>
                  <a:lnTo>
                    <a:pt x="346405" y="106743"/>
                  </a:lnTo>
                  <a:lnTo>
                    <a:pt x="349135" y="106743"/>
                  </a:lnTo>
                  <a:lnTo>
                    <a:pt x="349135" y="2755"/>
                  </a:lnTo>
                  <a:close/>
                </a:path>
                <a:path w="349250" h="140334">
                  <a:moveTo>
                    <a:pt x="147612" y="75615"/>
                  </a:moveTo>
                  <a:lnTo>
                    <a:pt x="123367" y="75615"/>
                  </a:lnTo>
                  <a:lnTo>
                    <a:pt x="127228" y="75971"/>
                  </a:lnTo>
                  <a:lnTo>
                    <a:pt x="129705" y="79400"/>
                  </a:lnTo>
                  <a:lnTo>
                    <a:pt x="113093" y="96608"/>
                  </a:lnTo>
                  <a:lnTo>
                    <a:pt x="111239" y="96608"/>
                  </a:lnTo>
                  <a:lnTo>
                    <a:pt x="110413" y="96647"/>
                  </a:lnTo>
                  <a:lnTo>
                    <a:pt x="142073" y="96647"/>
                  </a:lnTo>
                  <a:lnTo>
                    <a:pt x="144307" y="93100"/>
                  </a:lnTo>
                  <a:lnTo>
                    <a:pt x="146443" y="86067"/>
                  </a:lnTo>
                  <a:lnTo>
                    <a:pt x="147955" y="78130"/>
                  </a:lnTo>
                  <a:lnTo>
                    <a:pt x="147612" y="75615"/>
                  </a:lnTo>
                  <a:close/>
                </a:path>
                <a:path w="349250" h="140334">
                  <a:moveTo>
                    <a:pt x="82664" y="63817"/>
                  </a:moveTo>
                  <a:lnTo>
                    <a:pt x="59194" y="63817"/>
                  </a:lnTo>
                  <a:lnTo>
                    <a:pt x="30594" y="94602"/>
                  </a:lnTo>
                  <a:lnTo>
                    <a:pt x="52528" y="94602"/>
                  </a:lnTo>
                  <a:lnTo>
                    <a:pt x="82664" y="63817"/>
                  </a:lnTo>
                  <a:close/>
                </a:path>
                <a:path w="349250" h="140334">
                  <a:moveTo>
                    <a:pt x="336207" y="74282"/>
                  </a:moveTo>
                  <a:lnTo>
                    <a:pt x="307403" y="74282"/>
                  </a:lnTo>
                  <a:lnTo>
                    <a:pt x="313182" y="76492"/>
                  </a:lnTo>
                  <a:lnTo>
                    <a:pt x="312381" y="84543"/>
                  </a:lnTo>
                  <a:lnTo>
                    <a:pt x="334010" y="84543"/>
                  </a:lnTo>
                  <a:lnTo>
                    <a:pt x="336296" y="74409"/>
                  </a:lnTo>
                  <a:close/>
                </a:path>
                <a:path w="349250" h="140334">
                  <a:moveTo>
                    <a:pt x="349135" y="0"/>
                  </a:moveTo>
                  <a:lnTo>
                    <a:pt x="271627" y="0"/>
                  </a:lnTo>
                  <a:lnTo>
                    <a:pt x="271627" y="69977"/>
                  </a:lnTo>
                  <a:lnTo>
                    <a:pt x="269189" y="71907"/>
                  </a:lnTo>
                  <a:lnTo>
                    <a:pt x="267106" y="73977"/>
                  </a:lnTo>
                  <a:lnTo>
                    <a:pt x="265163" y="76200"/>
                  </a:lnTo>
                  <a:lnTo>
                    <a:pt x="292982" y="76200"/>
                  </a:lnTo>
                  <a:lnTo>
                    <a:pt x="301586" y="74282"/>
                  </a:lnTo>
                  <a:lnTo>
                    <a:pt x="336207" y="74282"/>
                  </a:lnTo>
                  <a:lnTo>
                    <a:pt x="332206" y="68529"/>
                  </a:lnTo>
                  <a:lnTo>
                    <a:pt x="331660" y="68008"/>
                  </a:lnTo>
                  <a:lnTo>
                    <a:pt x="274370" y="68008"/>
                  </a:lnTo>
                  <a:lnTo>
                    <a:pt x="274370" y="2755"/>
                  </a:lnTo>
                  <a:lnTo>
                    <a:pt x="349135" y="2755"/>
                  </a:lnTo>
                  <a:lnTo>
                    <a:pt x="349135" y="0"/>
                  </a:lnTo>
                  <a:close/>
                </a:path>
                <a:path w="349250" h="140334">
                  <a:moveTo>
                    <a:pt x="306273" y="59575"/>
                  </a:moveTo>
                  <a:lnTo>
                    <a:pt x="299198" y="59900"/>
                  </a:lnTo>
                  <a:lnTo>
                    <a:pt x="291169" y="61144"/>
                  </a:lnTo>
                  <a:lnTo>
                    <a:pt x="282708" y="63715"/>
                  </a:lnTo>
                  <a:lnTo>
                    <a:pt x="274370" y="68008"/>
                  </a:lnTo>
                  <a:lnTo>
                    <a:pt x="331660" y="68008"/>
                  </a:lnTo>
                  <a:lnTo>
                    <a:pt x="327909" y="64435"/>
                  </a:lnTo>
                  <a:lnTo>
                    <a:pt x="322035" y="61656"/>
                  </a:lnTo>
                  <a:lnTo>
                    <a:pt x="314763" y="60076"/>
                  </a:lnTo>
                  <a:lnTo>
                    <a:pt x="306273" y="59575"/>
                  </a:lnTo>
                  <a:close/>
                </a:path>
                <a:path w="349250" h="140334">
                  <a:moveTo>
                    <a:pt x="181241" y="0"/>
                  </a:moveTo>
                  <a:lnTo>
                    <a:pt x="103708" y="0"/>
                  </a:lnTo>
                  <a:lnTo>
                    <a:pt x="103708" y="63817"/>
                  </a:lnTo>
                  <a:lnTo>
                    <a:pt x="139674" y="63817"/>
                  </a:lnTo>
                  <a:lnTo>
                    <a:pt x="106489" y="63715"/>
                  </a:lnTo>
                  <a:lnTo>
                    <a:pt x="106489" y="2755"/>
                  </a:lnTo>
                  <a:lnTo>
                    <a:pt x="181241" y="2755"/>
                  </a:lnTo>
                  <a:lnTo>
                    <a:pt x="181241" y="0"/>
                  </a:lnTo>
                  <a:close/>
                </a:path>
                <a:path w="349250" h="140334">
                  <a:moveTo>
                    <a:pt x="139153" y="63195"/>
                  </a:moveTo>
                  <a:lnTo>
                    <a:pt x="129425" y="63690"/>
                  </a:lnTo>
                  <a:lnTo>
                    <a:pt x="106489" y="63715"/>
                  </a:lnTo>
                  <a:lnTo>
                    <a:pt x="139589" y="63715"/>
                  </a:lnTo>
                  <a:lnTo>
                    <a:pt x="139153" y="63195"/>
                  </a:lnTo>
                  <a:close/>
                </a:path>
                <a:path w="349250" h="140334">
                  <a:moveTo>
                    <a:pt x="181241" y="2755"/>
                  </a:moveTo>
                  <a:lnTo>
                    <a:pt x="178447" y="2755"/>
                  </a:lnTo>
                  <a:lnTo>
                    <a:pt x="178447" y="63715"/>
                  </a:lnTo>
                  <a:lnTo>
                    <a:pt x="181241" y="63715"/>
                  </a:lnTo>
                  <a:lnTo>
                    <a:pt x="181241" y="2755"/>
                  </a:lnTo>
                  <a:close/>
                </a:path>
              </a:pathLst>
            </a:custGeom>
            <a:solidFill>
              <a:srgbClr val="FFFFFF"/>
            </a:solidFill>
          </p:spPr>
          <p:txBody>
            <a:bodyPr wrap="square" lIns="0" tIns="0" rIns="0" bIns="0" rtlCol="0"/>
            <a:lstStyle/>
            <a:p>
              <a:endParaRPr/>
            </a:p>
          </p:txBody>
        </p:sp>
      </p:grpSp>
      <p:grpSp>
        <p:nvGrpSpPr>
          <p:cNvPr id="20" name="그룹 19">
            <a:extLst>
              <a:ext uri="{FF2B5EF4-FFF2-40B4-BE49-F238E27FC236}">
                <a16:creationId xmlns:a16="http://schemas.microsoft.com/office/drawing/2014/main" id="{42A3E50D-5233-7943-AEE5-B32F8BECB291}"/>
              </a:ext>
            </a:extLst>
          </p:cNvPr>
          <p:cNvGrpSpPr/>
          <p:nvPr userDrawn="1"/>
        </p:nvGrpSpPr>
        <p:grpSpPr>
          <a:xfrm>
            <a:off x="1867971" y="7311036"/>
            <a:ext cx="415797" cy="415785"/>
            <a:chOff x="2090331" y="7502470"/>
            <a:chExt cx="415797" cy="415785"/>
          </a:xfrm>
        </p:grpSpPr>
        <p:sp>
          <p:nvSpPr>
            <p:cNvPr id="21" name="object 24">
              <a:extLst>
                <a:ext uri="{FF2B5EF4-FFF2-40B4-BE49-F238E27FC236}">
                  <a16:creationId xmlns:a16="http://schemas.microsoft.com/office/drawing/2014/main" id="{CEBAB3E2-CE78-7B31-4F25-EEED6A0ED90B}"/>
                </a:ext>
              </a:extLst>
            </p:cNvPr>
            <p:cNvSpPr/>
            <p:nvPr userDrawn="1"/>
          </p:nvSpPr>
          <p:spPr>
            <a:xfrm>
              <a:off x="2090331" y="7502470"/>
              <a:ext cx="415797" cy="415785"/>
            </a:xfrm>
            <a:prstGeom prst="rect">
              <a:avLst/>
            </a:prstGeom>
            <a:blipFill>
              <a:blip r:embed="rId4" cstate="print"/>
              <a:stretch>
                <a:fillRect/>
              </a:stretch>
            </a:blipFill>
          </p:spPr>
          <p:txBody>
            <a:bodyPr wrap="square" lIns="0" tIns="0" rIns="0" bIns="0" rtlCol="0"/>
            <a:lstStyle/>
            <a:p>
              <a:endParaRPr/>
            </a:p>
          </p:txBody>
        </p:sp>
        <p:sp>
          <p:nvSpPr>
            <p:cNvPr id="22" name="object 25">
              <a:extLst>
                <a:ext uri="{FF2B5EF4-FFF2-40B4-BE49-F238E27FC236}">
                  <a16:creationId xmlns:a16="http://schemas.microsoft.com/office/drawing/2014/main" id="{A9097EB1-5568-3134-49D7-D823AA3704F5}"/>
                </a:ext>
              </a:extLst>
            </p:cNvPr>
            <p:cNvSpPr/>
            <p:nvPr userDrawn="1"/>
          </p:nvSpPr>
          <p:spPr>
            <a:xfrm>
              <a:off x="2123066" y="7607116"/>
              <a:ext cx="347390" cy="206495"/>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44108475"/>
      </p:ext>
    </p:extLst>
  </p:cSld>
  <p:clrMapOvr>
    <a:masterClrMapping/>
  </p:clrMapOvr>
  <p:extLst>
    <p:ext uri="{DCECCB84-F9BA-43D5-87BE-67443E8EF086}">
      <p15:sldGuideLst xmlns:p15="http://schemas.microsoft.com/office/powerpoint/2012/main">
        <p15:guide id="2" pos="4110">
          <p15:clr>
            <a:srgbClr val="FBAE40"/>
          </p15:clr>
        </p15:guide>
        <p15:guide id="3" orient="horz" pos="897" userDrawn="1">
          <p15:clr>
            <a:srgbClr val="FBAE40"/>
          </p15:clr>
        </p15:guide>
        <p15:guide id="4" orient="horz" pos="5819">
          <p15:clr>
            <a:srgbClr val="FBAE40"/>
          </p15:clr>
        </p15:guide>
        <p15:guide id="5" pos="2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s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F52AB4-4B6B-409A-84AA-2968C02C5017}"/>
              </a:ext>
            </a:extLst>
          </p:cNvPr>
          <p:cNvPicPr>
            <a:picLocks noChangeAspect="1"/>
          </p:cNvPicPr>
          <p:nvPr userDrawn="1"/>
        </p:nvPicPr>
        <p:blipFill>
          <a:blip r:embed="rId2"/>
          <a:stretch>
            <a:fillRect/>
          </a:stretch>
        </p:blipFill>
        <p:spPr>
          <a:xfrm>
            <a:off x="333375" y="493202"/>
            <a:ext cx="1364079" cy="316800"/>
          </a:xfrm>
          <a:prstGeom prst="rect">
            <a:avLst/>
          </a:prstGeom>
        </p:spPr>
      </p:pic>
      <p:sp>
        <p:nvSpPr>
          <p:cNvPr id="4" name="Rectangle 11">
            <a:hlinkClick r:id="rId3"/>
            <a:extLst>
              <a:ext uri="{FF2B5EF4-FFF2-40B4-BE49-F238E27FC236}">
                <a16:creationId xmlns:a16="http://schemas.microsoft.com/office/drawing/2014/main" id="{AAE67FC1-D07E-4DAA-95BE-94FE67842816}"/>
              </a:ext>
            </a:extLst>
          </p:cNvPr>
          <p:cNvSpPr>
            <a:spLocks noChangeArrowheads="1"/>
          </p:cNvSpPr>
          <p:nvPr userDrawn="1"/>
        </p:nvSpPr>
        <p:spPr bwMode="auto">
          <a:xfrm>
            <a:off x="333375" y="7506023"/>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sz="1300" b="1" kern="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a:t>
            </a:r>
            <a:r>
              <a:rPr lang="en-US" sz="1300" b="1" kern="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kr</a:t>
            </a:r>
            <a:endParaRPr lang="en-GB" sz="1300" b="1" kern="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16172D9A-8B53-45CC-8580-6CD359FDACFB}"/>
              </a:ext>
            </a:extLst>
          </p:cNvPr>
          <p:cNvSpPr txBox="1">
            <a:spLocks/>
          </p:cNvSpPr>
          <p:nvPr userDrawn="1"/>
        </p:nvSpPr>
        <p:spPr>
          <a:xfrm>
            <a:off x="333375" y="7885679"/>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932972248"/>
      </p:ext>
    </p:extLst>
  </p:cSld>
  <p:clrMapOvr>
    <a:masterClrMapping/>
  </p:clrMapOvr>
  <p:extLst>
    <p:ext uri="{DCECCB84-F9BA-43D5-87BE-67443E8EF086}">
      <p15:sldGuideLst xmlns:p15="http://schemas.microsoft.com/office/powerpoint/2012/main">
        <p15:guide id="2" pos="4110">
          <p15:clr>
            <a:srgbClr val="FBAE40"/>
          </p15:clr>
        </p15:guide>
        <p15:guide id="3" orient="horz" pos="897">
          <p15:clr>
            <a:srgbClr val="FBAE40"/>
          </p15:clr>
        </p15:guide>
        <p15:guide id="4" orient="horz" pos="5819">
          <p15:clr>
            <a:srgbClr val="FBAE40"/>
          </p15:clr>
        </p15:guide>
        <p15:guide id="5" pos="21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59233"/>
      </p:ext>
    </p:extLst>
  </p:cSld>
  <p:clrMap bg1="lt1" tx1="dk1" bg2="lt2" tx2="dk2" accent1="accent1" accent2="accent2" accent3="accent3" accent4="accent4" accent5="accent5" accent6="accent6" hlink="hlink" folHlink="folHlink"/>
  <p:sldLayoutIdLst>
    <p:sldLayoutId id="2147484254" r:id="rId1"/>
    <p:sldLayoutId id="2147484251" r:id="rId2"/>
    <p:sldLayoutId id="2147484249" r:id="rId3"/>
    <p:sldLayoutId id="2147484250" r:id="rId4"/>
    <p:sldLayoutId id="2147484252" r:id="rId5"/>
    <p:sldLayoutId id="2147484253" r:id="rId6"/>
  </p:sldLayoutIdLst>
  <p:hf hdr="0" ftr="0" dt="0"/>
  <p:txStyles>
    <p:titleStyle>
      <a:lvl1pPr algn="l" defTabSz="495285" rtl="0" eaLnBrk="1" latinLnBrk="1" hangingPunct="1">
        <a:spcBef>
          <a:spcPct val="0"/>
        </a:spcBef>
        <a:buNone/>
        <a:defRPr sz="3900" kern="1200">
          <a:solidFill>
            <a:srgbClr val="00338D"/>
          </a:solidFill>
          <a:latin typeface="KPMG Extralight"/>
          <a:ea typeface="KoPub돋움체 Medium" panose="02020603020101020101" pitchFamily="18" charset="-127"/>
          <a:cs typeface="KPMG Extralight"/>
        </a:defRPr>
      </a:lvl1pPr>
    </p:titleStyle>
    <p:body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5" rtl="0" eaLnBrk="1" latinLnBrk="1" hangingPunct="1">
        <a:defRPr sz="1950" kern="1200">
          <a:solidFill>
            <a:schemeClr val="tx1"/>
          </a:solidFill>
          <a:latin typeface="+mn-lt"/>
          <a:ea typeface="+mn-ea"/>
          <a:cs typeface="+mn-cs"/>
        </a:defRPr>
      </a:lvl1pPr>
      <a:lvl2pPr marL="495285" algn="l" defTabSz="495285" rtl="0" eaLnBrk="1" latinLnBrk="1" hangingPunct="1">
        <a:defRPr sz="1950" kern="1200">
          <a:solidFill>
            <a:schemeClr val="tx1"/>
          </a:solidFill>
          <a:latin typeface="+mn-lt"/>
          <a:ea typeface="+mn-ea"/>
          <a:cs typeface="+mn-cs"/>
        </a:defRPr>
      </a:lvl2pPr>
      <a:lvl3pPr marL="990570" algn="l" defTabSz="495285" rtl="0" eaLnBrk="1" latinLnBrk="1" hangingPunct="1">
        <a:defRPr sz="1950" kern="1200">
          <a:solidFill>
            <a:schemeClr val="tx1"/>
          </a:solidFill>
          <a:latin typeface="+mn-lt"/>
          <a:ea typeface="+mn-ea"/>
          <a:cs typeface="+mn-cs"/>
        </a:defRPr>
      </a:lvl3pPr>
      <a:lvl4pPr marL="1485854" algn="l" defTabSz="495285" rtl="0" eaLnBrk="1" latinLnBrk="1" hangingPunct="1">
        <a:defRPr sz="1950" kern="1200">
          <a:solidFill>
            <a:schemeClr val="tx1"/>
          </a:solidFill>
          <a:latin typeface="+mn-lt"/>
          <a:ea typeface="+mn-ea"/>
          <a:cs typeface="+mn-cs"/>
        </a:defRPr>
      </a:lvl4pPr>
      <a:lvl5pPr marL="1981139" algn="l" defTabSz="495285" rtl="0" eaLnBrk="1" latinLnBrk="1" hangingPunct="1">
        <a:defRPr sz="1950" kern="1200">
          <a:solidFill>
            <a:schemeClr val="tx1"/>
          </a:solidFill>
          <a:latin typeface="+mn-lt"/>
          <a:ea typeface="+mn-ea"/>
          <a:cs typeface="+mn-cs"/>
        </a:defRPr>
      </a:lvl5pPr>
      <a:lvl6pPr marL="2476424" algn="l" defTabSz="495285" rtl="0" eaLnBrk="1" latinLnBrk="1" hangingPunct="1">
        <a:defRPr sz="1950" kern="1200">
          <a:solidFill>
            <a:schemeClr val="tx1"/>
          </a:solidFill>
          <a:latin typeface="+mn-lt"/>
          <a:ea typeface="+mn-ea"/>
          <a:cs typeface="+mn-cs"/>
        </a:defRPr>
      </a:lvl6pPr>
      <a:lvl7pPr marL="2971709" algn="l" defTabSz="495285" rtl="0" eaLnBrk="1" latinLnBrk="1" hangingPunct="1">
        <a:defRPr sz="1950" kern="1200">
          <a:solidFill>
            <a:schemeClr val="tx1"/>
          </a:solidFill>
          <a:latin typeface="+mn-lt"/>
          <a:ea typeface="+mn-ea"/>
          <a:cs typeface="+mn-cs"/>
        </a:defRPr>
      </a:lvl7pPr>
      <a:lvl8pPr marL="3466993" algn="l" defTabSz="495285" rtl="0" eaLnBrk="1" latinLnBrk="1" hangingPunct="1">
        <a:defRPr sz="1950" kern="1200">
          <a:solidFill>
            <a:schemeClr val="tx1"/>
          </a:solidFill>
          <a:latin typeface="+mn-lt"/>
          <a:ea typeface="+mn-ea"/>
          <a:cs typeface="+mn-cs"/>
        </a:defRPr>
      </a:lvl8pPr>
      <a:lvl9pPr marL="3962278" algn="l" defTabSz="495285"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0" userDrawn="1">
          <p15:clr>
            <a:srgbClr val="F26B43"/>
          </p15:clr>
        </p15:guide>
        <p15:guide id="2" pos="4110" userDrawn="1">
          <p15:clr>
            <a:srgbClr val="F26B43"/>
          </p15:clr>
        </p15:guide>
        <p15:guide id="3" orient="horz" pos="308" userDrawn="1">
          <p15:clr>
            <a:srgbClr val="F26B43"/>
          </p15:clr>
        </p15:guide>
        <p15:guide id="4" orient="horz" pos="597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텍스트, 스크린샷, 웹 페이지, 온라인 광고이(가) 표시된 사진&#10;&#10;자동 생성된 설명">
            <a:extLst>
              <a:ext uri="{FF2B5EF4-FFF2-40B4-BE49-F238E27FC236}">
                <a16:creationId xmlns:a16="http://schemas.microsoft.com/office/drawing/2014/main" id="{CC4ABA64-FF81-A103-DA5B-605B374E612A}"/>
              </a:ext>
            </a:extLst>
          </p:cNvPr>
          <p:cNvPicPr>
            <a:picLocks noChangeAspect="1"/>
          </p:cNvPicPr>
          <p:nvPr/>
        </p:nvPicPr>
        <p:blipFill>
          <a:blip r:embed="rId3"/>
          <a:stretch>
            <a:fillRect/>
          </a:stretch>
        </p:blipFill>
        <p:spPr>
          <a:xfrm>
            <a:off x="0" y="362856"/>
            <a:ext cx="6858000" cy="9543143"/>
          </a:xfrm>
          <a:prstGeom prst="rect">
            <a:avLst/>
          </a:prstGeom>
        </p:spPr>
      </p:pic>
      <p:sp>
        <p:nvSpPr>
          <p:cNvPr id="105" name="TextBox 104">
            <a:extLst>
              <a:ext uri="{FF2B5EF4-FFF2-40B4-BE49-F238E27FC236}">
                <a16:creationId xmlns:a16="http://schemas.microsoft.com/office/drawing/2014/main" id="{FFE4BDA4-60DC-4D3E-A4AD-75D9EBE73FFF}"/>
              </a:ext>
            </a:extLst>
          </p:cNvPr>
          <p:cNvSpPr txBox="1"/>
          <p:nvPr/>
        </p:nvSpPr>
        <p:spPr>
          <a:xfrm>
            <a:off x="345407" y="495605"/>
            <a:ext cx="4218945" cy="738664"/>
          </a:xfrm>
          <a:prstGeom prst="rect">
            <a:avLst/>
          </a:prstGeom>
          <a:noFill/>
        </p:spPr>
        <p:txBody>
          <a:bodyPr wrap="square" lIns="0" tIns="0" rIns="0" bIns="0" rtlCol="0">
            <a:spAutoFit/>
          </a:bodyPr>
          <a:lstStyle/>
          <a:p>
            <a:r>
              <a:rPr lang="ko-KR" altLang="en-US" sz="2400" dirty="0">
                <a:ln>
                  <a:solidFill>
                    <a:schemeClr val="tx2">
                      <a:alpha val="0"/>
                    </a:schemeClr>
                  </a:solidFill>
                </a:ln>
                <a:solidFill>
                  <a:schemeClr val="tx2"/>
                </a:solidFill>
                <a:latin typeface="+mj-ea"/>
                <a:ea typeface="+mj-ea"/>
              </a:rPr>
              <a:t>충전</a:t>
            </a:r>
            <a:r>
              <a:rPr lang="en-US" altLang="ko-KR" sz="2400" dirty="0">
                <a:ln>
                  <a:solidFill>
                    <a:schemeClr val="tx2">
                      <a:alpha val="0"/>
                    </a:schemeClr>
                  </a:solidFill>
                </a:ln>
                <a:solidFill>
                  <a:schemeClr val="tx2"/>
                </a:solidFill>
                <a:latin typeface="+mj-ea"/>
                <a:ea typeface="+mj-ea"/>
              </a:rPr>
              <a:t> </a:t>
            </a:r>
            <a:r>
              <a:rPr lang="ko-KR" altLang="en-US" sz="2400" dirty="0">
                <a:ln>
                  <a:solidFill>
                    <a:schemeClr val="tx2">
                      <a:alpha val="0"/>
                    </a:schemeClr>
                  </a:solidFill>
                </a:ln>
                <a:solidFill>
                  <a:schemeClr val="tx2"/>
                </a:solidFill>
                <a:latin typeface="+mj-ea"/>
                <a:ea typeface="+mj-ea"/>
              </a:rPr>
              <a:t>산업의 부상</a:t>
            </a:r>
            <a:r>
              <a:rPr lang="en-US" altLang="ko-KR" sz="2400" dirty="0">
                <a:ln>
                  <a:solidFill>
                    <a:schemeClr val="tx2">
                      <a:alpha val="0"/>
                    </a:schemeClr>
                  </a:solidFill>
                </a:ln>
                <a:solidFill>
                  <a:schemeClr val="tx2"/>
                </a:solidFill>
                <a:latin typeface="+mj-ea"/>
                <a:ea typeface="+mj-ea"/>
              </a:rPr>
              <a:t>, </a:t>
            </a:r>
          </a:p>
          <a:p>
            <a:r>
              <a:rPr lang="ko-KR" altLang="en-US" sz="2400" dirty="0">
                <a:ln>
                  <a:solidFill>
                    <a:schemeClr val="tx2">
                      <a:alpha val="0"/>
                    </a:schemeClr>
                  </a:solidFill>
                </a:ln>
                <a:solidFill>
                  <a:schemeClr val="tx2"/>
                </a:solidFill>
                <a:latin typeface="+mj-ea"/>
                <a:ea typeface="+mj-ea"/>
              </a:rPr>
              <a:t>시장 선점을 위한 </a:t>
            </a:r>
            <a:r>
              <a:rPr lang="en-US" altLang="ko-KR" sz="2400" dirty="0">
                <a:ln>
                  <a:solidFill>
                    <a:schemeClr val="tx2">
                      <a:alpha val="0"/>
                    </a:schemeClr>
                  </a:solidFill>
                </a:ln>
                <a:solidFill>
                  <a:schemeClr val="tx2"/>
                </a:solidFill>
                <a:latin typeface="+mj-ea"/>
                <a:ea typeface="+mj-ea"/>
              </a:rPr>
              <a:t>3</a:t>
            </a:r>
            <a:r>
              <a:rPr lang="ko-KR" altLang="en-US" sz="2400" dirty="0">
                <a:ln>
                  <a:solidFill>
                    <a:schemeClr val="tx2">
                      <a:alpha val="0"/>
                    </a:schemeClr>
                  </a:solidFill>
                </a:ln>
                <a:solidFill>
                  <a:schemeClr val="tx2"/>
                </a:solidFill>
                <a:latin typeface="+mj-ea"/>
                <a:ea typeface="+mj-ea"/>
              </a:rPr>
              <a:t>가지 질문</a:t>
            </a:r>
            <a:endParaRPr lang="en-US" altLang="ko-KR" sz="2400" dirty="0">
              <a:ln>
                <a:solidFill>
                  <a:schemeClr val="tx2">
                    <a:alpha val="0"/>
                  </a:schemeClr>
                </a:solidFill>
              </a:ln>
              <a:solidFill>
                <a:schemeClr val="tx2"/>
              </a:solidFill>
              <a:latin typeface="+mj-ea"/>
              <a:ea typeface="+mj-ea"/>
            </a:endParaRPr>
          </a:p>
        </p:txBody>
      </p:sp>
      <p:pic>
        <p:nvPicPr>
          <p:cNvPr id="29" name="그림 28">
            <a:extLst>
              <a:ext uri="{FF2B5EF4-FFF2-40B4-BE49-F238E27FC236}">
                <a16:creationId xmlns:a16="http://schemas.microsoft.com/office/drawing/2014/main" id="{7FF85EE2-FACE-A844-2B90-89079E3C0850}"/>
              </a:ext>
            </a:extLst>
          </p:cNvPr>
          <p:cNvPicPr>
            <a:picLocks noChangeAspect="1"/>
          </p:cNvPicPr>
          <p:nvPr/>
        </p:nvPicPr>
        <p:blipFill>
          <a:blip r:embed="rId4"/>
          <a:stretch>
            <a:fillRect/>
          </a:stretch>
        </p:blipFill>
        <p:spPr>
          <a:xfrm>
            <a:off x="333375" y="9504333"/>
            <a:ext cx="739950" cy="171849"/>
          </a:xfrm>
          <a:prstGeom prst="rect">
            <a:avLst/>
          </a:prstGeom>
        </p:spPr>
      </p:pic>
      <p:sp>
        <p:nvSpPr>
          <p:cNvPr id="30" name="TextBox 29">
            <a:extLst>
              <a:ext uri="{FF2B5EF4-FFF2-40B4-BE49-F238E27FC236}">
                <a16:creationId xmlns:a16="http://schemas.microsoft.com/office/drawing/2014/main" id="{FD09897A-0013-F84E-B41F-1E0B36A07818}"/>
              </a:ext>
              <a:ext uri="{C183D7F6-B498-43B3-948B-1728B52AA6E4}">
                <adec:decorative xmlns:adec="http://schemas.microsoft.com/office/drawing/2017/decorative" val="1"/>
              </a:ext>
            </a:extLst>
          </p:cNvPr>
          <p:cNvSpPr txBox="1"/>
          <p:nvPr/>
        </p:nvSpPr>
        <p:spPr>
          <a:xfrm>
            <a:off x="1299516" y="9496785"/>
            <a:ext cx="4851406"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tx2">
                      <a:alpha val="0"/>
                    </a:schemeClr>
                  </a:solidFill>
                </a:ln>
                <a:latin typeface="Arial"/>
              </a:rPr>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pic>
        <p:nvPicPr>
          <p:cNvPr id="41" name="그림 40" descr="육상 차량, 차량, 바퀴, 자동차이(가) 표시된 사진&#10;&#10;자동 생성된 설명">
            <a:extLst>
              <a:ext uri="{FF2B5EF4-FFF2-40B4-BE49-F238E27FC236}">
                <a16:creationId xmlns:a16="http://schemas.microsoft.com/office/drawing/2014/main" id="{E19F330E-88FD-FCD4-DFCC-121F384BDFC8}"/>
              </a:ext>
            </a:extLst>
          </p:cNvPr>
          <p:cNvPicPr>
            <a:picLocks noChangeAspect="1"/>
          </p:cNvPicPr>
          <p:nvPr/>
        </p:nvPicPr>
        <p:blipFill>
          <a:blip r:embed="rId5"/>
          <a:stretch>
            <a:fillRect/>
          </a:stretch>
        </p:blipFill>
        <p:spPr>
          <a:xfrm>
            <a:off x="4564353" y="102624"/>
            <a:ext cx="1967645" cy="1160182"/>
          </a:xfrm>
          <a:prstGeom prst="rect">
            <a:avLst/>
          </a:prstGeom>
        </p:spPr>
      </p:pic>
    </p:spTree>
    <p:extLst>
      <p:ext uri="{BB962C8B-B14F-4D97-AF65-F5344CB8AC3E}">
        <p14:creationId xmlns:p14="http://schemas.microsoft.com/office/powerpoint/2010/main" val="1753616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3600" dirty="0">
            <a:solidFill>
              <a:schemeClr val="accent3"/>
            </a:solidFill>
            <a:latin typeface="KoPub돋움체 Medium" panose="02020603020101020101" pitchFamily="18" charset="-127"/>
            <a:ea typeface="KoPub돋움체 Medium" panose="02020603020101020101" pitchFamily="18" charset="-127"/>
          </a:defRPr>
        </a:defPPr>
      </a:lstStyle>
      <a:style>
        <a:lnRef idx="1">
          <a:schemeClr val="accent1"/>
        </a:lnRef>
        <a:fillRef idx="3">
          <a:schemeClr val="accent1"/>
        </a:fillRef>
        <a:effectRef idx="2">
          <a:schemeClr val="accent1"/>
        </a:effectRef>
        <a:fontRef idx="minor">
          <a:schemeClr val="lt1"/>
        </a:fontRef>
      </a:style>
    </a:spDef>
    <a:lnDef>
      <a:spPr>
        <a:ln w="6350">
          <a:solidFill>
            <a:schemeClr val="bg1">
              <a:lumMod val="75000"/>
            </a:schemeClr>
          </a:solidFill>
        </a:ln>
        <a:effectLst/>
      </a:spPr>
      <a:bodyPr/>
      <a:lstStyle/>
      <a:style>
        <a:lnRef idx="2">
          <a:schemeClr val="accent3"/>
        </a:lnRef>
        <a:fillRef idx="0">
          <a:schemeClr val="accent3"/>
        </a:fillRef>
        <a:effectRef idx="1">
          <a:schemeClr val="accent3"/>
        </a:effectRef>
        <a:fontRef idx="minor">
          <a:schemeClr val="tx1"/>
        </a:fontRef>
      </a:style>
    </a:lnDef>
    <a:txDef>
      <a:spPr>
        <a:noFill/>
      </a:spPr>
      <a:bodyPr wrap="none" lIns="0" tIns="0" rIns="0" bIns="0" rtlCol="0">
        <a:spAutoFit/>
      </a:bodyPr>
      <a:lstStyle>
        <a:defPPr algn="ctr">
          <a:defRPr sz="850" smtClean="0">
            <a:ln>
              <a:solidFill>
                <a:schemeClr val="accent6">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defRPr>
        </a:defPPr>
      </a:lstStyle>
    </a:txDef>
  </a:objectDefaults>
  <a:extraClrSchemeLst/>
  <a:extLst>
    <a:ext uri="{05A4C25C-085E-4340-85A3-A5531E510DB2}">
      <thm15:themeFamily xmlns:thm15="http://schemas.microsoft.com/office/thememl/2012/main" name="프레젠테이션1" id="{8C4467C5-07C9-4B51-8BF1-3B01D7652E15}" vid="{B1721F83-C91C-4EC3-8F7B-E3F1904F8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20230803_IM_충전 인프라 산업의 부상, 시장 선점을 위한 3가지 질문</Korean_x0020_Title>
    <Global_x0020_Country_metalogix xmlns="1c657212-07cd-4eb2-8173-68663959c5b7" xsi:nil="true"/>
    <Economy xmlns="1c657212-07cd-4eb2-8173-68663959c5b7" xsi:nil="true"/>
    <Publication_x0020_Date_metalogix xmlns="1c657212-07cd-4eb2-8173-68663959c5b7">2023-08-02T15:00:00+00:00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Industrial Markets</Value>
    </Category>
    <Korean_x0020_Abstract xmlns="1c657212-07cd-4eb2-8173-68663959c5b7" xsi:nil="true"/>
    <Industry_x0020_Sector_x002f_SubSector_x0020_Selection_metalogix xmlns="1c657212-07cd-4eb2-8173-68663959c5b7" xsi:nil="true"/>
    <ERI_x0020_Report_x0020_Type xmlns="1c657212-07cd-4eb2-8173-68663959c5b7">Issue Monitor</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Props1.xml><?xml version="1.0" encoding="utf-8"?>
<ds:datastoreItem xmlns:ds="http://schemas.openxmlformats.org/officeDocument/2006/customXml" ds:itemID="{9DE161FD-F930-45ED-8AA0-297502BC7E40}">
  <ds:schemaRefs>
    <ds:schemaRef ds:uri="http://schemas.microsoft.com/sharepoint/v3/contenttype/forms"/>
  </ds:schemaRefs>
</ds:datastoreItem>
</file>

<file path=customXml/itemProps2.xml><?xml version="1.0" encoding="utf-8"?>
<ds:datastoreItem xmlns:ds="http://schemas.openxmlformats.org/officeDocument/2006/customXml" ds:itemID="{66FBE6F7-C19D-4397-99E4-C3B6ABB6D71C}"/>
</file>

<file path=customXml/itemProps3.xml><?xml version="1.0" encoding="utf-8"?>
<ds:datastoreItem xmlns:ds="http://schemas.openxmlformats.org/officeDocument/2006/customXml" ds:itemID="{82ED7A70-E524-458A-AF01-08531447576B}">
  <ds:schemaRef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4243d5be-521d-4052-81ca-f0f31ea6f2da"/>
    <ds:schemaRef ds:uri="e2073511-092b-453c-86c4-757771ac7067"/>
    <ds:schemaRef ds:uri="a6565e09-5864-4678-8d5f-23ac74c58b1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17329</TotalTime>
  <Words>53</Words>
  <Application>Microsoft Office PowerPoint</Application>
  <PresentationFormat>A4 용지(210x297mm)</PresentationFormat>
  <Paragraphs>3</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vt:i4>
      </vt:variant>
    </vt:vector>
  </HeadingPairs>
  <TitlesOfParts>
    <vt:vector size="9" baseType="lpstr">
      <vt:lpstr>KoPub돋움체 Bold</vt:lpstr>
      <vt:lpstr>KoPub돋움체 Medium</vt:lpstr>
      <vt:lpstr>Arial</vt:lpstr>
      <vt:lpstr>Calibri</vt:lpstr>
      <vt:lpstr>KPMG Extralight</vt:lpstr>
      <vt:lpstr>Univers for KPMG</vt:lpstr>
      <vt:lpstr>Univers for KPMG Light</vt:lpstr>
      <vt:lpstr>KPMG</vt:lpstr>
      <vt:lpstr>PowerPoint 프레젠테이션</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20230803_IM_충전 인프라 산업의 부상, 시장 선점을 위한 3가지 질문</dc:title>
  <dc:creator>삼정KPMG 경제연구원</dc:creator>
  <cp:keywords/>
  <dc:description/>
  <cp:lastModifiedBy>Lee, Ji-Soo (KR/ERI)</cp:lastModifiedBy>
  <cp:revision>1252</cp:revision>
  <cp:lastPrinted>2023-08-02T01:58:24Z</cp:lastPrinted>
  <dcterms:created xsi:type="dcterms:W3CDTF">2015-03-05T08:26:34Z</dcterms:created>
  <dcterms:modified xsi:type="dcterms:W3CDTF">2023-08-02T05:59:03Z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