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4241" r:id="rId4"/>
  </p:sldMasterIdLst>
  <p:notesMasterIdLst>
    <p:notesMasterId r:id="rId6"/>
  </p:notesMasterIdLst>
  <p:handoutMasterIdLst>
    <p:handoutMasterId r:id="rId7"/>
  </p:handoutMasterIdLst>
  <p:sldIdLst>
    <p:sldId id="2446" r:id="rId5"/>
  </p:sldIdLst>
  <p:sldSz cx="6858000" cy="9906000" type="A4"/>
  <p:notesSz cx="9926638" cy="6669088"/>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60" userDrawn="1">
          <p15:clr>
            <a:srgbClr val="A4A3A4"/>
          </p15:clr>
        </p15:guide>
        <p15:guide id="3" orient="horz" pos="262" userDrawn="1">
          <p15:clr>
            <a:srgbClr val="A4A3A4"/>
          </p15:clr>
        </p15:guide>
        <p15:guide id="4" orient="horz" pos="5660" userDrawn="1">
          <p15:clr>
            <a:srgbClr val="A4A3A4"/>
          </p15:clr>
        </p15:guide>
        <p15:guide id="6" orient="horz" pos="5479" userDrawn="1">
          <p15:clr>
            <a:srgbClr val="A4A3A4"/>
          </p15:clr>
        </p15:guide>
        <p15:guide id="7" pos="2055" userDrawn="1">
          <p15:clr>
            <a:srgbClr val="A4A3A4"/>
          </p15:clr>
        </p15:guide>
        <p15:guide id="8" pos="2278" userDrawn="1">
          <p15:clr>
            <a:srgbClr val="A4A3A4"/>
          </p15:clr>
        </p15:guide>
        <p15:guide id="10" orient="horz" pos="29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9C198AE-727B-6280-25AB-5730EE4296EA}" name="Ryu, Seung-Hee (KR/ERI)" initials="RSH(" userId="S::seungheeryu@kr.kpmg.com::d630891e-03b7-4e5a-ad8a-333d4fa8cd99" providerId="AD"/>
  <p188:author id="{685851EE-C7C4-C18A-9537-19D60D6ED945}" name="Kang, Min-Young (KR/ERI)" initials="KMY(" userId="S::minyoungkang@kr.kpmg.com::14d136bd-b803-4b1f-a05b-f8f87e92d96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hoi, Yeon-Kyung (KR/ERI)" initials="CYK" lastIdx="1" clrIdx="0">
    <p:extLst>
      <p:ext uri="{19B8F6BF-5375-455C-9EA6-DF929625EA0E}">
        <p15:presenceInfo xmlns:p15="http://schemas.microsoft.com/office/powerpoint/2012/main" userId="Choi, Yeon-Kyung (KR/ERI)" providerId="None"/>
      </p:ext>
    </p:extLst>
  </p:cmAuthor>
  <p:cmAuthor id="2" name="Cha, Yoon-Ji (KR/ERI)" initials="CY(" lastIdx="1" clrIdx="1">
    <p:extLst>
      <p:ext uri="{19B8F6BF-5375-455C-9EA6-DF929625EA0E}">
        <p15:presenceInfo xmlns:p15="http://schemas.microsoft.com/office/powerpoint/2012/main" userId="S::yoonjicha@kr.kpmg.com::a9259fc7-1fe6-4b76-824d-f40cef50933c" providerId="AD"/>
      </p:ext>
    </p:extLst>
  </p:cmAuthor>
  <p:cmAuthor id="3" name="Jeon, Hae-Rin (KR/ERI)" initials="JH(" lastIdx="2" clrIdx="2">
    <p:extLst>
      <p:ext uri="{19B8F6BF-5375-455C-9EA6-DF929625EA0E}">
        <p15:presenceInfo xmlns:p15="http://schemas.microsoft.com/office/powerpoint/2012/main" userId="S::haerinjeon@kr.kpmg.com::c645b719-0d28-4c55-a4b2-d1897a9dc3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36AA"/>
    <a:srgbClr val="0E6C72"/>
    <a:srgbClr val="61D9BC"/>
    <a:srgbClr val="005EB8"/>
    <a:srgbClr val="0091DA"/>
    <a:srgbClr val="00338D"/>
    <a:srgbClr val="B497FF"/>
    <a:srgbClr val="098E7E"/>
    <a:srgbClr val="33C6F7"/>
    <a:srgbClr val="BC3D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65BD61-C101-49E6-A314-ABC7DB939DF9}" v="2" dt="2023-08-21T06:10:45.4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어두운 스타일 2 - 강조 1/강조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보통 스타일 1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밝은 스타일 1 - 강조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밝은 스타일 1 - 강조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2DE63D5-997A-4646-A377-4702673A728D}" styleName="밝은 스타일 2 - 강조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27102A9-8310-4765-A935-A1911B00CA55}" styleName="밝은 스타일 1 - 강조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밝은 스타일 1 - 강조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5758FB7-9AC5-4552-8A53-C91805E547FA}" styleName="테마 스타일 1 - 강조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E171933-4619-4E11-9A3F-F7608DF75F80}" styleName="보통 스타일 1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보통 스타일 1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밝은 스타일 2 - 강조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보통 스타일 1 - 강조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보통 스타일 4 - 강조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7853C-536D-4A76-A0AE-DD22124D55A5}" styleName="테마 스타일 1 - 강조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8D230F3-CF80-4859-8CE7-A43EE81993B5}" styleName="밝은 스타일 1 - 강조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505E3EF-67EA-436B-97B2-0124C06EBD24}" styleName="보통 스타일 4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56" autoAdjust="0"/>
    <p:restoredTop sz="94479" autoAdjust="0"/>
  </p:normalViewPr>
  <p:slideViewPr>
    <p:cSldViewPr snapToGrid="0">
      <p:cViewPr varScale="1">
        <p:scale>
          <a:sx n="51" d="100"/>
          <a:sy n="51" d="100"/>
        </p:scale>
        <p:origin x="2262" y="72"/>
      </p:cViewPr>
      <p:guideLst>
        <p:guide pos="2160"/>
        <p:guide orient="horz" pos="262"/>
        <p:guide orient="horz" pos="5660"/>
        <p:guide orient="horz" pos="5479"/>
        <p:guide pos="2055"/>
        <p:guide pos="2278"/>
        <p:guide orient="horz" pos="2961"/>
      </p:guideLst>
    </p:cSldViewPr>
  </p:slideViewPr>
  <p:notesTextViewPr>
    <p:cViewPr>
      <p:scale>
        <a:sx n="1" d="1"/>
        <a:sy n="1" d="1"/>
      </p:scale>
      <p:origin x="0" y="0"/>
    </p:cViewPr>
  </p:notesTextViewPr>
  <p:notesViewPr>
    <p:cSldViewPr snapToGrid="0">
      <p:cViewPr varScale="1">
        <p:scale>
          <a:sx n="131" d="100"/>
          <a:sy n="131" d="100"/>
        </p:scale>
        <p:origin x="156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8/10/relationships/authors" Target="authors.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9" y="7"/>
            <a:ext cx="4302316" cy="333667"/>
          </a:xfrm>
          <a:prstGeom prst="rect">
            <a:avLst/>
          </a:prstGeom>
        </p:spPr>
        <p:txBody>
          <a:bodyPr vert="horz" lIns="91100" tIns="45550" rIns="91100" bIns="45550" rtlCol="0"/>
          <a:lstStyle>
            <a:lvl1pPr algn="l">
              <a:defRPr sz="1200"/>
            </a:lvl1pPr>
          </a:lstStyle>
          <a:p>
            <a:endParaRPr lang="en-US"/>
          </a:p>
        </p:txBody>
      </p:sp>
      <p:sp>
        <p:nvSpPr>
          <p:cNvPr id="3" name="Date Placeholder 2"/>
          <p:cNvSpPr>
            <a:spLocks noGrp="1"/>
          </p:cNvSpPr>
          <p:nvPr>
            <p:ph type="dt" sz="quarter" idx="1"/>
          </p:nvPr>
        </p:nvSpPr>
        <p:spPr>
          <a:xfrm>
            <a:off x="5622011" y="7"/>
            <a:ext cx="4302316" cy="333667"/>
          </a:xfrm>
          <a:prstGeom prst="rect">
            <a:avLst/>
          </a:prstGeom>
        </p:spPr>
        <p:txBody>
          <a:bodyPr vert="horz" lIns="91100" tIns="45550" rIns="91100" bIns="45550" rtlCol="0"/>
          <a:lstStyle>
            <a:lvl1pPr algn="r">
              <a:defRPr sz="1200"/>
            </a:lvl1pPr>
          </a:lstStyle>
          <a:p>
            <a:fld id="{FD4ADFBC-B392-474D-BFD2-23D3BDA66A93}" type="datetimeFigureOut">
              <a:rPr lang="en-US" smtClean="0"/>
              <a:t>8/21/2023</a:t>
            </a:fld>
            <a:endParaRPr lang="en-US"/>
          </a:p>
        </p:txBody>
      </p:sp>
      <p:sp>
        <p:nvSpPr>
          <p:cNvPr id="4" name="Footer Placeholder 3"/>
          <p:cNvSpPr>
            <a:spLocks noGrp="1"/>
          </p:cNvSpPr>
          <p:nvPr>
            <p:ph type="ftr" sz="quarter" idx="2"/>
          </p:nvPr>
        </p:nvSpPr>
        <p:spPr>
          <a:xfrm>
            <a:off x="9" y="6334361"/>
            <a:ext cx="4302316" cy="333667"/>
          </a:xfrm>
          <a:prstGeom prst="rect">
            <a:avLst/>
          </a:prstGeom>
        </p:spPr>
        <p:txBody>
          <a:bodyPr vert="horz" lIns="91100" tIns="45550" rIns="91100" bIns="45550" rtlCol="0" anchor="b"/>
          <a:lstStyle>
            <a:lvl1pPr algn="l">
              <a:defRPr sz="1200"/>
            </a:lvl1pPr>
          </a:lstStyle>
          <a:p>
            <a:endParaRPr lang="en-US"/>
          </a:p>
        </p:txBody>
      </p:sp>
      <p:sp>
        <p:nvSpPr>
          <p:cNvPr id="5" name="Slide Number Placeholder 4"/>
          <p:cNvSpPr>
            <a:spLocks noGrp="1"/>
          </p:cNvSpPr>
          <p:nvPr>
            <p:ph type="sldNum" sz="quarter" idx="3"/>
          </p:nvPr>
        </p:nvSpPr>
        <p:spPr>
          <a:xfrm>
            <a:off x="5622011" y="6334361"/>
            <a:ext cx="4302316" cy="333667"/>
          </a:xfrm>
          <a:prstGeom prst="rect">
            <a:avLst/>
          </a:prstGeom>
        </p:spPr>
        <p:txBody>
          <a:bodyPr vert="horz" lIns="91100" tIns="45550" rIns="91100" bIns="45550" rtlCol="0" anchor="b"/>
          <a:lstStyle>
            <a:lvl1pPr algn="r">
              <a:defRPr sz="1200"/>
            </a:lvl1pPr>
          </a:lstStyle>
          <a:p>
            <a:fld id="{C0AC7954-39B3-A445-8EC5-862700B8B91C}" type="slidenum">
              <a:rPr lang="en-US" smtClean="0"/>
              <a:t>‹#›</a:t>
            </a:fld>
            <a:endParaRPr lang="en-US"/>
          </a:p>
        </p:txBody>
      </p:sp>
    </p:spTree>
    <p:extLst>
      <p:ext uri="{BB962C8B-B14F-4D97-AF65-F5344CB8AC3E}">
        <p14:creationId xmlns:p14="http://schemas.microsoft.com/office/powerpoint/2010/main" val="417644578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 y="8"/>
            <a:ext cx="4301544" cy="334613"/>
          </a:xfrm>
          <a:prstGeom prst="rect">
            <a:avLst/>
          </a:prstGeom>
        </p:spPr>
        <p:txBody>
          <a:bodyPr vert="horz" lIns="91100" tIns="45550" rIns="91100" bIns="45550" rtlCol="0"/>
          <a:lstStyle>
            <a:lvl1pPr algn="l">
              <a:defRPr sz="1200"/>
            </a:lvl1pPr>
          </a:lstStyle>
          <a:p>
            <a:endParaRPr lang="en-AU"/>
          </a:p>
        </p:txBody>
      </p:sp>
      <p:sp>
        <p:nvSpPr>
          <p:cNvPr id="3" name="Date Placeholder 2"/>
          <p:cNvSpPr>
            <a:spLocks noGrp="1"/>
          </p:cNvSpPr>
          <p:nvPr>
            <p:ph type="dt" idx="1"/>
          </p:nvPr>
        </p:nvSpPr>
        <p:spPr>
          <a:xfrm>
            <a:off x="5622807" y="8"/>
            <a:ext cx="4301544" cy="334613"/>
          </a:xfrm>
          <a:prstGeom prst="rect">
            <a:avLst/>
          </a:prstGeom>
        </p:spPr>
        <p:txBody>
          <a:bodyPr vert="horz" lIns="91100" tIns="45550" rIns="91100" bIns="45550" rtlCol="0"/>
          <a:lstStyle>
            <a:lvl1pPr algn="r">
              <a:defRPr sz="1200"/>
            </a:lvl1pPr>
          </a:lstStyle>
          <a:p>
            <a:fld id="{635DF4FA-E8DD-496D-9743-7EF5FC8FAEAE}" type="datetimeFigureOut">
              <a:rPr lang="en-AU" smtClean="0"/>
              <a:pPr/>
              <a:t>21/08/2023</a:t>
            </a:fld>
            <a:endParaRPr lang="en-AU"/>
          </a:p>
        </p:txBody>
      </p:sp>
      <p:sp>
        <p:nvSpPr>
          <p:cNvPr id="4" name="Slide Image Placeholder 3"/>
          <p:cNvSpPr>
            <a:spLocks noGrp="1" noRot="1" noChangeAspect="1"/>
          </p:cNvSpPr>
          <p:nvPr>
            <p:ph type="sldImg" idx="2"/>
          </p:nvPr>
        </p:nvSpPr>
        <p:spPr>
          <a:xfrm>
            <a:off x="4184650" y="833438"/>
            <a:ext cx="1557338" cy="2249487"/>
          </a:xfrm>
          <a:prstGeom prst="rect">
            <a:avLst/>
          </a:prstGeom>
          <a:noFill/>
          <a:ln w="12700">
            <a:solidFill>
              <a:prstClr val="black"/>
            </a:solidFill>
          </a:ln>
        </p:spPr>
        <p:txBody>
          <a:bodyPr vert="horz" lIns="91100" tIns="45550" rIns="91100" bIns="45550" rtlCol="0" anchor="ctr"/>
          <a:lstStyle/>
          <a:p>
            <a:endParaRPr lang="en-AU"/>
          </a:p>
        </p:txBody>
      </p:sp>
      <p:sp>
        <p:nvSpPr>
          <p:cNvPr id="5" name="Notes Placeholder 4"/>
          <p:cNvSpPr>
            <a:spLocks noGrp="1"/>
          </p:cNvSpPr>
          <p:nvPr>
            <p:ph type="body" sz="quarter" idx="3"/>
          </p:nvPr>
        </p:nvSpPr>
        <p:spPr>
          <a:xfrm>
            <a:off x="992666" y="3209504"/>
            <a:ext cx="7941310" cy="2625955"/>
          </a:xfrm>
          <a:prstGeom prst="rect">
            <a:avLst/>
          </a:prstGeom>
        </p:spPr>
        <p:txBody>
          <a:bodyPr vert="horz" lIns="91100" tIns="45550" rIns="91100" bIns="4555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6" y="6334477"/>
            <a:ext cx="4301544" cy="334612"/>
          </a:xfrm>
          <a:prstGeom prst="rect">
            <a:avLst/>
          </a:prstGeom>
        </p:spPr>
        <p:txBody>
          <a:bodyPr vert="horz" lIns="91100" tIns="45550" rIns="91100" bIns="45550" rtlCol="0" anchor="b"/>
          <a:lstStyle>
            <a:lvl1pPr algn="l">
              <a:defRPr sz="1200"/>
            </a:lvl1pPr>
          </a:lstStyle>
          <a:p>
            <a:endParaRPr lang="en-AU"/>
          </a:p>
        </p:txBody>
      </p:sp>
      <p:sp>
        <p:nvSpPr>
          <p:cNvPr id="7" name="Slide Number Placeholder 6"/>
          <p:cNvSpPr>
            <a:spLocks noGrp="1"/>
          </p:cNvSpPr>
          <p:nvPr>
            <p:ph type="sldNum" sz="quarter" idx="5"/>
          </p:nvPr>
        </p:nvSpPr>
        <p:spPr>
          <a:xfrm>
            <a:off x="5622807" y="6334477"/>
            <a:ext cx="4301544" cy="334612"/>
          </a:xfrm>
          <a:prstGeom prst="rect">
            <a:avLst/>
          </a:prstGeom>
        </p:spPr>
        <p:txBody>
          <a:bodyPr vert="horz" lIns="91100" tIns="45550" rIns="91100" bIns="45550" rtlCol="0" anchor="b"/>
          <a:lstStyle>
            <a:lvl1pPr algn="r">
              <a:defRPr sz="1200"/>
            </a:lvl1pPr>
          </a:lstStyle>
          <a:p>
            <a:fld id="{ABD96654-91BB-436D-BB65-0EA7A9B36C61}" type="slidenum">
              <a:rPr lang="en-AU" smtClean="0"/>
              <a:pPr/>
              <a:t>‹#›</a:t>
            </a:fld>
            <a:endParaRPr lang="en-AU"/>
          </a:p>
        </p:txBody>
      </p:sp>
    </p:spTree>
    <p:extLst>
      <p:ext uri="{BB962C8B-B14F-4D97-AF65-F5344CB8AC3E}">
        <p14:creationId xmlns:p14="http://schemas.microsoft.com/office/powerpoint/2010/main" val="64310781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ea typeface="KoPub돋움체 Medium" panose="02020603020101020101" pitchFamily="18" charset="-127"/>
            </a:endParaRPr>
          </a:p>
        </p:txBody>
      </p:sp>
    </p:spTree>
    <p:extLst>
      <p:ext uri="{BB962C8B-B14F-4D97-AF65-F5344CB8AC3E}">
        <p14:creationId xmlns:p14="http://schemas.microsoft.com/office/powerpoint/2010/main" val="3112723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hyperlink" Target="https://www.youtube.com/c/kpmgkorea"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hyperlink" Target="https://kpmg.com/kr/ko/home.html" TargetMode="External"/><Relationship Id="rId1" Type="http://schemas.openxmlformats.org/officeDocument/2006/relationships/slideMaster" Target="../slideMasters/slideMaster1.xml"/><Relationship Id="rId6" Type="http://schemas.openxmlformats.org/officeDocument/2006/relationships/hyperlink" Target="https://kpmgacademy.hunet.co.kr/Home"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s://home.kpmg/kr/ko/home.html" TargetMode="External"/><Relationship Id="rId4" Type="http://schemas.openxmlformats.org/officeDocument/2006/relationships/hyperlink" Target="https://www.linkedin.com/authwall?trk=bf&amp;trkInfo=AQFzyHlWQPfPaAAAAYlMt5zoufESzavMSp5teGOGJ2Kspx9Njbj8I0bj2IOnYfRu_lDN6H-qsV1QVy8QXfqIDLXTG59uW3prV0gdxhvwv35utlR98rUMP5S5oUGrnyLOk_fjKIA=&amp;original_referer=&amp;sessionRedirect=https%3A%2F%2Fwww.linkedin.com%2Fcompany%2Fsamjong-kpmg%2F" TargetMode="External"/><Relationship Id="rId9"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home.kpmg/kr/ko/home.html"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fographic">
    <p:bg>
      <p:bgPr>
        <a:solidFill>
          <a:srgbClr val="C9D7DE"/>
        </a:solidFill>
        <a:effectLst/>
      </p:bgPr>
    </p:bg>
    <p:spTree>
      <p:nvGrpSpPr>
        <p:cNvPr id="1" name=""/>
        <p:cNvGrpSpPr/>
        <p:nvPr/>
      </p:nvGrpSpPr>
      <p:grpSpPr>
        <a:xfrm>
          <a:off x="0" y="0"/>
          <a:ext cx="0" cy="0"/>
          <a:chOff x="0" y="0"/>
          <a:chExt cx="0" cy="0"/>
        </a:xfrm>
      </p:grpSpPr>
      <p:sp>
        <p:nvSpPr>
          <p:cNvPr id="186" name="직사각형 185">
            <a:extLst>
              <a:ext uri="{FF2B5EF4-FFF2-40B4-BE49-F238E27FC236}">
                <a16:creationId xmlns:a16="http://schemas.microsoft.com/office/drawing/2014/main" id="{C287D7B6-0058-49DC-BE50-9C0A151947A1}"/>
              </a:ext>
            </a:extLst>
          </p:cNvPr>
          <p:cNvSpPr/>
          <p:nvPr userDrawn="1"/>
        </p:nvSpPr>
        <p:spPr>
          <a:xfrm>
            <a:off x="665135" y="155648"/>
            <a:ext cx="4686420" cy="258853"/>
          </a:xfrm>
          <a:prstGeom prst="rect">
            <a:avLst/>
          </a:prstGeom>
        </p:spPr>
        <p:txBody>
          <a:bodyPr wrap="square" lIns="0">
            <a:spAutoFit/>
          </a:bodyPr>
          <a:lstStyle/>
          <a:p>
            <a:pPr algn="l">
              <a:lnSpc>
                <a:spcPct val="130000"/>
              </a:lnSpc>
              <a:spcBef>
                <a:spcPts val="600"/>
              </a:spcBef>
            </a:pPr>
            <a:r>
              <a:rPr lang="ko-KR" altLang="en-US" sz="900" b="0">
                <a:ln>
                  <a:solidFill>
                    <a:schemeClr val="accent1">
                      <a:alpha val="0"/>
                    </a:schemeClr>
                  </a:solidFill>
                </a:ln>
                <a:solidFill>
                  <a:srgbClr val="00338D"/>
                </a:solidFill>
                <a:latin typeface="KoPub돋움체 Medium" panose="02020603020101020101" pitchFamily="18" charset="-127"/>
                <a:ea typeface="KoPub돋움체 Medium" panose="02020603020101020101" pitchFamily="18" charset="-127"/>
              </a:rPr>
              <a:t>내일의 도시</a:t>
            </a:r>
            <a:r>
              <a:rPr lang="en-US" altLang="ko-KR" sz="900" b="0">
                <a:ln>
                  <a:solidFill>
                    <a:schemeClr val="accent1">
                      <a:alpha val="0"/>
                    </a:schemeClr>
                  </a:solidFill>
                </a:ln>
                <a:solidFill>
                  <a:srgbClr val="00338D"/>
                </a:solidFill>
                <a:latin typeface="KoPub돋움체 Medium" panose="02020603020101020101" pitchFamily="18" charset="-127"/>
                <a:ea typeface="KoPub돋움체 Medium" panose="02020603020101020101" pitchFamily="18" charset="-127"/>
              </a:rPr>
              <a:t>: </a:t>
            </a:r>
            <a:r>
              <a:rPr lang="ko-KR" altLang="en-US" sz="900" b="0">
                <a:ln>
                  <a:solidFill>
                    <a:schemeClr val="accent1">
                      <a:alpha val="0"/>
                    </a:schemeClr>
                  </a:solidFill>
                </a:ln>
                <a:solidFill>
                  <a:srgbClr val="00338D"/>
                </a:solidFill>
                <a:latin typeface="KoPub돋움체 Medium" panose="02020603020101020101" pitchFamily="18" charset="-127"/>
                <a:ea typeface="KoPub돋움체 Medium" panose="02020603020101020101" pitchFamily="18" charset="-127"/>
              </a:rPr>
              <a:t>또 한번의 진화를 앞둔 스마트시티</a:t>
            </a:r>
          </a:p>
        </p:txBody>
      </p:sp>
      <p:sp>
        <p:nvSpPr>
          <p:cNvPr id="187" name="슬라이드 번호 개체 틀 2">
            <a:extLst>
              <a:ext uri="{FF2B5EF4-FFF2-40B4-BE49-F238E27FC236}">
                <a16:creationId xmlns:a16="http://schemas.microsoft.com/office/drawing/2014/main" id="{DF7D7A3C-61AF-4449-ADF0-4090394B13B1}"/>
              </a:ext>
            </a:extLst>
          </p:cNvPr>
          <p:cNvSpPr txBox="1">
            <a:spLocks/>
          </p:cNvSpPr>
          <p:nvPr userDrawn="1"/>
        </p:nvSpPr>
        <p:spPr>
          <a:xfrm>
            <a:off x="333375" y="147793"/>
            <a:ext cx="351499" cy="274562"/>
          </a:xfrm>
          <a:prstGeom prst="rect">
            <a:avLst/>
          </a:prstGeom>
        </p:spPr>
        <p:txBody>
          <a:bodyPr wrap="square" lIns="0" anchor="ctr">
            <a:spAutoFit/>
          </a:bodyPr>
          <a:lstStyle>
            <a:defPPr>
              <a:defRPr lang="en-US"/>
            </a:defPPr>
            <a:lvl1pPr>
              <a:lnSpc>
                <a:spcPct val="130000"/>
              </a:lnSpc>
              <a:spcBef>
                <a:spcPts val="600"/>
              </a:spcBef>
              <a:defRPr sz="900" b="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fld id="{27F33798-A7BC-7449-A4AF-BD92BCC4F2F8}" type="slidenum">
              <a:rPr lang="en-US" sz="1000" b="1" smtClean="0">
                <a:solidFill>
                  <a:schemeClr val="accent5">
                    <a:lumMod val="50000"/>
                  </a:schemeClr>
                </a:solidFill>
                <a:latin typeface="+mn-ea"/>
                <a:ea typeface="+mn-ea"/>
                <a:cs typeface="Arial" panose="020B0604020202020204" pitchFamily="34" charset="0"/>
              </a:rPr>
              <a:pPr lvl="0"/>
              <a:t>‹#›</a:t>
            </a:fld>
            <a:endParaRPr lang="en-US" sz="1000" b="1">
              <a:solidFill>
                <a:schemeClr val="accent5">
                  <a:lumMod val="50000"/>
                </a:schemeClr>
              </a:solidFill>
              <a:latin typeface="+mn-ea"/>
              <a:ea typeface="+mn-ea"/>
              <a:cs typeface="Arial" panose="020B0604020202020204" pitchFamily="34" charset="0"/>
            </a:endParaRPr>
          </a:p>
        </p:txBody>
      </p:sp>
      <p:cxnSp>
        <p:nvCxnSpPr>
          <p:cNvPr id="189" name="Straight Connector 16">
            <a:extLst>
              <a:ext uri="{FF2B5EF4-FFF2-40B4-BE49-F238E27FC236}">
                <a16:creationId xmlns:a16="http://schemas.microsoft.com/office/drawing/2014/main" id="{100157E5-1ACD-4F5F-A15C-F681BBBC4874}"/>
              </a:ext>
            </a:extLst>
          </p:cNvPr>
          <p:cNvCxnSpPr>
            <a:cxnSpLocks/>
          </p:cNvCxnSpPr>
          <p:nvPr userDrawn="1"/>
        </p:nvCxnSpPr>
        <p:spPr>
          <a:xfrm>
            <a:off x="560369" y="216718"/>
            <a:ext cx="0" cy="149412"/>
          </a:xfrm>
          <a:prstGeom prst="line">
            <a:avLst/>
          </a:prstGeom>
          <a:noFill/>
          <a:ln w="6350" cap="flat" cmpd="sng" algn="ctr">
            <a:solidFill>
              <a:schemeClr val="accent5">
                <a:lumMod val="75000"/>
              </a:schemeClr>
            </a:solidFill>
            <a:prstDash val="solid"/>
            <a:miter lim="800000"/>
          </a:ln>
          <a:effectLst/>
        </p:spPr>
      </p:cxnSp>
    </p:spTree>
    <p:extLst>
      <p:ext uri="{BB962C8B-B14F-4D97-AF65-F5344CB8AC3E}">
        <p14:creationId xmlns:p14="http://schemas.microsoft.com/office/powerpoint/2010/main" val="2488651041"/>
      </p:ext>
    </p:extLst>
  </p:cSld>
  <p:clrMapOvr>
    <a:masterClrMapping/>
  </p:clrMapOvr>
  <p:extLst>
    <p:ext uri="{DCECCB84-F9BA-43D5-87BE-67443E8EF086}">
      <p15:sldGuideLst xmlns:p15="http://schemas.microsoft.com/office/powerpoint/2012/main">
        <p15:guide id="2" pos="4110">
          <p15:clr>
            <a:srgbClr val="FBAE40"/>
          </p15:clr>
        </p15:guide>
        <p15:guide id="3" orient="horz" pos="807">
          <p15:clr>
            <a:srgbClr val="FBAE40"/>
          </p15:clr>
        </p15:guide>
        <p15:guide id="4" orient="horz" pos="5819" userDrawn="1">
          <p15:clr>
            <a:srgbClr val="FBAE40"/>
          </p15:clr>
        </p15:guide>
        <p15:guide id="5" pos="21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Infographic">
    <p:bg>
      <p:bgPr>
        <a:solidFill>
          <a:srgbClr val="C9D7D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424903"/>
      </p:ext>
    </p:extLst>
  </p:cSld>
  <p:clrMapOvr>
    <a:masterClrMapping/>
  </p:clrMapOvr>
  <p:extLst>
    <p:ext uri="{DCECCB84-F9BA-43D5-87BE-67443E8EF086}">
      <p15:sldGuideLst xmlns:p15="http://schemas.microsoft.com/office/powerpoint/2012/main">
        <p15:guide id="2" pos="4110">
          <p15:clr>
            <a:srgbClr val="FBAE40"/>
          </p15:clr>
        </p15:guide>
        <p15:guide id="3" orient="horz" pos="807">
          <p15:clr>
            <a:srgbClr val="FBAE40"/>
          </p15:clr>
        </p15:guide>
        <p15:guide id="4" orient="horz" pos="5819">
          <p15:clr>
            <a:srgbClr val="FBAE40"/>
          </p15:clr>
        </p15:guide>
        <p15:guide id="5" pos="21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fographic2">
    <p:bg>
      <p:bgPr>
        <a:solidFill>
          <a:schemeClr val="accent4"/>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E51855B-D1F6-4227-8F2D-01660220B31E}"/>
              </a:ext>
              <a:ext uri="{C183D7F6-B498-43B3-948B-1728B52AA6E4}">
                <adec:decorative xmlns:adec="http://schemas.microsoft.com/office/drawing/2017/decorative" val="1"/>
              </a:ext>
            </a:extLst>
          </p:cNvPr>
          <p:cNvSpPr txBox="1"/>
          <p:nvPr userDrawn="1"/>
        </p:nvSpPr>
        <p:spPr>
          <a:xfrm>
            <a:off x="1299516" y="9496785"/>
            <a:ext cx="4851406"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r>
              <a:rPr lang="en-US">
                <a:ln>
                  <a:solidFill>
                    <a:schemeClr val="tx2">
                      <a:alpha val="0"/>
                    </a:schemeClr>
                  </a:solidFill>
                </a:ln>
                <a:solidFill>
                  <a:schemeClr val="bg1"/>
                </a:solidFill>
                <a:latin typeface="Arial"/>
              </a:rPr>
              <a:t>© 2023 KPMG Samjong Accounting Corp., a Korea Limited Liability Company and a member firm of the KPMG global organization of independent member firms affiliated with KPMG International Limited, a private English company limited by guarantee. All rights reserved.</a:t>
            </a:r>
          </a:p>
        </p:txBody>
      </p:sp>
      <p:pic>
        <p:nvPicPr>
          <p:cNvPr id="185" name="그림 184" descr="텍스트, 클립아트이(가) 표시된 사진&#10;&#10;자동 생성된 설명">
            <a:extLst>
              <a:ext uri="{FF2B5EF4-FFF2-40B4-BE49-F238E27FC236}">
                <a16:creationId xmlns:a16="http://schemas.microsoft.com/office/drawing/2014/main" id="{97389770-E7D5-41B7-9B0F-5C321AA9255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3375" y="9503382"/>
            <a:ext cx="766820" cy="172800"/>
          </a:xfrm>
          <a:prstGeom prst="rect">
            <a:avLst/>
          </a:prstGeom>
        </p:spPr>
      </p:pic>
    </p:spTree>
    <p:extLst>
      <p:ext uri="{BB962C8B-B14F-4D97-AF65-F5344CB8AC3E}">
        <p14:creationId xmlns:p14="http://schemas.microsoft.com/office/powerpoint/2010/main" val="3327775032"/>
      </p:ext>
    </p:extLst>
  </p:cSld>
  <p:clrMapOvr>
    <a:masterClrMapping/>
  </p:clrMapOvr>
  <p:extLst>
    <p:ext uri="{DCECCB84-F9BA-43D5-87BE-67443E8EF086}">
      <p15:sldGuideLst xmlns:p15="http://schemas.microsoft.com/office/powerpoint/2012/main">
        <p15:guide id="2" pos="4110">
          <p15:clr>
            <a:srgbClr val="FBAE40"/>
          </p15:clr>
        </p15:guide>
        <p15:guide id="3" orient="horz" pos="807">
          <p15:clr>
            <a:srgbClr val="FBAE40"/>
          </p15:clr>
        </p15:guide>
        <p15:guide id="4" orient="horz" pos="5819">
          <p15:clr>
            <a:srgbClr val="FBAE40"/>
          </p15:clr>
        </p15:guide>
        <p15:guide id="5" pos="21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Right">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5911E37A-5F5C-4BBC-8677-9F18CACC7CF3}"/>
              </a:ext>
              <a:ext uri="{C183D7F6-B498-43B3-948B-1728B52AA6E4}">
                <adec:decorative xmlns:adec="http://schemas.microsoft.com/office/drawing/2017/decorative" val="1"/>
              </a:ext>
            </a:extLst>
          </p:cNvPr>
          <p:cNvSpPr txBox="1"/>
          <p:nvPr userDrawn="1"/>
        </p:nvSpPr>
        <p:spPr>
          <a:xfrm>
            <a:off x="1299516" y="9496785"/>
            <a:ext cx="4851406"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r>
              <a:rPr lang="en-US">
                <a:ln>
                  <a:solidFill>
                    <a:schemeClr val="tx2">
                      <a:alpha val="0"/>
                    </a:schemeClr>
                  </a:solidFill>
                </a:ln>
                <a:solidFill>
                  <a:prstClr val="white">
                    <a:lumMod val="65000"/>
                  </a:prstClr>
                </a:solidFill>
                <a:latin typeface="Arial"/>
              </a:rPr>
              <a:t>© 2023 KPMG Samjong Accounting Corp., a Korea Limited Liability Company and a member firm of the KPMG global organization of independent member firms affiliated with KPMG International Limited, a private English company limited by guarantee. All rights reserved.</a:t>
            </a:r>
          </a:p>
        </p:txBody>
      </p:sp>
      <p:pic>
        <p:nvPicPr>
          <p:cNvPr id="185" name="그림 184">
            <a:extLst>
              <a:ext uri="{FF2B5EF4-FFF2-40B4-BE49-F238E27FC236}">
                <a16:creationId xmlns:a16="http://schemas.microsoft.com/office/drawing/2014/main" id="{471616A5-15F8-4E77-8D6E-DA4C1B4C4F2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3375" y="9503382"/>
            <a:ext cx="766820" cy="172800"/>
          </a:xfrm>
          <a:prstGeom prst="rect">
            <a:avLst/>
          </a:prstGeom>
        </p:spPr>
      </p:pic>
      <p:sp>
        <p:nvSpPr>
          <p:cNvPr id="4" name="직사각형 3">
            <a:extLst>
              <a:ext uri="{FF2B5EF4-FFF2-40B4-BE49-F238E27FC236}">
                <a16:creationId xmlns:a16="http://schemas.microsoft.com/office/drawing/2014/main" id="{61314B0C-BFBE-4ABB-B63F-ABCDA08A230F}"/>
              </a:ext>
            </a:extLst>
          </p:cNvPr>
          <p:cNvSpPr/>
          <p:nvPr userDrawn="1"/>
        </p:nvSpPr>
        <p:spPr>
          <a:xfrm>
            <a:off x="4221135" y="152473"/>
            <a:ext cx="2065020" cy="258853"/>
          </a:xfrm>
          <a:prstGeom prst="rect">
            <a:avLst/>
          </a:prstGeom>
        </p:spPr>
        <p:txBody>
          <a:bodyPr wrap="square" lIns="0">
            <a:spAutoFit/>
          </a:bodyPr>
          <a:lstStyle/>
          <a:p>
            <a:pPr algn="r">
              <a:lnSpc>
                <a:spcPct val="130000"/>
              </a:lnSpc>
              <a:spcBef>
                <a:spcPts val="600"/>
              </a:spcBef>
            </a:pPr>
            <a:r>
              <a:rPr lang="en-US" altLang="ko-KR" sz="900" b="0" kern="120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cs typeface="+mn-cs"/>
              </a:rPr>
              <a:t>Issue Monitor · August 2023</a:t>
            </a:r>
          </a:p>
        </p:txBody>
      </p:sp>
      <p:sp>
        <p:nvSpPr>
          <p:cNvPr id="5" name="슬라이드 번호 개체 틀 2">
            <a:extLst>
              <a:ext uri="{FF2B5EF4-FFF2-40B4-BE49-F238E27FC236}">
                <a16:creationId xmlns:a16="http://schemas.microsoft.com/office/drawing/2014/main" id="{CB831643-8420-451F-909D-656195A31028}"/>
              </a:ext>
            </a:extLst>
          </p:cNvPr>
          <p:cNvSpPr txBox="1">
            <a:spLocks/>
          </p:cNvSpPr>
          <p:nvPr userDrawn="1"/>
        </p:nvSpPr>
        <p:spPr>
          <a:xfrm>
            <a:off x="6173126" y="144618"/>
            <a:ext cx="351499" cy="274562"/>
          </a:xfrm>
          <a:prstGeom prst="rect">
            <a:avLst/>
          </a:prstGeom>
        </p:spPr>
        <p:txBody>
          <a:bodyPr wrap="square" lIns="0" rIns="0" anchor="ctr">
            <a:spAutoFit/>
          </a:bodyPr>
          <a:lstStyle>
            <a:defPPr>
              <a:defRPr lang="en-US"/>
            </a:defPPr>
            <a:lvl1pPr>
              <a:lnSpc>
                <a:spcPct val="130000"/>
              </a:lnSpc>
              <a:spcBef>
                <a:spcPts val="600"/>
              </a:spcBef>
              <a:defRPr sz="900" b="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fld id="{27F33798-A7BC-7449-A4AF-BD92BCC4F2F8}" type="slidenum">
              <a:rPr lang="en-US" sz="1000" b="1" smtClean="0">
                <a:solidFill>
                  <a:schemeClr val="tx2"/>
                </a:solidFill>
                <a:latin typeface="+mn-ea"/>
                <a:ea typeface="+mn-ea"/>
                <a:cs typeface="Arial" panose="020B0604020202020204" pitchFamily="34" charset="0"/>
              </a:rPr>
              <a:pPr lvl="0" algn="r"/>
              <a:t>‹#›</a:t>
            </a:fld>
            <a:endParaRPr lang="en-US" sz="1000" b="1">
              <a:solidFill>
                <a:schemeClr val="tx2"/>
              </a:solidFill>
              <a:latin typeface="+mn-ea"/>
              <a:ea typeface="+mn-ea"/>
              <a:cs typeface="Arial" panose="020B0604020202020204" pitchFamily="34" charset="0"/>
            </a:endParaRPr>
          </a:p>
        </p:txBody>
      </p:sp>
      <p:cxnSp>
        <p:nvCxnSpPr>
          <p:cNvPr id="6" name="Straight Connector 16">
            <a:extLst>
              <a:ext uri="{FF2B5EF4-FFF2-40B4-BE49-F238E27FC236}">
                <a16:creationId xmlns:a16="http://schemas.microsoft.com/office/drawing/2014/main" id="{BB5ABF07-CB8F-404A-AC0A-E53826EDB663}"/>
              </a:ext>
            </a:extLst>
          </p:cNvPr>
          <p:cNvCxnSpPr>
            <a:cxnSpLocks/>
          </p:cNvCxnSpPr>
          <p:nvPr userDrawn="1"/>
        </p:nvCxnSpPr>
        <p:spPr>
          <a:xfrm>
            <a:off x="6297634" y="213543"/>
            <a:ext cx="0" cy="149412"/>
          </a:xfrm>
          <a:prstGeom prst="line">
            <a:avLst/>
          </a:prstGeom>
          <a:noFill/>
          <a:ln w="6350" cap="flat" cmpd="sng" algn="ctr">
            <a:solidFill>
              <a:srgbClr val="1E49E2"/>
            </a:solidFill>
            <a:prstDash val="solid"/>
            <a:miter lim="800000"/>
          </a:ln>
          <a:effectLst/>
        </p:spPr>
      </p:cxnSp>
    </p:spTree>
    <p:extLst>
      <p:ext uri="{BB962C8B-B14F-4D97-AF65-F5344CB8AC3E}">
        <p14:creationId xmlns:p14="http://schemas.microsoft.com/office/powerpoint/2010/main" val="2883617875"/>
      </p:ext>
    </p:extLst>
  </p:cSld>
  <p:clrMapOvr>
    <a:masterClrMapping/>
  </p:clrMapOvr>
  <p:extLst>
    <p:ext uri="{DCECCB84-F9BA-43D5-87BE-67443E8EF086}">
      <p15:sldGuideLst xmlns:p15="http://schemas.microsoft.com/office/powerpoint/2012/main">
        <p15:guide id="2" pos="4110">
          <p15:clr>
            <a:srgbClr val="FBAE40"/>
          </p15:clr>
        </p15:guide>
        <p15:guide id="4" orient="horz" pos="5819" userDrawn="1">
          <p15:clr>
            <a:srgbClr val="FBAE40"/>
          </p15:clr>
        </p15:guide>
        <p15:guide id="5" pos="210">
          <p15:clr>
            <a:srgbClr val="FBAE40"/>
          </p15:clr>
        </p15:guide>
        <p15:guide id="7" orient="horz" pos="807"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eft">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D3A7A79-7C80-4EB7-93D9-9265462BCD62}"/>
              </a:ext>
              <a:ext uri="{C183D7F6-B498-43B3-948B-1728B52AA6E4}">
                <adec:decorative xmlns:adec="http://schemas.microsoft.com/office/drawing/2017/decorative" val="1"/>
              </a:ext>
            </a:extLst>
          </p:cNvPr>
          <p:cNvSpPr txBox="1"/>
          <p:nvPr userDrawn="1"/>
        </p:nvSpPr>
        <p:spPr>
          <a:xfrm>
            <a:off x="1299516" y="9496785"/>
            <a:ext cx="4851406"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r>
              <a:rPr lang="en-US">
                <a:ln>
                  <a:solidFill>
                    <a:schemeClr val="tx2">
                      <a:alpha val="0"/>
                    </a:schemeClr>
                  </a:solidFill>
                </a:ln>
                <a:solidFill>
                  <a:prstClr val="white">
                    <a:lumMod val="65000"/>
                  </a:prstClr>
                </a:solidFill>
                <a:latin typeface="Arial"/>
              </a:rPr>
              <a:t>© 2023 KPMG Samjong Accounting Corp., a Korea Limited Liability Company and a member firm of the KPMG global organization of independent member firms affiliated with KPMG International Limited, a private English company limited by guarantee. All rights reserved.</a:t>
            </a:r>
          </a:p>
        </p:txBody>
      </p:sp>
      <p:pic>
        <p:nvPicPr>
          <p:cNvPr id="108" name="그림 107">
            <a:extLst>
              <a:ext uri="{FF2B5EF4-FFF2-40B4-BE49-F238E27FC236}">
                <a16:creationId xmlns:a16="http://schemas.microsoft.com/office/drawing/2014/main" id="{1E76A146-3D16-4249-8E2F-131F5FE8646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3375" y="9503382"/>
            <a:ext cx="766820" cy="172800"/>
          </a:xfrm>
          <a:prstGeom prst="rect">
            <a:avLst/>
          </a:prstGeom>
        </p:spPr>
      </p:pic>
      <p:sp>
        <p:nvSpPr>
          <p:cNvPr id="4" name="직사각형 3">
            <a:extLst>
              <a:ext uri="{FF2B5EF4-FFF2-40B4-BE49-F238E27FC236}">
                <a16:creationId xmlns:a16="http://schemas.microsoft.com/office/drawing/2014/main" id="{A3CEF186-85DD-4079-AC9F-A29F57020E9D}"/>
              </a:ext>
            </a:extLst>
          </p:cNvPr>
          <p:cNvSpPr/>
          <p:nvPr userDrawn="1"/>
        </p:nvSpPr>
        <p:spPr>
          <a:xfrm>
            <a:off x="665135" y="156898"/>
            <a:ext cx="4686420" cy="258853"/>
          </a:xfrm>
          <a:prstGeom prst="rect">
            <a:avLst/>
          </a:prstGeom>
        </p:spPr>
        <p:txBody>
          <a:bodyPr wrap="square" lIns="0">
            <a:spAutoFit/>
          </a:bodyPr>
          <a:lstStyle/>
          <a:p>
            <a:pPr algn="l">
              <a:lnSpc>
                <a:spcPct val="130000"/>
              </a:lnSpc>
              <a:spcBef>
                <a:spcPts val="600"/>
              </a:spcBef>
            </a:pPr>
            <a:r>
              <a:rPr lang="ko-KR" altLang="en-US" sz="900" b="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rPr>
              <a:t>내일의 도시</a:t>
            </a:r>
            <a:r>
              <a:rPr lang="en-US" altLang="ko-KR" sz="900" b="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rPr>
              <a:t>: </a:t>
            </a:r>
            <a:r>
              <a:rPr lang="ko-KR" altLang="en-US" sz="900" b="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rPr>
              <a:t>또 한번의 진화를 앞둔 스마트시티</a:t>
            </a:r>
          </a:p>
        </p:txBody>
      </p:sp>
      <p:sp>
        <p:nvSpPr>
          <p:cNvPr id="5" name="슬라이드 번호 개체 틀 2">
            <a:extLst>
              <a:ext uri="{FF2B5EF4-FFF2-40B4-BE49-F238E27FC236}">
                <a16:creationId xmlns:a16="http://schemas.microsoft.com/office/drawing/2014/main" id="{E82F0E22-1451-4AE4-B830-1C056DEE6137}"/>
              </a:ext>
            </a:extLst>
          </p:cNvPr>
          <p:cNvSpPr txBox="1">
            <a:spLocks/>
          </p:cNvSpPr>
          <p:nvPr userDrawn="1"/>
        </p:nvSpPr>
        <p:spPr>
          <a:xfrm>
            <a:off x="333375" y="147793"/>
            <a:ext cx="351499" cy="274562"/>
          </a:xfrm>
          <a:prstGeom prst="rect">
            <a:avLst/>
          </a:prstGeom>
        </p:spPr>
        <p:txBody>
          <a:bodyPr wrap="square" lIns="0" anchor="ctr">
            <a:spAutoFit/>
          </a:bodyPr>
          <a:lstStyle>
            <a:defPPr>
              <a:defRPr lang="en-US"/>
            </a:defPPr>
            <a:lvl1pPr>
              <a:lnSpc>
                <a:spcPct val="130000"/>
              </a:lnSpc>
              <a:spcBef>
                <a:spcPts val="600"/>
              </a:spcBef>
              <a:defRPr sz="900" b="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fld id="{27F33798-A7BC-7449-A4AF-BD92BCC4F2F8}" type="slidenum">
              <a:rPr lang="en-US" sz="1000" b="1" smtClean="0">
                <a:solidFill>
                  <a:schemeClr val="tx2"/>
                </a:solidFill>
                <a:latin typeface="+mn-ea"/>
                <a:ea typeface="+mn-ea"/>
                <a:cs typeface="Arial" panose="020B0604020202020204" pitchFamily="34" charset="0"/>
              </a:rPr>
              <a:pPr lvl="0"/>
              <a:t>‹#›</a:t>
            </a:fld>
            <a:endParaRPr lang="en-US" sz="1000" b="1">
              <a:solidFill>
                <a:schemeClr val="tx2"/>
              </a:solidFill>
              <a:latin typeface="+mn-ea"/>
              <a:ea typeface="+mn-ea"/>
              <a:cs typeface="Arial" panose="020B0604020202020204" pitchFamily="34" charset="0"/>
            </a:endParaRPr>
          </a:p>
        </p:txBody>
      </p:sp>
      <p:cxnSp>
        <p:nvCxnSpPr>
          <p:cNvPr id="6" name="Straight Connector 16">
            <a:extLst>
              <a:ext uri="{FF2B5EF4-FFF2-40B4-BE49-F238E27FC236}">
                <a16:creationId xmlns:a16="http://schemas.microsoft.com/office/drawing/2014/main" id="{2EC73842-074A-4CBE-8A1E-2E189E90999D}"/>
              </a:ext>
            </a:extLst>
          </p:cNvPr>
          <p:cNvCxnSpPr/>
          <p:nvPr userDrawn="1"/>
        </p:nvCxnSpPr>
        <p:spPr>
          <a:xfrm>
            <a:off x="560369" y="221456"/>
            <a:ext cx="0" cy="149412"/>
          </a:xfrm>
          <a:prstGeom prst="line">
            <a:avLst/>
          </a:prstGeom>
          <a:noFill/>
          <a:ln w="6350" cap="flat" cmpd="sng" algn="ctr">
            <a:solidFill>
              <a:srgbClr val="1E49E2"/>
            </a:solidFill>
            <a:prstDash val="solid"/>
            <a:miter lim="800000"/>
          </a:ln>
          <a:effectLst/>
        </p:spPr>
      </p:cxnSp>
    </p:spTree>
    <p:extLst>
      <p:ext uri="{BB962C8B-B14F-4D97-AF65-F5344CB8AC3E}">
        <p14:creationId xmlns:p14="http://schemas.microsoft.com/office/powerpoint/2010/main" val="2665174618"/>
      </p:ext>
    </p:extLst>
  </p:cSld>
  <p:clrMapOvr>
    <a:masterClrMapping/>
  </p:clrMapOvr>
  <p:extLst>
    <p:ext uri="{DCECCB84-F9BA-43D5-87BE-67443E8EF086}">
      <p15:sldGuideLst xmlns:p15="http://schemas.microsoft.com/office/powerpoint/2012/main">
        <p15:guide id="2" pos="4110">
          <p15:clr>
            <a:srgbClr val="FBAE40"/>
          </p15:clr>
        </p15:guide>
        <p15:guide id="3" orient="horz" pos="807">
          <p15:clr>
            <a:srgbClr val="FBAE40"/>
          </p15:clr>
        </p15:guide>
        <p15:guide id="4" orient="horz" pos="5819" userDrawn="1">
          <p15:clr>
            <a:srgbClr val="FBAE40"/>
          </p15:clr>
        </p15:guide>
        <p15:guide id="5" pos="21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ntacts1">
    <p:bg>
      <p:bgPr>
        <a:gradFill>
          <a:gsLst>
            <a:gs pos="0">
              <a:schemeClr val="accent5"/>
            </a:gs>
            <a:gs pos="100000">
              <a:schemeClr val="accent1"/>
            </a:gs>
          </a:gsLst>
          <a:lin ang="0" scaled="0"/>
        </a:gradFill>
        <a:effectLst/>
      </p:bgPr>
    </p:bg>
    <p:spTree>
      <p:nvGrpSpPr>
        <p:cNvPr id="1" name=""/>
        <p:cNvGrpSpPr/>
        <p:nvPr/>
      </p:nvGrpSpPr>
      <p:grpSpPr>
        <a:xfrm>
          <a:off x="0" y="0"/>
          <a:ext cx="0" cy="0"/>
          <a:chOff x="0" y="0"/>
          <a:chExt cx="0" cy="0"/>
        </a:xfrm>
      </p:grpSpPr>
      <p:pic>
        <p:nvPicPr>
          <p:cNvPr id="2" name="그림 1" descr="폰트, 그래픽, 로고, 일렉트릭 블루이(가) 표시된 사진&#10;&#10;자동 생성된 설명">
            <a:hlinkClick r:id="rId2"/>
            <a:extLst>
              <a:ext uri="{FF2B5EF4-FFF2-40B4-BE49-F238E27FC236}">
                <a16:creationId xmlns:a16="http://schemas.microsoft.com/office/drawing/2014/main" id="{BA05B47A-2F27-EDB3-3D83-034344DA2D7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23571" y="7350598"/>
            <a:ext cx="415640" cy="415640"/>
          </a:xfrm>
          <a:prstGeom prst="rect">
            <a:avLst/>
          </a:prstGeom>
        </p:spPr>
      </p:pic>
      <p:pic>
        <p:nvPicPr>
          <p:cNvPr id="3" name="그림 2" descr="로고, 그래픽, 상징, 원이(가) 표시된 사진&#10;&#10;자동 생성된 설명">
            <a:hlinkClick r:id="rId4"/>
            <a:extLst>
              <a:ext uri="{FF2B5EF4-FFF2-40B4-BE49-F238E27FC236}">
                <a16:creationId xmlns:a16="http://schemas.microsoft.com/office/drawing/2014/main" id="{F9CCACF6-9F7B-0344-1860-497E58B413A5}"/>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14178" y="7344395"/>
            <a:ext cx="415640" cy="415640"/>
          </a:xfrm>
          <a:prstGeom prst="rect">
            <a:avLst/>
          </a:prstGeom>
        </p:spPr>
      </p:pic>
      <p:pic>
        <p:nvPicPr>
          <p:cNvPr id="5" name="그림 4" descr="폰트, 원, 그래픽, 일렉트릭 블루이(가) 표시된 사진&#10;&#10;자동 생성된 설명">
            <a:hlinkClick r:id="rId6"/>
            <a:extLst>
              <a:ext uri="{FF2B5EF4-FFF2-40B4-BE49-F238E27FC236}">
                <a16:creationId xmlns:a16="http://schemas.microsoft.com/office/drawing/2014/main" id="{59BE432A-61E1-B41A-8080-6438DDB62529}"/>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835780" y="7344395"/>
            <a:ext cx="415640" cy="415640"/>
          </a:xfrm>
          <a:prstGeom prst="rect">
            <a:avLst/>
          </a:prstGeom>
        </p:spPr>
      </p:pic>
      <p:pic>
        <p:nvPicPr>
          <p:cNvPr id="6" name="그림 5" descr="로고, 레드, 상징, 그래픽이(가) 표시된 사진&#10;&#10;자동 생성된 설명">
            <a:hlinkClick r:id="rId8"/>
            <a:extLst>
              <a:ext uri="{FF2B5EF4-FFF2-40B4-BE49-F238E27FC236}">
                <a16:creationId xmlns:a16="http://schemas.microsoft.com/office/drawing/2014/main" id="{38FBF9F0-AED3-ADE8-81BF-04FD0227915A}"/>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17329" y="7344395"/>
            <a:ext cx="415640" cy="415640"/>
          </a:xfrm>
          <a:prstGeom prst="rect">
            <a:avLst/>
          </a:prstGeom>
        </p:spPr>
      </p:pic>
      <p:sp>
        <p:nvSpPr>
          <p:cNvPr id="9" name="Content Placeholder 1">
            <a:extLst>
              <a:ext uri="{FF2B5EF4-FFF2-40B4-BE49-F238E27FC236}">
                <a16:creationId xmlns:a16="http://schemas.microsoft.com/office/drawing/2014/main" id="{087FA9B6-75BA-41C2-8471-9E4D7100AE78}"/>
              </a:ext>
            </a:extLst>
          </p:cNvPr>
          <p:cNvSpPr txBox="1">
            <a:spLocks/>
          </p:cNvSpPr>
          <p:nvPr userDrawn="1"/>
        </p:nvSpPr>
        <p:spPr>
          <a:xfrm>
            <a:off x="333375" y="7885679"/>
            <a:ext cx="4956175" cy="1384995"/>
          </a:xfrm>
          <a:prstGeom prst="rect">
            <a:avLst/>
          </a:prstGeom>
        </p:spPr>
        <p:txBody>
          <a:bodyPr wrap="square" lIns="0" tIns="0" rIns="0" bIns="0">
            <a:spAutoFit/>
          </a:bodyPr>
          <a:lstStyle>
            <a:lvl1pPr eaLnBrk="1" hangingPunct="1">
              <a:spcAft>
                <a:spcPts val="600"/>
              </a:spcAft>
              <a:defRPr sz="1500" b="1" i="0">
                <a:solidFill>
                  <a:schemeClr val="tx2"/>
                </a:solidFill>
                <a:latin typeface="Univers for KPMG" panose="020B0603020202020204" pitchFamily="34" charset="0"/>
                <a:cs typeface="Univers for KPMG" panose="020B0603020202020204" pitchFamily="34" charset="0"/>
              </a:defRPr>
            </a:lvl1pPr>
            <a:lvl2pPr marL="0" indent="0" ea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285750" eaLnBrk="1" hangingPunct="1">
              <a:spcAft>
                <a:spcPts val="600"/>
              </a:spcAft>
              <a:buClrTx/>
              <a:buFont typeface="Univers for KPMG"/>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28600" eaLnBrk="1" hangingPunct="1">
              <a:spcAft>
                <a:spcPts val="600"/>
              </a:spcAft>
              <a:buFont typeface="Univers for KPMG"/>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eaLnBrk="1" hangingPunct="1">
              <a:spcAft>
                <a:spcPts val="600"/>
              </a:spcAft>
              <a:defRPr sz="1500" b="0" i="0">
                <a:solidFill>
                  <a:schemeClr val="accent5"/>
                </a:solidFill>
                <a:latin typeface="Univers for KPMG Light" panose="020B0403020202020204" pitchFamily="34" charset="0"/>
                <a:cs typeface="Univers for KPMG Light" panose="020B0403020202020204" pitchFamily="34" charset="0"/>
              </a:defRPr>
            </a:lvl5pPr>
          </a:lstStyle>
          <a:p>
            <a:pPr lvl="1" defTabSz="685772">
              <a:defRPr/>
            </a:pPr>
            <a:r>
              <a:rPr lang="en-US" altLang="en-US" sz="800" kern="0">
                <a:ln>
                  <a:solidFill>
                    <a:schemeClr val="accent1">
                      <a:alpha val="0"/>
                    </a:schemeClr>
                  </a:solidFill>
                </a:ln>
                <a:solidFill>
                  <a:schemeClr val="bg1"/>
                </a:solidFill>
                <a:latin typeface="Arial" panose="020B0604020202020204" pitchFamily="34" charset="0"/>
                <a:cs typeface="Arial" panose="020B0604020202020204" pitchFamily="34" charset="0"/>
              </a:rP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 </a:t>
            </a:r>
          </a:p>
          <a:p>
            <a:pPr lvl="1" defTabSz="685772">
              <a:defRPr/>
            </a:pPr>
            <a:r>
              <a:rPr lang="en-US" altLang="en-US" sz="800" kern="0">
                <a:ln>
                  <a:solidFill>
                    <a:schemeClr val="accent1">
                      <a:alpha val="0"/>
                    </a:schemeClr>
                  </a:solidFill>
                </a:ln>
                <a:solidFill>
                  <a:schemeClr val="bg1"/>
                </a:solidFill>
                <a:latin typeface="Arial" panose="020B0604020202020204" pitchFamily="34" charset="0"/>
                <a:cs typeface="Arial" panose="020B0604020202020204" pitchFamily="34" charset="0"/>
              </a:rPr>
              <a:t>© 2023 KPMG Samjong Accounting Corp., a Korea Limited Liability Company and a member firm of the KPMG global organization of independent member firms affiliated with KPMG International Limited, a private English company limited by guarantee. All rights reserved.</a:t>
            </a:r>
          </a:p>
          <a:p>
            <a:pPr lvl="1" defTabSz="685772">
              <a:defRPr/>
            </a:pPr>
            <a:r>
              <a:rPr lang="en-US" altLang="en-US" sz="800" kern="0">
                <a:ln>
                  <a:solidFill>
                    <a:schemeClr val="accent1">
                      <a:alpha val="0"/>
                    </a:schemeClr>
                  </a:solidFill>
                </a:ln>
                <a:solidFill>
                  <a:schemeClr val="bg1"/>
                </a:solidFill>
                <a:latin typeface="Arial" panose="020B0604020202020204" pitchFamily="34" charset="0"/>
                <a:cs typeface="Arial" panose="020B0604020202020204" pitchFamily="34" charset="0"/>
              </a:rPr>
              <a:t>The KPMG name and logo are trademarks used under license by the independent member firms of the KPMG global organization.</a:t>
            </a:r>
          </a:p>
        </p:txBody>
      </p:sp>
      <p:sp>
        <p:nvSpPr>
          <p:cNvPr id="10" name="Rectangle 11">
            <a:hlinkClick r:id="rId10"/>
            <a:extLst>
              <a:ext uri="{FF2B5EF4-FFF2-40B4-BE49-F238E27FC236}">
                <a16:creationId xmlns:a16="http://schemas.microsoft.com/office/drawing/2014/main" id="{5834C146-B6CA-41C7-AA89-6C8D69EB40D8}"/>
              </a:ext>
            </a:extLst>
          </p:cNvPr>
          <p:cNvSpPr>
            <a:spLocks noChangeArrowheads="1"/>
          </p:cNvSpPr>
          <p:nvPr userDrawn="1"/>
        </p:nvSpPr>
        <p:spPr bwMode="auto">
          <a:xfrm>
            <a:off x="333375" y="6855008"/>
            <a:ext cx="1954961" cy="353943"/>
          </a:xfrm>
          <a:prstGeom prst="rect">
            <a:avLst/>
          </a:prstGeom>
          <a:noFill/>
          <a:ln w="9525">
            <a:noFill/>
            <a:miter lim="800000"/>
            <a:headEnd/>
            <a:tailEnd/>
          </a:ln>
          <a:effectLst/>
        </p:spPr>
        <p:txBody>
          <a:bodyPr wrap="square" lIns="0" tIns="0" rIns="0" bIns="0" anchor="ctr">
            <a:spAutoFit/>
          </a:bodyPr>
          <a:lstStyle/>
          <a:p>
            <a:pPr>
              <a:defRPr/>
            </a:pPr>
            <a:r>
              <a:rPr lang="en-US" sz="1150" b="1" kern="0" err="1">
                <a:ln>
                  <a:solidFill>
                    <a:schemeClr val="accent1">
                      <a:alpha val="0"/>
                    </a:schemeClr>
                  </a:solidFill>
                </a:ln>
                <a:solidFill>
                  <a:schemeClr val="bg1"/>
                </a:solidFill>
                <a:latin typeface="Arial" panose="020B0604020202020204" pitchFamily="34" charset="0"/>
                <a:ea typeface="Times New Roman" pitchFamily="18" charset="0"/>
                <a:cs typeface="Arial" panose="020B0604020202020204" pitchFamily="34" charset="0"/>
              </a:rPr>
              <a:t>home.kpmg</a:t>
            </a:r>
            <a:r>
              <a:rPr lang="en-US" sz="1150" b="1" kern="0">
                <a:ln>
                  <a:solidFill>
                    <a:schemeClr val="accent1">
                      <a:alpha val="0"/>
                    </a:schemeClr>
                  </a:solidFill>
                </a:ln>
                <a:solidFill>
                  <a:schemeClr val="bg1"/>
                </a:solidFill>
                <a:latin typeface="Arial" panose="020B0604020202020204" pitchFamily="34" charset="0"/>
                <a:ea typeface="Times New Roman" pitchFamily="18" charset="0"/>
                <a:cs typeface="Arial" panose="020B0604020202020204" pitchFamily="34" charset="0"/>
              </a:rPr>
              <a:t>/</a:t>
            </a:r>
            <a:r>
              <a:rPr lang="en-US" sz="1150" b="1" kern="0" err="1">
                <a:ln>
                  <a:solidFill>
                    <a:schemeClr val="accent1">
                      <a:alpha val="0"/>
                    </a:schemeClr>
                  </a:solidFill>
                </a:ln>
                <a:solidFill>
                  <a:schemeClr val="bg1"/>
                </a:solidFill>
                <a:latin typeface="Arial" panose="020B0604020202020204" pitchFamily="34" charset="0"/>
                <a:ea typeface="Times New Roman" pitchFamily="18" charset="0"/>
                <a:cs typeface="Arial" panose="020B0604020202020204" pitchFamily="34" charset="0"/>
              </a:rPr>
              <a:t>kr</a:t>
            </a:r>
            <a:endParaRPr lang="en-US" sz="1150" b="1" kern="0">
              <a:ln>
                <a:solidFill>
                  <a:schemeClr val="accent1">
                    <a:alpha val="0"/>
                  </a:schemeClr>
                </a:solidFill>
              </a:ln>
              <a:solidFill>
                <a:schemeClr val="bg1"/>
              </a:solidFill>
              <a:latin typeface="Arial" panose="020B0604020202020204" pitchFamily="34" charset="0"/>
              <a:ea typeface="Times New Roman"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150" b="1" kern="0" err="1">
                <a:ln>
                  <a:solidFill>
                    <a:schemeClr val="accent1">
                      <a:alpha val="0"/>
                    </a:schemeClr>
                  </a:solidFill>
                </a:ln>
                <a:solidFill>
                  <a:schemeClr val="bg1"/>
                </a:solidFill>
                <a:latin typeface="Arial" panose="020B0604020202020204" pitchFamily="34" charset="0"/>
                <a:ea typeface="Times New Roman" pitchFamily="18" charset="0"/>
                <a:cs typeface="Arial" panose="020B0604020202020204" pitchFamily="34" charset="0"/>
              </a:rPr>
              <a:t>home.kpmg</a:t>
            </a:r>
            <a:r>
              <a:rPr lang="en-US" altLang="ko-KR" sz="1150" b="1" kern="0">
                <a:ln>
                  <a:solidFill>
                    <a:schemeClr val="accent1">
                      <a:alpha val="0"/>
                    </a:schemeClr>
                  </a:solidFill>
                </a:ln>
                <a:solidFill>
                  <a:schemeClr val="bg1"/>
                </a:solidFill>
                <a:latin typeface="Arial" panose="020B0604020202020204" pitchFamily="34" charset="0"/>
                <a:ea typeface="Times New Roman" pitchFamily="18" charset="0"/>
                <a:cs typeface="Arial" panose="020B0604020202020204" pitchFamily="34" charset="0"/>
              </a:rPr>
              <a:t>/</a:t>
            </a:r>
            <a:r>
              <a:rPr lang="en-US" altLang="ko-KR" sz="1150" b="1" kern="0" err="1">
                <a:ln>
                  <a:solidFill>
                    <a:schemeClr val="accent1">
                      <a:alpha val="0"/>
                    </a:schemeClr>
                  </a:solidFill>
                </a:ln>
                <a:solidFill>
                  <a:schemeClr val="bg1"/>
                </a:solidFill>
                <a:latin typeface="Arial" panose="020B0604020202020204" pitchFamily="34" charset="0"/>
                <a:ea typeface="Times New Roman" pitchFamily="18" charset="0"/>
                <a:cs typeface="Arial" panose="020B0604020202020204" pitchFamily="34" charset="0"/>
              </a:rPr>
              <a:t>socialmedia</a:t>
            </a:r>
            <a:endParaRPr lang="en-GB" altLang="ko-KR" sz="1150" b="1" kern="0">
              <a:ln>
                <a:solidFill>
                  <a:schemeClr val="accent1">
                    <a:alpha val="0"/>
                  </a:schemeClr>
                </a:solidFill>
              </a:ln>
              <a:solidFill>
                <a:schemeClr val="bg1"/>
              </a:solidFill>
              <a:latin typeface="Arial" panose="020B0604020202020204" pitchFamily="34" charset="0"/>
              <a:cs typeface="Arial" panose="020B0604020202020204" pitchFamily="34" charset="0"/>
            </a:endParaRPr>
          </a:p>
        </p:txBody>
      </p:sp>
      <p:pic>
        <p:nvPicPr>
          <p:cNvPr id="4" name="그림 3" descr="텍스트, 클립아트이(가) 표시된 사진&#10;&#10;자동 생성된 설명">
            <a:extLst>
              <a:ext uri="{FF2B5EF4-FFF2-40B4-BE49-F238E27FC236}">
                <a16:creationId xmlns:a16="http://schemas.microsoft.com/office/drawing/2014/main" id="{F0C35676-DA3A-47F5-B52B-B73EE34372E3}"/>
              </a:ext>
            </a:extLst>
          </p:cNvPr>
          <p:cNvPicPr>
            <a:picLocks noChangeAspect="1"/>
          </p:cNvPicPr>
          <p:nvPr userDrawn="1"/>
        </p:nvPicPr>
        <p:blipFill>
          <a:blip r:embed="rId11" cstate="print">
            <a:extLst>
              <a:ext uri="{28A0092B-C50C-407E-A947-70E740481C1C}">
                <a14:useLocalDpi xmlns:a14="http://schemas.microsoft.com/office/drawing/2010/main"/>
              </a:ext>
            </a:extLst>
          </a:blip>
          <a:stretch>
            <a:fillRect/>
          </a:stretch>
        </p:blipFill>
        <p:spPr>
          <a:xfrm>
            <a:off x="333375" y="493202"/>
            <a:ext cx="1405836" cy="316800"/>
          </a:xfrm>
          <a:prstGeom prst="rect">
            <a:avLst/>
          </a:prstGeom>
        </p:spPr>
      </p:pic>
    </p:spTree>
    <p:extLst>
      <p:ext uri="{BB962C8B-B14F-4D97-AF65-F5344CB8AC3E}">
        <p14:creationId xmlns:p14="http://schemas.microsoft.com/office/powerpoint/2010/main" val="744108475"/>
      </p:ext>
    </p:extLst>
  </p:cSld>
  <p:clrMapOvr>
    <a:masterClrMapping/>
  </p:clrMapOvr>
  <p:extLst>
    <p:ext uri="{DCECCB84-F9BA-43D5-87BE-67443E8EF086}">
      <p15:sldGuideLst xmlns:p15="http://schemas.microsoft.com/office/powerpoint/2012/main">
        <p15:guide id="2" pos="4110">
          <p15:clr>
            <a:srgbClr val="FBAE40"/>
          </p15:clr>
        </p15:guide>
        <p15:guide id="3" orient="horz" pos="897" userDrawn="1">
          <p15:clr>
            <a:srgbClr val="FBAE40"/>
          </p15:clr>
        </p15:guide>
        <p15:guide id="4" orient="horz" pos="5819">
          <p15:clr>
            <a:srgbClr val="FBAE40"/>
          </p15:clr>
        </p15:guide>
        <p15:guide id="5" pos="21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s2">
    <p:bg>
      <p:bgPr>
        <a:gradFill>
          <a:gsLst>
            <a:gs pos="0">
              <a:schemeClr val="accent5"/>
            </a:gs>
            <a:gs pos="100000">
              <a:schemeClr val="accent1"/>
            </a:gs>
          </a:gsLst>
          <a:lin ang="0" scaled="0"/>
        </a:gradFill>
        <a:effectLst/>
      </p:bgPr>
    </p:bg>
    <p:spTree>
      <p:nvGrpSpPr>
        <p:cNvPr id="1" name=""/>
        <p:cNvGrpSpPr/>
        <p:nvPr/>
      </p:nvGrpSpPr>
      <p:grpSpPr>
        <a:xfrm>
          <a:off x="0" y="0"/>
          <a:ext cx="0" cy="0"/>
          <a:chOff x="0" y="0"/>
          <a:chExt cx="0" cy="0"/>
        </a:xfrm>
      </p:grpSpPr>
      <p:sp>
        <p:nvSpPr>
          <p:cNvPr id="4" name="Rectangle 11">
            <a:hlinkClick r:id="rId2"/>
            <a:extLst>
              <a:ext uri="{FF2B5EF4-FFF2-40B4-BE49-F238E27FC236}">
                <a16:creationId xmlns:a16="http://schemas.microsoft.com/office/drawing/2014/main" id="{AAE67FC1-D07E-4DAA-95BE-94FE67842816}"/>
              </a:ext>
            </a:extLst>
          </p:cNvPr>
          <p:cNvSpPr>
            <a:spLocks noChangeArrowheads="1"/>
          </p:cNvSpPr>
          <p:nvPr userDrawn="1"/>
        </p:nvSpPr>
        <p:spPr bwMode="auto">
          <a:xfrm>
            <a:off x="333375" y="7506023"/>
            <a:ext cx="1954961" cy="200055"/>
          </a:xfrm>
          <a:prstGeom prst="rect">
            <a:avLst/>
          </a:prstGeom>
          <a:noFill/>
          <a:ln w="9525">
            <a:noFill/>
            <a:miter lim="800000"/>
            <a:headEnd/>
            <a:tailEnd/>
          </a:ln>
          <a:effectLst/>
        </p:spPr>
        <p:txBody>
          <a:bodyPr wrap="square" lIns="0" tIns="0" rIns="0" bIns="0" anchor="ctr">
            <a:spAutoFit/>
          </a:bodyPr>
          <a:lstStyle/>
          <a:p>
            <a:pPr>
              <a:defRPr/>
            </a:pPr>
            <a:r>
              <a:rPr lang="en-US" sz="1300" b="1" kern="0">
                <a:ln>
                  <a:solidFill>
                    <a:schemeClr val="accent1">
                      <a:alpha val="0"/>
                    </a:schemeClr>
                  </a:solidFill>
                </a:ln>
                <a:solidFill>
                  <a:schemeClr val="bg1"/>
                </a:solidFill>
                <a:latin typeface="Arial" panose="020B0604020202020204" pitchFamily="34" charset="0"/>
                <a:ea typeface="Times New Roman" pitchFamily="18" charset="0"/>
                <a:cs typeface="Arial" panose="020B0604020202020204" pitchFamily="34" charset="0"/>
              </a:rPr>
              <a:t>home.kpmg/kr</a:t>
            </a:r>
            <a:endParaRPr lang="en-GB" sz="1300" b="1" kern="0">
              <a:ln>
                <a:solidFill>
                  <a:schemeClr val="accent1">
                    <a:alpha val="0"/>
                  </a:schemeClr>
                </a:solidFill>
              </a:ln>
              <a:solidFill>
                <a:schemeClr val="bg1"/>
              </a:solidFill>
              <a:latin typeface="Arial" panose="020B0604020202020204" pitchFamily="34" charset="0"/>
              <a:cs typeface="Arial" panose="020B0604020202020204" pitchFamily="34" charset="0"/>
            </a:endParaRPr>
          </a:p>
        </p:txBody>
      </p:sp>
      <p:sp>
        <p:nvSpPr>
          <p:cNvPr id="5" name="Content Placeholder 1">
            <a:extLst>
              <a:ext uri="{FF2B5EF4-FFF2-40B4-BE49-F238E27FC236}">
                <a16:creationId xmlns:a16="http://schemas.microsoft.com/office/drawing/2014/main" id="{16172D9A-8B53-45CC-8580-6CD359FDACFB}"/>
              </a:ext>
            </a:extLst>
          </p:cNvPr>
          <p:cNvSpPr txBox="1">
            <a:spLocks/>
          </p:cNvSpPr>
          <p:nvPr userDrawn="1"/>
        </p:nvSpPr>
        <p:spPr>
          <a:xfrm>
            <a:off x="333375" y="7885679"/>
            <a:ext cx="4956175" cy="1384995"/>
          </a:xfrm>
          <a:prstGeom prst="rect">
            <a:avLst/>
          </a:prstGeom>
        </p:spPr>
        <p:txBody>
          <a:bodyPr wrap="square" lIns="0" tIns="0" rIns="0" bIns="0">
            <a:spAutoFit/>
          </a:bodyPr>
          <a:lstStyle>
            <a:lvl1pPr eaLnBrk="1" hangingPunct="1">
              <a:spcAft>
                <a:spcPts val="600"/>
              </a:spcAft>
              <a:defRPr sz="1500" b="1" i="0">
                <a:solidFill>
                  <a:schemeClr val="tx2"/>
                </a:solidFill>
                <a:latin typeface="Univers for KPMG" panose="020B0603020202020204" pitchFamily="34" charset="0"/>
                <a:cs typeface="Univers for KPMG" panose="020B0603020202020204" pitchFamily="34" charset="0"/>
              </a:defRPr>
            </a:lvl1pPr>
            <a:lvl2pPr marL="0" indent="0" ea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285750" eaLnBrk="1" hangingPunct="1">
              <a:spcAft>
                <a:spcPts val="600"/>
              </a:spcAft>
              <a:buClrTx/>
              <a:buFont typeface="Univers for KPMG"/>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28600" eaLnBrk="1" hangingPunct="1">
              <a:spcAft>
                <a:spcPts val="600"/>
              </a:spcAft>
              <a:buFont typeface="Univers for KPMG"/>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eaLnBrk="1" hangingPunct="1">
              <a:spcAft>
                <a:spcPts val="600"/>
              </a:spcAft>
              <a:defRPr sz="1500" b="0" i="0">
                <a:solidFill>
                  <a:schemeClr val="accent5"/>
                </a:solidFill>
                <a:latin typeface="Univers for KPMG Light" panose="020B0403020202020204" pitchFamily="34" charset="0"/>
                <a:cs typeface="Univers for KPMG Light" panose="020B0403020202020204" pitchFamily="34" charset="0"/>
              </a:defRPr>
            </a:lvl5pPr>
          </a:lstStyle>
          <a:p>
            <a:pPr lvl="1" defTabSz="685772">
              <a:defRPr/>
            </a:pPr>
            <a:r>
              <a:rPr lang="en-US" altLang="en-US" sz="800" kern="0">
                <a:ln>
                  <a:solidFill>
                    <a:schemeClr val="accent1">
                      <a:alpha val="0"/>
                    </a:schemeClr>
                  </a:solidFill>
                </a:ln>
                <a:solidFill>
                  <a:schemeClr val="bg1"/>
                </a:solidFill>
                <a:latin typeface="Arial" panose="020B0604020202020204" pitchFamily="34" charset="0"/>
                <a:cs typeface="Arial" panose="020B0604020202020204" pitchFamily="34" charset="0"/>
              </a:rP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 </a:t>
            </a:r>
          </a:p>
          <a:p>
            <a:pPr lvl="1" defTabSz="685772">
              <a:defRPr/>
            </a:pPr>
            <a:r>
              <a:rPr lang="en-US" altLang="en-US" sz="800" kern="0">
                <a:ln>
                  <a:solidFill>
                    <a:schemeClr val="accent1">
                      <a:alpha val="0"/>
                    </a:schemeClr>
                  </a:solidFill>
                </a:ln>
                <a:solidFill>
                  <a:schemeClr val="bg1"/>
                </a:solidFill>
                <a:latin typeface="Arial" panose="020B0604020202020204" pitchFamily="34" charset="0"/>
                <a:cs typeface="Arial" panose="020B0604020202020204" pitchFamily="34" charset="0"/>
              </a:rPr>
              <a:t>© 2023 KPMG Samjong Accounting Corp., a Korea Limited Liability Company and a member firm of the KPMG global organization of independent member firms affiliated with KPMG International Limited, a private English company limited by guarantee. All rights reserved.</a:t>
            </a:r>
          </a:p>
          <a:p>
            <a:pPr lvl="1" defTabSz="685772">
              <a:defRPr/>
            </a:pPr>
            <a:r>
              <a:rPr lang="en-US" altLang="en-US" sz="800" kern="0">
                <a:ln>
                  <a:solidFill>
                    <a:schemeClr val="accent1">
                      <a:alpha val="0"/>
                    </a:schemeClr>
                  </a:solidFill>
                </a:ln>
                <a:solidFill>
                  <a:schemeClr val="bg1"/>
                </a:solidFill>
                <a:latin typeface="Arial" panose="020B0604020202020204" pitchFamily="34" charset="0"/>
                <a:cs typeface="Arial" panose="020B0604020202020204" pitchFamily="34" charset="0"/>
              </a:rPr>
              <a:t>The KPMG name and logo are trademarks used under license by the independent member firms of the KPMG global organization.</a:t>
            </a:r>
          </a:p>
        </p:txBody>
      </p:sp>
      <p:pic>
        <p:nvPicPr>
          <p:cNvPr id="6" name="그림 5" descr="텍스트, 클립아트이(가) 표시된 사진&#10;&#10;자동 생성된 설명">
            <a:extLst>
              <a:ext uri="{FF2B5EF4-FFF2-40B4-BE49-F238E27FC236}">
                <a16:creationId xmlns:a16="http://schemas.microsoft.com/office/drawing/2014/main" id="{22495C8F-6F1C-4299-BF06-9D1F53499F5E}"/>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33375" y="493202"/>
            <a:ext cx="1405836" cy="316800"/>
          </a:xfrm>
          <a:prstGeom prst="rect">
            <a:avLst/>
          </a:prstGeom>
        </p:spPr>
      </p:pic>
    </p:spTree>
    <p:extLst>
      <p:ext uri="{BB962C8B-B14F-4D97-AF65-F5344CB8AC3E}">
        <p14:creationId xmlns:p14="http://schemas.microsoft.com/office/powerpoint/2010/main" val="932972248"/>
      </p:ext>
    </p:extLst>
  </p:cSld>
  <p:clrMapOvr>
    <a:masterClrMapping/>
  </p:clrMapOvr>
  <p:extLst>
    <p:ext uri="{DCECCB84-F9BA-43D5-87BE-67443E8EF086}">
      <p15:sldGuideLst xmlns:p15="http://schemas.microsoft.com/office/powerpoint/2012/main">
        <p15:guide id="2" pos="4110">
          <p15:clr>
            <a:srgbClr val="FBAE40"/>
          </p15:clr>
        </p15:guide>
        <p15:guide id="3" orient="horz" pos="897">
          <p15:clr>
            <a:srgbClr val="FBAE40"/>
          </p15:clr>
        </p15:guide>
        <p15:guide id="4" orient="horz" pos="5819">
          <p15:clr>
            <a:srgbClr val="FBAE40"/>
          </p15:clr>
        </p15:guide>
        <p15:guide id="5" pos="21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659233"/>
      </p:ext>
    </p:extLst>
  </p:cSld>
  <p:clrMap bg1="lt1" tx1="dk1" bg2="lt2" tx2="dk2" accent1="accent1" accent2="accent2" accent3="accent3" accent4="accent4" accent5="accent5" accent6="accent6" hlink="hlink" folHlink="folHlink"/>
  <p:sldLayoutIdLst>
    <p:sldLayoutId id="2147484251" r:id="rId1"/>
    <p:sldLayoutId id="2147484255" r:id="rId2"/>
    <p:sldLayoutId id="2147484254" r:id="rId3"/>
    <p:sldLayoutId id="2147484249" r:id="rId4"/>
    <p:sldLayoutId id="2147484250" r:id="rId5"/>
    <p:sldLayoutId id="2147484252" r:id="rId6"/>
    <p:sldLayoutId id="2147484253" r:id="rId7"/>
  </p:sldLayoutIdLst>
  <p:hf hdr="0" ftr="0" dt="0"/>
  <p:txStyles>
    <p:titleStyle>
      <a:lvl1pPr algn="l" defTabSz="495285" rtl="0" eaLnBrk="1" latinLnBrk="1" hangingPunct="1">
        <a:spcBef>
          <a:spcPct val="0"/>
        </a:spcBef>
        <a:buNone/>
        <a:defRPr sz="3900" kern="1200">
          <a:solidFill>
            <a:srgbClr val="00338D"/>
          </a:solidFill>
          <a:latin typeface="KPMG Extralight"/>
          <a:ea typeface="KoPub돋움체 Medium" panose="02020603020101020101" pitchFamily="18" charset="-127"/>
          <a:cs typeface="KPMG Extralight"/>
        </a:defRPr>
      </a:lvl1pPr>
    </p:titleStyle>
    <p:bodyStyle>
      <a:lvl1pPr marL="0" indent="0" algn="l" defTabSz="495285" rtl="0" eaLnBrk="1" latinLnBrk="1" hangingPunct="1">
        <a:spcBef>
          <a:spcPts val="0"/>
        </a:spcBef>
        <a:spcAft>
          <a:spcPts val="650"/>
        </a:spcAft>
        <a:buFontTx/>
        <a:buNone/>
        <a:defRPr sz="1083" b="1" i="0" kern="1200">
          <a:solidFill>
            <a:srgbClr val="00338D"/>
          </a:solidFill>
          <a:latin typeface="Univers for KPMG"/>
          <a:ea typeface="KoPub돋움체 Medium" panose="02020603020101020101" pitchFamily="18" charset="-127"/>
          <a:cs typeface="Univers for KPMG"/>
        </a:defRPr>
      </a:lvl1pPr>
      <a:lvl2pPr marL="0" indent="0" algn="l" defTabSz="495285" rtl="0" eaLnBrk="1" latinLnBrk="1" hangingPunct="1">
        <a:spcBef>
          <a:spcPts val="0"/>
        </a:spcBef>
        <a:spcAft>
          <a:spcPts val="650"/>
        </a:spcAft>
        <a:buFontTx/>
        <a:buNone/>
        <a:defRPr sz="1083" kern="1200">
          <a:solidFill>
            <a:srgbClr val="00338D"/>
          </a:solidFill>
          <a:latin typeface="Univers for KPMG Light" panose="020B0403020202020204" pitchFamily="34" charset="0"/>
          <a:ea typeface="KoPub돋움체 Medium" panose="02020603020101020101" pitchFamily="18" charset="-127"/>
          <a:cs typeface="Univers for KPMG Light" panose="020B0403020202020204" pitchFamily="34" charset="0"/>
        </a:defRPr>
      </a:lvl2pPr>
      <a:lvl3pPr marL="307077" indent="-307077" algn="l" defTabSz="495285" rtl="0" eaLnBrk="1" latinLnBrk="1" hangingPunct="1">
        <a:spcBef>
          <a:spcPts val="0"/>
        </a:spcBef>
        <a:spcAft>
          <a:spcPts val="650"/>
        </a:spcAft>
        <a:buFont typeface="Univers for KPMG Light" panose="020B0403020202020204" pitchFamily="34" charset="0"/>
        <a:buChar char="—"/>
        <a:defRPr sz="1083" kern="1200">
          <a:solidFill>
            <a:srgbClr val="00338D"/>
          </a:solidFill>
          <a:latin typeface="Univers for KPMG Light" panose="020B0403020202020204" pitchFamily="34" charset="0"/>
          <a:ea typeface="KoPub돋움체 Medium" panose="02020603020101020101" pitchFamily="18" charset="-127"/>
          <a:cs typeface="Univers for KPMG Light" panose="020B0403020202020204" pitchFamily="34" charset="0"/>
        </a:defRPr>
      </a:lvl3pPr>
      <a:lvl4pPr marL="624059" indent="-247642" algn="l" defTabSz="558916" rtl="0" eaLnBrk="1" latinLnBrk="1" hangingPunct="1">
        <a:spcBef>
          <a:spcPts val="0"/>
        </a:spcBef>
        <a:spcAft>
          <a:spcPts val="650"/>
        </a:spcAft>
        <a:buFont typeface="Univers for KPMG Light" panose="020B0403020202020204" pitchFamily="34" charset="0"/>
        <a:buChar char="-"/>
        <a:defRPr sz="1083" kern="1200">
          <a:solidFill>
            <a:srgbClr val="00338D"/>
          </a:solidFill>
          <a:latin typeface="Univers for KPMG Light" panose="020B0403020202020204" pitchFamily="34" charset="0"/>
          <a:ea typeface="KoPub돋움체 Medium" panose="02020603020101020101" pitchFamily="18" charset="-127"/>
          <a:cs typeface="Univers for KPMG Light" panose="020B0403020202020204" pitchFamily="34" charset="0"/>
        </a:defRPr>
      </a:lvl4pPr>
      <a:lvl5pPr marL="5160" indent="0" algn="l" defTabSz="495285" rtl="0" eaLnBrk="1" latinLnBrk="1" hangingPunct="1">
        <a:spcBef>
          <a:spcPts val="0"/>
        </a:spcBef>
        <a:spcAft>
          <a:spcPts val="650"/>
        </a:spcAft>
        <a:buFontTx/>
        <a:buNone/>
        <a:defRPr sz="1083" kern="1200">
          <a:solidFill>
            <a:srgbClr val="00A3A1"/>
          </a:solidFill>
          <a:latin typeface="Univers for KPMG Light" panose="020B0403020202020204" pitchFamily="34" charset="0"/>
          <a:ea typeface="KoPub돋움체 Medium" panose="02020603020101020101" pitchFamily="18" charset="-127"/>
          <a:cs typeface="Univers for KPMG Light" panose="020B0403020202020204" pitchFamily="34" charset="0"/>
        </a:defRPr>
      </a:lvl5pPr>
      <a:lvl6pPr marL="2724066" indent="-247642" algn="l" defTabSz="495285" rtl="0" eaLnBrk="1" latinLnBrk="1" hangingPunct="1">
        <a:spcBef>
          <a:spcPct val="20000"/>
        </a:spcBef>
        <a:buFont typeface="Arial"/>
        <a:buChar char="•"/>
        <a:defRPr sz="2167" kern="1200">
          <a:solidFill>
            <a:schemeClr val="tx1"/>
          </a:solidFill>
          <a:latin typeface="+mn-lt"/>
          <a:ea typeface="+mn-ea"/>
          <a:cs typeface="+mn-cs"/>
        </a:defRPr>
      </a:lvl6pPr>
      <a:lvl7pPr marL="3219351" indent="-247642" algn="l" defTabSz="495285" rtl="0" eaLnBrk="1" latinLnBrk="1" hangingPunct="1">
        <a:spcBef>
          <a:spcPct val="20000"/>
        </a:spcBef>
        <a:buFont typeface="Arial"/>
        <a:buChar char="•"/>
        <a:defRPr sz="2167" kern="1200">
          <a:solidFill>
            <a:schemeClr val="tx1"/>
          </a:solidFill>
          <a:latin typeface="+mn-lt"/>
          <a:ea typeface="+mn-ea"/>
          <a:cs typeface="+mn-cs"/>
        </a:defRPr>
      </a:lvl7pPr>
      <a:lvl8pPr marL="3714636" indent="-247642" algn="l" defTabSz="495285" rtl="0" eaLnBrk="1" latinLnBrk="1" hangingPunct="1">
        <a:spcBef>
          <a:spcPct val="20000"/>
        </a:spcBef>
        <a:buFont typeface="Arial"/>
        <a:buChar char="•"/>
        <a:defRPr sz="2167" kern="1200">
          <a:solidFill>
            <a:schemeClr val="tx1"/>
          </a:solidFill>
          <a:latin typeface="+mn-lt"/>
          <a:ea typeface="+mn-ea"/>
          <a:cs typeface="+mn-cs"/>
        </a:defRPr>
      </a:lvl8pPr>
      <a:lvl9pPr marL="4209920" indent="-247642" algn="l" defTabSz="495285" rtl="0" eaLnBrk="1" latinLnBrk="1" hangingPunct="1">
        <a:spcBef>
          <a:spcPct val="20000"/>
        </a:spcBef>
        <a:buFont typeface="Arial"/>
        <a:buChar char="•"/>
        <a:defRPr sz="2167" kern="1200">
          <a:solidFill>
            <a:schemeClr val="tx1"/>
          </a:solidFill>
          <a:latin typeface="+mn-lt"/>
          <a:ea typeface="+mn-ea"/>
          <a:cs typeface="+mn-cs"/>
        </a:defRPr>
      </a:lvl9pPr>
    </p:bodyStyle>
    <p:otherStyle>
      <a:defPPr>
        <a:defRPr lang="en-US"/>
      </a:defPPr>
      <a:lvl1pPr marL="0" algn="l" defTabSz="495285" rtl="0" eaLnBrk="1" latinLnBrk="1" hangingPunct="1">
        <a:defRPr sz="1950" kern="1200">
          <a:solidFill>
            <a:schemeClr val="tx1"/>
          </a:solidFill>
          <a:latin typeface="+mn-lt"/>
          <a:ea typeface="+mn-ea"/>
          <a:cs typeface="+mn-cs"/>
        </a:defRPr>
      </a:lvl1pPr>
      <a:lvl2pPr marL="495285" algn="l" defTabSz="495285" rtl="0" eaLnBrk="1" latinLnBrk="1" hangingPunct="1">
        <a:defRPr sz="1950" kern="1200">
          <a:solidFill>
            <a:schemeClr val="tx1"/>
          </a:solidFill>
          <a:latin typeface="+mn-lt"/>
          <a:ea typeface="+mn-ea"/>
          <a:cs typeface="+mn-cs"/>
        </a:defRPr>
      </a:lvl2pPr>
      <a:lvl3pPr marL="990570" algn="l" defTabSz="495285" rtl="0" eaLnBrk="1" latinLnBrk="1" hangingPunct="1">
        <a:defRPr sz="1950" kern="1200">
          <a:solidFill>
            <a:schemeClr val="tx1"/>
          </a:solidFill>
          <a:latin typeface="+mn-lt"/>
          <a:ea typeface="+mn-ea"/>
          <a:cs typeface="+mn-cs"/>
        </a:defRPr>
      </a:lvl3pPr>
      <a:lvl4pPr marL="1485854" algn="l" defTabSz="495285" rtl="0" eaLnBrk="1" latinLnBrk="1" hangingPunct="1">
        <a:defRPr sz="1950" kern="1200">
          <a:solidFill>
            <a:schemeClr val="tx1"/>
          </a:solidFill>
          <a:latin typeface="+mn-lt"/>
          <a:ea typeface="+mn-ea"/>
          <a:cs typeface="+mn-cs"/>
        </a:defRPr>
      </a:lvl4pPr>
      <a:lvl5pPr marL="1981139" algn="l" defTabSz="495285" rtl="0" eaLnBrk="1" latinLnBrk="1" hangingPunct="1">
        <a:defRPr sz="1950" kern="1200">
          <a:solidFill>
            <a:schemeClr val="tx1"/>
          </a:solidFill>
          <a:latin typeface="+mn-lt"/>
          <a:ea typeface="+mn-ea"/>
          <a:cs typeface="+mn-cs"/>
        </a:defRPr>
      </a:lvl5pPr>
      <a:lvl6pPr marL="2476424" algn="l" defTabSz="495285" rtl="0" eaLnBrk="1" latinLnBrk="1" hangingPunct="1">
        <a:defRPr sz="1950" kern="1200">
          <a:solidFill>
            <a:schemeClr val="tx1"/>
          </a:solidFill>
          <a:latin typeface="+mn-lt"/>
          <a:ea typeface="+mn-ea"/>
          <a:cs typeface="+mn-cs"/>
        </a:defRPr>
      </a:lvl6pPr>
      <a:lvl7pPr marL="2971709" algn="l" defTabSz="495285" rtl="0" eaLnBrk="1" latinLnBrk="1" hangingPunct="1">
        <a:defRPr sz="1950" kern="1200">
          <a:solidFill>
            <a:schemeClr val="tx1"/>
          </a:solidFill>
          <a:latin typeface="+mn-lt"/>
          <a:ea typeface="+mn-ea"/>
          <a:cs typeface="+mn-cs"/>
        </a:defRPr>
      </a:lvl7pPr>
      <a:lvl8pPr marL="3466993" algn="l" defTabSz="495285" rtl="0" eaLnBrk="1" latinLnBrk="1" hangingPunct="1">
        <a:defRPr sz="1950" kern="1200">
          <a:solidFill>
            <a:schemeClr val="tx1"/>
          </a:solidFill>
          <a:latin typeface="+mn-lt"/>
          <a:ea typeface="+mn-ea"/>
          <a:cs typeface="+mn-cs"/>
        </a:defRPr>
      </a:lvl8pPr>
      <a:lvl9pPr marL="3962278" algn="l" defTabSz="495285" rtl="0" eaLnBrk="1" latinLnBrk="1" hangingPunct="1">
        <a:defRPr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0" userDrawn="1">
          <p15:clr>
            <a:srgbClr val="F26B43"/>
          </p15:clr>
        </p15:guide>
        <p15:guide id="2" pos="4110" userDrawn="1">
          <p15:clr>
            <a:srgbClr val="F26B43"/>
          </p15:clr>
        </p15:guide>
        <p15:guide id="3" orient="horz" pos="308" userDrawn="1">
          <p15:clr>
            <a:srgbClr val="F26B43"/>
          </p15:clr>
        </p15:guide>
        <p15:guide id="4" orient="horz" pos="5978"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 name="직사각형 1054">
            <a:extLst>
              <a:ext uri="{FF2B5EF4-FFF2-40B4-BE49-F238E27FC236}">
                <a16:creationId xmlns:a16="http://schemas.microsoft.com/office/drawing/2014/main" id="{4E8CC4EE-5728-E5C9-2458-9095F3DB5A5D}"/>
              </a:ext>
            </a:extLst>
          </p:cNvPr>
          <p:cNvSpPr/>
          <p:nvPr/>
        </p:nvSpPr>
        <p:spPr>
          <a:xfrm>
            <a:off x="0" y="4777141"/>
            <a:ext cx="6858000" cy="5128857"/>
          </a:xfrm>
          <a:prstGeom prst="rect">
            <a:avLst/>
          </a:prstGeom>
          <a:solidFill>
            <a:srgbClr val="E9EE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10000"/>
              </a:lnSpc>
              <a:spcAft>
                <a:spcPts val="300"/>
              </a:spcAft>
            </a:pPr>
            <a:endParaRPr lang="ko-KR" altLang="en-US" sz="900">
              <a:ln>
                <a:solidFill>
                  <a:schemeClr val="tx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endParaRPr>
          </a:p>
        </p:txBody>
      </p:sp>
      <p:pic>
        <p:nvPicPr>
          <p:cNvPr id="1320" name="그림 1319" descr="스크린샷, 디자인, 그래픽, 직사각형이(가) 표시된 사진&#10;&#10;자동 생성된 설명">
            <a:extLst>
              <a:ext uri="{FF2B5EF4-FFF2-40B4-BE49-F238E27FC236}">
                <a16:creationId xmlns:a16="http://schemas.microsoft.com/office/drawing/2014/main" id="{139FF262-A1CE-6E06-89A4-C6A7B1717D11}"/>
              </a:ext>
            </a:extLst>
          </p:cNvPr>
          <p:cNvPicPr>
            <a:picLocks noChangeAspect="1"/>
          </p:cNvPicPr>
          <p:nvPr/>
        </p:nvPicPr>
        <p:blipFill>
          <a:blip r:embed="rId3"/>
          <a:stretch>
            <a:fillRect/>
          </a:stretch>
        </p:blipFill>
        <p:spPr>
          <a:xfrm>
            <a:off x="0" y="6148192"/>
            <a:ext cx="6858000" cy="3757808"/>
          </a:xfrm>
          <a:prstGeom prst="rect">
            <a:avLst/>
          </a:prstGeom>
        </p:spPr>
      </p:pic>
      <p:sp>
        <p:nvSpPr>
          <p:cNvPr id="3" name="TextBox 2">
            <a:extLst>
              <a:ext uri="{FF2B5EF4-FFF2-40B4-BE49-F238E27FC236}">
                <a16:creationId xmlns:a16="http://schemas.microsoft.com/office/drawing/2014/main" id="{3C084D2E-68A9-EB57-528C-16CE39A8C318}"/>
              </a:ext>
            </a:extLst>
          </p:cNvPr>
          <p:cNvSpPr txBox="1"/>
          <p:nvPr/>
        </p:nvSpPr>
        <p:spPr>
          <a:xfrm>
            <a:off x="333376" y="1312334"/>
            <a:ext cx="5624862" cy="338554"/>
          </a:xfrm>
          <a:prstGeom prst="rect">
            <a:avLst/>
          </a:prstGeom>
          <a:noFill/>
        </p:spPr>
        <p:txBody>
          <a:bodyPr wrap="square" lIns="0">
            <a:spAutoFit/>
          </a:bodyPr>
          <a:lstStyle/>
          <a:p>
            <a:r>
              <a:rPr kumimoji="0" lang="ko-KR" altLang="en-US" sz="1600" b="1" i="0" u="none" strike="noStrike" kern="1200" cap="none" spc="-50" normalizeH="0" noProof="0" dirty="0">
                <a:ln>
                  <a:solidFill>
                    <a:srgbClr val="005EB8">
                      <a:alpha val="0"/>
                    </a:srgbClr>
                  </a:solidFill>
                </a:ln>
                <a:solidFill>
                  <a:srgbClr val="1636AA"/>
                </a:solidFill>
                <a:effectLst/>
                <a:uLnTx/>
                <a:uFillTx/>
                <a:latin typeface="KoPub돋움체 Bold" panose="02020603020101020101" pitchFamily="18" charset="-127"/>
                <a:ea typeface="KoPub돋움체 Bold" panose="02020603020101020101" pitchFamily="18" charset="-127"/>
                <a:cs typeface="+mn-cs"/>
              </a:rPr>
              <a:t>계속해서 성장하고 있는 스마트시티</a:t>
            </a:r>
            <a:endParaRPr lang="ko-KR" altLang="en-US" sz="1600" spc="-50" dirty="0">
              <a:solidFill>
                <a:srgbClr val="1636AA"/>
              </a:solidFill>
            </a:endParaRPr>
          </a:p>
        </p:txBody>
      </p:sp>
      <p:grpSp>
        <p:nvGrpSpPr>
          <p:cNvPr id="1279" name="그룹 1278">
            <a:extLst>
              <a:ext uri="{FF2B5EF4-FFF2-40B4-BE49-F238E27FC236}">
                <a16:creationId xmlns:a16="http://schemas.microsoft.com/office/drawing/2014/main" id="{B7AE9C02-7C55-DF74-5D93-6DA459DDDE12}"/>
              </a:ext>
            </a:extLst>
          </p:cNvPr>
          <p:cNvGrpSpPr/>
          <p:nvPr/>
        </p:nvGrpSpPr>
        <p:grpSpPr>
          <a:xfrm>
            <a:off x="344943" y="2038878"/>
            <a:ext cx="2900262" cy="1386243"/>
            <a:chOff x="344943" y="2147233"/>
            <a:chExt cx="2900262" cy="1386243"/>
          </a:xfrm>
        </p:grpSpPr>
        <p:sp>
          <p:nvSpPr>
            <p:cNvPr id="1108" name="사각형: 둥근 한쪽 모서리 1107">
              <a:extLst>
                <a:ext uri="{FF2B5EF4-FFF2-40B4-BE49-F238E27FC236}">
                  <a16:creationId xmlns:a16="http://schemas.microsoft.com/office/drawing/2014/main" id="{743820D8-1060-62E5-1DF3-21EADD15B76A}"/>
                </a:ext>
              </a:extLst>
            </p:cNvPr>
            <p:cNvSpPr/>
            <p:nvPr/>
          </p:nvSpPr>
          <p:spPr>
            <a:xfrm>
              <a:off x="366148" y="2147233"/>
              <a:ext cx="2879057" cy="310876"/>
            </a:xfrm>
            <a:prstGeom prst="round1Rect">
              <a:avLst>
                <a:gd name="adj" fmla="val 50000"/>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73050">
                <a:lnSpc>
                  <a:spcPct val="110000"/>
                </a:lnSpc>
                <a:spcAft>
                  <a:spcPts val="300"/>
                </a:spcAft>
              </a:pPr>
              <a:r>
                <a:rPr lang="ko-KR" altLang="en-US" sz="1200" b="1">
                  <a:ln>
                    <a:solidFill>
                      <a:schemeClr val="tx1">
                        <a:alpha val="0"/>
                      </a:schemeClr>
                    </a:solidFill>
                  </a:ln>
                  <a:solidFill>
                    <a:srgbClr val="46B9BA"/>
                  </a:solidFill>
                  <a:latin typeface="KoPub돋움체 Medium" panose="02020603020101020101" pitchFamily="18" charset="-127"/>
                  <a:ea typeface="KoPub돋움체 Medium" panose="02020603020101020101" pitchFamily="18" charset="-127"/>
                </a:rPr>
                <a:t>인간중심의 도시에 대한 요구 증가</a:t>
              </a:r>
            </a:p>
          </p:txBody>
        </p:sp>
        <p:sp>
          <p:nvSpPr>
            <p:cNvPr id="1152" name="사각형: 둥근 한쪽 모서리 1151">
              <a:extLst>
                <a:ext uri="{FF2B5EF4-FFF2-40B4-BE49-F238E27FC236}">
                  <a16:creationId xmlns:a16="http://schemas.microsoft.com/office/drawing/2014/main" id="{E6DFF67B-4556-2906-328D-16181ED26755}"/>
                </a:ext>
              </a:extLst>
            </p:cNvPr>
            <p:cNvSpPr/>
            <p:nvPr/>
          </p:nvSpPr>
          <p:spPr>
            <a:xfrm>
              <a:off x="366148" y="2684916"/>
              <a:ext cx="2879057" cy="310876"/>
            </a:xfrm>
            <a:prstGeom prst="round1Rect">
              <a:avLst>
                <a:gd name="adj" fmla="val 50000"/>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73050">
                <a:lnSpc>
                  <a:spcPct val="110000"/>
                </a:lnSpc>
                <a:spcAft>
                  <a:spcPts val="300"/>
                </a:spcAft>
              </a:pPr>
              <a:r>
                <a:rPr lang="ko-KR" altLang="en-US" sz="1200" b="1">
                  <a:ln>
                    <a:solidFill>
                      <a:schemeClr val="tx1">
                        <a:alpha val="0"/>
                      </a:schemeClr>
                    </a:solidFill>
                  </a:ln>
                  <a:solidFill>
                    <a:srgbClr val="46B9BA"/>
                  </a:solidFill>
                  <a:latin typeface="KoPub돋움체 Medium" panose="02020603020101020101" pitchFamily="18" charset="-127"/>
                  <a:ea typeface="KoPub돋움체 Medium" panose="02020603020101020101" pitchFamily="18" charset="-127"/>
                </a:rPr>
                <a:t>지속가능성에 대한 요구 증가</a:t>
              </a:r>
            </a:p>
          </p:txBody>
        </p:sp>
        <p:sp>
          <p:nvSpPr>
            <p:cNvPr id="1153" name="사각형: 둥근 한쪽 모서리 1152">
              <a:extLst>
                <a:ext uri="{FF2B5EF4-FFF2-40B4-BE49-F238E27FC236}">
                  <a16:creationId xmlns:a16="http://schemas.microsoft.com/office/drawing/2014/main" id="{299A4B67-1D72-BC84-AE77-8465F0933E94}"/>
                </a:ext>
              </a:extLst>
            </p:cNvPr>
            <p:cNvSpPr/>
            <p:nvPr/>
          </p:nvSpPr>
          <p:spPr>
            <a:xfrm>
              <a:off x="366148" y="3222600"/>
              <a:ext cx="2879057" cy="310876"/>
            </a:xfrm>
            <a:prstGeom prst="round1Rect">
              <a:avLst>
                <a:gd name="adj" fmla="val 50000"/>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73050">
                <a:lnSpc>
                  <a:spcPct val="110000"/>
                </a:lnSpc>
                <a:spcAft>
                  <a:spcPts val="300"/>
                </a:spcAft>
              </a:pPr>
              <a:r>
                <a:rPr lang="ko-KR" altLang="en-US" sz="1200" b="1">
                  <a:ln>
                    <a:solidFill>
                      <a:schemeClr val="tx1">
                        <a:alpha val="0"/>
                      </a:schemeClr>
                    </a:solidFill>
                  </a:ln>
                  <a:solidFill>
                    <a:srgbClr val="46B9BA"/>
                  </a:solidFill>
                  <a:latin typeface="KoPub돋움체 Medium" panose="02020603020101020101" pitchFamily="18" charset="-127"/>
                  <a:ea typeface="KoPub돋움체 Medium" panose="02020603020101020101" pitchFamily="18" charset="-127"/>
                </a:rPr>
                <a:t>지능형 도시 기술의 대중화</a:t>
              </a:r>
            </a:p>
          </p:txBody>
        </p:sp>
        <p:sp>
          <p:nvSpPr>
            <p:cNvPr id="1155" name="사각형: 둥근 대각선 방향 모서리 1154">
              <a:extLst>
                <a:ext uri="{FF2B5EF4-FFF2-40B4-BE49-F238E27FC236}">
                  <a16:creationId xmlns:a16="http://schemas.microsoft.com/office/drawing/2014/main" id="{325835E6-2597-148F-64D3-2F744DC6C598}"/>
                </a:ext>
              </a:extLst>
            </p:cNvPr>
            <p:cNvSpPr/>
            <p:nvPr/>
          </p:nvSpPr>
          <p:spPr>
            <a:xfrm>
              <a:off x="344943" y="2150092"/>
              <a:ext cx="298582" cy="298582"/>
            </a:xfrm>
            <a:prstGeom prst="round2DiagRect">
              <a:avLst>
                <a:gd name="adj1" fmla="val 24788"/>
                <a:gd name="adj2" fmla="val 0"/>
              </a:avLst>
            </a:prstGeom>
            <a:solidFill>
              <a:srgbClr val="46B9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10000"/>
                </a:lnSpc>
                <a:spcAft>
                  <a:spcPts val="300"/>
                </a:spcAft>
              </a:pPr>
              <a:r>
                <a:rPr lang="en-US" altLang="ko-KR" sz="1200" b="1">
                  <a:ln>
                    <a:solidFill>
                      <a:schemeClr val="tx1">
                        <a:alpha val="0"/>
                      </a:schemeClr>
                    </a:solidFill>
                  </a:ln>
                  <a:solidFill>
                    <a:schemeClr val="bg1"/>
                  </a:solidFill>
                  <a:latin typeface="KoPub돋움체 Medium" panose="02020603020101020101" pitchFamily="18" charset="-127"/>
                  <a:ea typeface="KoPub돋움체 Medium" panose="02020603020101020101" pitchFamily="18" charset="-127"/>
                </a:rPr>
                <a:t>1</a:t>
              </a:r>
              <a:endParaRPr lang="ko-KR" altLang="en-US" sz="1200" b="1">
                <a:ln>
                  <a:solidFill>
                    <a:schemeClr val="tx1">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1156" name="사각형: 둥근 대각선 방향 모서리 1155">
              <a:extLst>
                <a:ext uri="{FF2B5EF4-FFF2-40B4-BE49-F238E27FC236}">
                  <a16:creationId xmlns:a16="http://schemas.microsoft.com/office/drawing/2014/main" id="{536320AC-EB38-C0F2-47AE-5BC49BBB7E69}"/>
                </a:ext>
              </a:extLst>
            </p:cNvPr>
            <p:cNvSpPr/>
            <p:nvPr/>
          </p:nvSpPr>
          <p:spPr>
            <a:xfrm>
              <a:off x="344943" y="2690024"/>
              <a:ext cx="298582" cy="298582"/>
            </a:xfrm>
            <a:prstGeom prst="round2DiagRect">
              <a:avLst>
                <a:gd name="adj1" fmla="val 24788"/>
                <a:gd name="adj2" fmla="val 0"/>
              </a:avLst>
            </a:prstGeom>
            <a:solidFill>
              <a:srgbClr val="46B9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10000"/>
                </a:lnSpc>
                <a:spcAft>
                  <a:spcPts val="300"/>
                </a:spcAft>
              </a:pPr>
              <a:r>
                <a:rPr lang="en-US" altLang="ko-KR" sz="1200" b="1">
                  <a:ln>
                    <a:solidFill>
                      <a:schemeClr val="tx1">
                        <a:alpha val="0"/>
                      </a:schemeClr>
                    </a:solidFill>
                  </a:ln>
                  <a:solidFill>
                    <a:schemeClr val="bg1"/>
                  </a:solidFill>
                  <a:latin typeface="KoPub돋움체 Medium" panose="02020603020101020101" pitchFamily="18" charset="-127"/>
                  <a:ea typeface="KoPub돋움체 Medium" panose="02020603020101020101" pitchFamily="18" charset="-127"/>
                </a:rPr>
                <a:t>2</a:t>
              </a:r>
              <a:endParaRPr lang="ko-KR" altLang="en-US" sz="1200" b="1">
                <a:ln>
                  <a:solidFill>
                    <a:schemeClr val="tx1">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1157" name="사각형: 둥근 대각선 방향 모서리 1156">
              <a:extLst>
                <a:ext uri="{FF2B5EF4-FFF2-40B4-BE49-F238E27FC236}">
                  <a16:creationId xmlns:a16="http://schemas.microsoft.com/office/drawing/2014/main" id="{E6526BC7-E46B-6986-09E7-B5D4B9E57918}"/>
                </a:ext>
              </a:extLst>
            </p:cNvPr>
            <p:cNvSpPr/>
            <p:nvPr/>
          </p:nvSpPr>
          <p:spPr>
            <a:xfrm>
              <a:off x="344943" y="3229955"/>
              <a:ext cx="298582" cy="298582"/>
            </a:xfrm>
            <a:prstGeom prst="round2DiagRect">
              <a:avLst>
                <a:gd name="adj1" fmla="val 24788"/>
                <a:gd name="adj2" fmla="val 0"/>
              </a:avLst>
            </a:prstGeom>
            <a:solidFill>
              <a:srgbClr val="46B9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10000"/>
                </a:lnSpc>
                <a:spcAft>
                  <a:spcPts val="300"/>
                </a:spcAft>
              </a:pPr>
              <a:r>
                <a:rPr lang="en-US" altLang="ko-KR" sz="1200" b="1">
                  <a:ln>
                    <a:solidFill>
                      <a:schemeClr val="tx1">
                        <a:alpha val="0"/>
                      </a:schemeClr>
                    </a:solidFill>
                  </a:ln>
                  <a:solidFill>
                    <a:schemeClr val="bg1"/>
                  </a:solidFill>
                  <a:latin typeface="KoPub돋움체 Medium" panose="02020603020101020101" pitchFamily="18" charset="-127"/>
                  <a:ea typeface="KoPub돋움체 Medium" panose="02020603020101020101" pitchFamily="18" charset="-127"/>
                </a:rPr>
                <a:t>3</a:t>
              </a:r>
              <a:endParaRPr lang="ko-KR" altLang="en-US" sz="1200" b="1">
                <a:ln>
                  <a:solidFill>
                    <a:schemeClr val="tx1">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grpSp>
          <p:nvGrpSpPr>
            <p:cNvPr id="1161" name="그룹 1160">
              <a:extLst>
                <a:ext uri="{FF2B5EF4-FFF2-40B4-BE49-F238E27FC236}">
                  <a16:creationId xmlns:a16="http://schemas.microsoft.com/office/drawing/2014/main" id="{200F2419-E6C4-4949-F969-F1E70AC3637B}"/>
                </a:ext>
              </a:extLst>
            </p:cNvPr>
            <p:cNvGrpSpPr/>
            <p:nvPr/>
          </p:nvGrpSpPr>
          <p:grpSpPr>
            <a:xfrm>
              <a:off x="684874" y="2707634"/>
              <a:ext cx="2201201" cy="268274"/>
              <a:chOff x="684874" y="1823509"/>
              <a:chExt cx="2353601" cy="268274"/>
            </a:xfrm>
          </p:grpSpPr>
          <p:cxnSp>
            <p:nvCxnSpPr>
              <p:cNvPr id="1159" name="직선 연결선 1158">
                <a:extLst>
                  <a:ext uri="{FF2B5EF4-FFF2-40B4-BE49-F238E27FC236}">
                    <a16:creationId xmlns:a16="http://schemas.microsoft.com/office/drawing/2014/main" id="{3FCF8CB3-EA55-D3A7-9F34-94185691A722}"/>
                  </a:ext>
                </a:extLst>
              </p:cNvPr>
              <p:cNvCxnSpPr/>
              <p:nvPr/>
            </p:nvCxnSpPr>
            <p:spPr>
              <a:xfrm>
                <a:off x="684874" y="1823509"/>
                <a:ext cx="2353601" cy="0"/>
              </a:xfrm>
              <a:prstGeom prst="line">
                <a:avLst/>
              </a:prstGeom>
              <a:ln w="6350">
                <a:solidFill>
                  <a:srgbClr val="46B9BA"/>
                </a:solidFill>
              </a:ln>
              <a:effectLst/>
            </p:spPr>
            <p:style>
              <a:lnRef idx="2">
                <a:schemeClr val="accent3"/>
              </a:lnRef>
              <a:fillRef idx="0">
                <a:schemeClr val="accent3"/>
              </a:fillRef>
              <a:effectRef idx="1">
                <a:schemeClr val="accent3"/>
              </a:effectRef>
              <a:fontRef idx="minor">
                <a:schemeClr val="tx1"/>
              </a:fontRef>
            </p:style>
          </p:cxnSp>
          <p:cxnSp>
            <p:nvCxnSpPr>
              <p:cNvPr id="1160" name="직선 연결선 1159">
                <a:extLst>
                  <a:ext uri="{FF2B5EF4-FFF2-40B4-BE49-F238E27FC236}">
                    <a16:creationId xmlns:a16="http://schemas.microsoft.com/office/drawing/2014/main" id="{16D357AA-A9D2-7EE0-EB0D-58CD669405F3}"/>
                  </a:ext>
                </a:extLst>
              </p:cNvPr>
              <p:cNvCxnSpPr/>
              <p:nvPr/>
            </p:nvCxnSpPr>
            <p:spPr>
              <a:xfrm>
                <a:off x="684874" y="2091783"/>
                <a:ext cx="2353601" cy="0"/>
              </a:xfrm>
              <a:prstGeom prst="line">
                <a:avLst/>
              </a:prstGeom>
              <a:ln w="6350">
                <a:solidFill>
                  <a:srgbClr val="46B9BA"/>
                </a:solidFill>
              </a:ln>
              <a:effectLst/>
            </p:spPr>
            <p:style>
              <a:lnRef idx="2">
                <a:schemeClr val="accent3"/>
              </a:lnRef>
              <a:fillRef idx="0">
                <a:schemeClr val="accent3"/>
              </a:fillRef>
              <a:effectRef idx="1">
                <a:schemeClr val="accent3"/>
              </a:effectRef>
              <a:fontRef idx="minor">
                <a:schemeClr val="tx1"/>
              </a:fontRef>
            </p:style>
          </p:cxnSp>
        </p:grpSp>
        <p:grpSp>
          <p:nvGrpSpPr>
            <p:cNvPr id="1162" name="그룹 1161">
              <a:extLst>
                <a:ext uri="{FF2B5EF4-FFF2-40B4-BE49-F238E27FC236}">
                  <a16:creationId xmlns:a16="http://schemas.microsoft.com/office/drawing/2014/main" id="{79767DDF-0512-A7A9-207A-1865AF1B86B4}"/>
                </a:ext>
              </a:extLst>
            </p:cNvPr>
            <p:cNvGrpSpPr/>
            <p:nvPr/>
          </p:nvGrpSpPr>
          <p:grpSpPr>
            <a:xfrm>
              <a:off x="684874" y="3241034"/>
              <a:ext cx="2201201" cy="268274"/>
              <a:chOff x="684874" y="1823509"/>
              <a:chExt cx="2353601" cy="268274"/>
            </a:xfrm>
          </p:grpSpPr>
          <p:cxnSp>
            <p:nvCxnSpPr>
              <p:cNvPr id="1163" name="직선 연결선 1162">
                <a:extLst>
                  <a:ext uri="{FF2B5EF4-FFF2-40B4-BE49-F238E27FC236}">
                    <a16:creationId xmlns:a16="http://schemas.microsoft.com/office/drawing/2014/main" id="{668E86A1-BF06-7F95-CE7E-CBC049FB877C}"/>
                  </a:ext>
                </a:extLst>
              </p:cNvPr>
              <p:cNvCxnSpPr/>
              <p:nvPr/>
            </p:nvCxnSpPr>
            <p:spPr>
              <a:xfrm>
                <a:off x="684874" y="1823509"/>
                <a:ext cx="2353601" cy="0"/>
              </a:xfrm>
              <a:prstGeom prst="line">
                <a:avLst/>
              </a:prstGeom>
              <a:ln w="6350">
                <a:solidFill>
                  <a:srgbClr val="46B9BA"/>
                </a:solidFill>
              </a:ln>
              <a:effectLst/>
            </p:spPr>
            <p:style>
              <a:lnRef idx="2">
                <a:schemeClr val="accent3"/>
              </a:lnRef>
              <a:fillRef idx="0">
                <a:schemeClr val="accent3"/>
              </a:fillRef>
              <a:effectRef idx="1">
                <a:schemeClr val="accent3"/>
              </a:effectRef>
              <a:fontRef idx="minor">
                <a:schemeClr val="tx1"/>
              </a:fontRef>
            </p:style>
          </p:cxnSp>
          <p:cxnSp>
            <p:nvCxnSpPr>
              <p:cNvPr id="1164" name="직선 연결선 1163">
                <a:extLst>
                  <a:ext uri="{FF2B5EF4-FFF2-40B4-BE49-F238E27FC236}">
                    <a16:creationId xmlns:a16="http://schemas.microsoft.com/office/drawing/2014/main" id="{1CB459F7-FC88-D482-28A7-86154F2D4E42}"/>
                  </a:ext>
                </a:extLst>
              </p:cNvPr>
              <p:cNvCxnSpPr/>
              <p:nvPr/>
            </p:nvCxnSpPr>
            <p:spPr>
              <a:xfrm>
                <a:off x="684874" y="2091783"/>
                <a:ext cx="2353601" cy="0"/>
              </a:xfrm>
              <a:prstGeom prst="line">
                <a:avLst/>
              </a:prstGeom>
              <a:ln w="6350">
                <a:solidFill>
                  <a:srgbClr val="46B9BA"/>
                </a:solidFill>
              </a:ln>
              <a:effectLst/>
            </p:spPr>
            <p:style>
              <a:lnRef idx="2">
                <a:schemeClr val="accent3"/>
              </a:lnRef>
              <a:fillRef idx="0">
                <a:schemeClr val="accent3"/>
              </a:fillRef>
              <a:effectRef idx="1">
                <a:schemeClr val="accent3"/>
              </a:effectRef>
              <a:fontRef idx="minor">
                <a:schemeClr val="tx1"/>
              </a:fontRef>
            </p:style>
          </p:cxnSp>
        </p:grpSp>
        <p:grpSp>
          <p:nvGrpSpPr>
            <p:cNvPr id="1165" name="그룹 1164">
              <a:extLst>
                <a:ext uri="{FF2B5EF4-FFF2-40B4-BE49-F238E27FC236}">
                  <a16:creationId xmlns:a16="http://schemas.microsoft.com/office/drawing/2014/main" id="{DB943219-4F70-9DDA-3B81-8FCFFC362C6F}"/>
                </a:ext>
              </a:extLst>
            </p:cNvPr>
            <p:cNvGrpSpPr/>
            <p:nvPr/>
          </p:nvGrpSpPr>
          <p:grpSpPr>
            <a:xfrm>
              <a:off x="684874" y="2164709"/>
              <a:ext cx="2201201" cy="268274"/>
              <a:chOff x="684874" y="1823509"/>
              <a:chExt cx="2353601" cy="268274"/>
            </a:xfrm>
          </p:grpSpPr>
          <p:cxnSp>
            <p:nvCxnSpPr>
              <p:cNvPr id="1166" name="직선 연결선 1165">
                <a:extLst>
                  <a:ext uri="{FF2B5EF4-FFF2-40B4-BE49-F238E27FC236}">
                    <a16:creationId xmlns:a16="http://schemas.microsoft.com/office/drawing/2014/main" id="{F1BB2FD7-73C1-6572-0F2F-D4DB5B0D2230}"/>
                  </a:ext>
                </a:extLst>
              </p:cNvPr>
              <p:cNvCxnSpPr/>
              <p:nvPr/>
            </p:nvCxnSpPr>
            <p:spPr>
              <a:xfrm>
                <a:off x="684874" y="1823509"/>
                <a:ext cx="2353601" cy="0"/>
              </a:xfrm>
              <a:prstGeom prst="line">
                <a:avLst/>
              </a:prstGeom>
              <a:ln w="6350">
                <a:solidFill>
                  <a:srgbClr val="46B9BA"/>
                </a:solidFill>
              </a:ln>
              <a:effectLst/>
            </p:spPr>
            <p:style>
              <a:lnRef idx="2">
                <a:schemeClr val="accent3"/>
              </a:lnRef>
              <a:fillRef idx="0">
                <a:schemeClr val="accent3"/>
              </a:fillRef>
              <a:effectRef idx="1">
                <a:schemeClr val="accent3"/>
              </a:effectRef>
              <a:fontRef idx="minor">
                <a:schemeClr val="tx1"/>
              </a:fontRef>
            </p:style>
          </p:cxnSp>
          <p:cxnSp>
            <p:nvCxnSpPr>
              <p:cNvPr id="1167" name="직선 연결선 1166">
                <a:extLst>
                  <a:ext uri="{FF2B5EF4-FFF2-40B4-BE49-F238E27FC236}">
                    <a16:creationId xmlns:a16="http://schemas.microsoft.com/office/drawing/2014/main" id="{C31B80AE-92BE-DE71-776E-CB811F418B9D}"/>
                  </a:ext>
                </a:extLst>
              </p:cNvPr>
              <p:cNvCxnSpPr/>
              <p:nvPr/>
            </p:nvCxnSpPr>
            <p:spPr>
              <a:xfrm>
                <a:off x="684874" y="2091783"/>
                <a:ext cx="2353601" cy="0"/>
              </a:xfrm>
              <a:prstGeom prst="line">
                <a:avLst/>
              </a:prstGeom>
              <a:ln w="6350">
                <a:solidFill>
                  <a:srgbClr val="46B9BA"/>
                </a:solidFill>
              </a:ln>
              <a:effectLst/>
            </p:spPr>
            <p:style>
              <a:lnRef idx="2">
                <a:schemeClr val="accent3"/>
              </a:lnRef>
              <a:fillRef idx="0">
                <a:schemeClr val="accent3"/>
              </a:fillRef>
              <a:effectRef idx="1">
                <a:schemeClr val="accent3"/>
              </a:effectRef>
              <a:fontRef idx="minor">
                <a:schemeClr val="tx1"/>
              </a:fontRef>
            </p:style>
          </p:cxnSp>
        </p:grpSp>
      </p:grpSp>
      <p:sp>
        <p:nvSpPr>
          <p:cNvPr id="1278" name="직사각형 1277">
            <a:extLst>
              <a:ext uri="{FF2B5EF4-FFF2-40B4-BE49-F238E27FC236}">
                <a16:creationId xmlns:a16="http://schemas.microsoft.com/office/drawing/2014/main" id="{696EE2E0-AFAD-50F9-E5F2-CE158F8049D8}"/>
              </a:ext>
            </a:extLst>
          </p:cNvPr>
          <p:cNvSpPr/>
          <p:nvPr/>
        </p:nvSpPr>
        <p:spPr>
          <a:xfrm>
            <a:off x="3780165" y="3703693"/>
            <a:ext cx="3216887" cy="232165"/>
          </a:xfrm>
          <a:prstGeom prst="rect">
            <a:avLst/>
          </a:prstGeom>
          <a:noFill/>
          <a:ln w="3175">
            <a:noFill/>
          </a:ln>
        </p:spPr>
        <p:txBody>
          <a:bodyPr wrap="square" lIns="0" tIns="108000" rIns="0" bIns="0" rtlCol="0" anchor="b">
            <a:spAutoFit/>
          </a:bodyPr>
          <a:lstStyle/>
          <a:p>
            <a:r>
              <a:rPr lang="en-US" altLang="ko-KR" sz="800" dirty="0">
                <a:ln>
                  <a:solidFill>
                    <a:schemeClr val="accent1">
                      <a:alpha val="0"/>
                    </a:schemeClr>
                  </a:solidFill>
                </a:ln>
                <a:solidFill>
                  <a:schemeClr val="tx1">
                    <a:lumMod val="50000"/>
                    <a:lumOff val="50000"/>
                  </a:schemeClr>
                </a:solidFill>
                <a:latin typeface="KoPub돋움체 Medium" panose="02020603020101020101" pitchFamily="18" charset="-127"/>
                <a:ea typeface="KoPub돋움체 Medium" panose="02020603020101020101" pitchFamily="18" charset="-127"/>
              </a:rPr>
              <a:t>Source: Markets and Markets</a:t>
            </a:r>
            <a:endParaRPr lang="ko-KR" altLang="en-US" sz="800" dirty="0">
              <a:ln>
                <a:solidFill>
                  <a:schemeClr val="accent1">
                    <a:alpha val="0"/>
                  </a:schemeClr>
                </a:solidFill>
              </a:ln>
              <a:solidFill>
                <a:schemeClr val="tx1">
                  <a:lumMod val="50000"/>
                  <a:lumOff val="50000"/>
                </a:schemeClr>
              </a:solidFill>
              <a:latin typeface="KoPub돋움체 Medium" panose="02020603020101020101" pitchFamily="18" charset="-127"/>
              <a:ea typeface="KoPub돋움체 Medium" panose="02020603020101020101" pitchFamily="18" charset="-127"/>
            </a:endParaRPr>
          </a:p>
        </p:txBody>
      </p:sp>
      <p:sp>
        <p:nvSpPr>
          <p:cNvPr id="1282" name="사각형: 둥근 모서리 1281">
            <a:extLst>
              <a:ext uri="{FF2B5EF4-FFF2-40B4-BE49-F238E27FC236}">
                <a16:creationId xmlns:a16="http://schemas.microsoft.com/office/drawing/2014/main" id="{54FED87F-70FD-268C-A1DF-65E707BE8C84}"/>
              </a:ext>
            </a:extLst>
          </p:cNvPr>
          <p:cNvSpPr/>
          <p:nvPr/>
        </p:nvSpPr>
        <p:spPr>
          <a:xfrm>
            <a:off x="3702119" y="1564967"/>
            <a:ext cx="2536050" cy="255952"/>
          </a:xfrm>
          <a:prstGeom prst="roundRect">
            <a:avLst>
              <a:gd name="adj" fmla="val 50000"/>
            </a:avLst>
          </a:prstGeom>
          <a:solidFill>
            <a:srgbClr val="60CEBC"/>
          </a:solidFill>
          <a:ln>
            <a:solidFill>
              <a:srgbClr val="40AAA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10000"/>
              </a:lnSpc>
              <a:spcAft>
                <a:spcPts val="300"/>
              </a:spcAft>
            </a:pPr>
            <a:r>
              <a:rPr lang="ko-KR" altLang="en-US" sz="1100" b="1" dirty="0">
                <a:ln>
                  <a:solidFill>
                    <a:schemeClr val="tx1">
                      <a:alpha val="0"/>
                    </a:schemeClr>
                  </a:solidFill>
                </a:ln>
                <a:gradFill>
                  <a:gsLst>
                    <a:gs pos="0">
                      <a:schemeClr val="bg1"/>
                    </a:gs>
                    <a:gs pos="100000">
                      <a:schemeClr val="bg1"/>
                    </a:gs>
                  </a:gsLst>
                  <a:lin ang="0" scaled="0"/>
                </a:gradFill>
                <a:latin typeface="KoPub돋움체 Medium" panose="02020603020101020101" pitchFamily="18" charset="-127"/>
                <a:ea typeface="KoPub돋움체 Medium" panose="02020603020101020101" pitchFamily="18" charset="-127"/>
              </a:rPr>
              <a:t>글로벌 스마트시티 시장 규모 현황 및 전망</a:t>
            </a:r>
          </a:p>
        </p:txBody>
      </p:sp>
      <p:sp>
        <p:nvSpPr>
          <p:cNvPr id="65" name="TextBox 64">
            <a:extLst>
              <a:ext uri="{FF2B5EF4-FFF2-40B4-BE49-F238E27FC236}">
                <a16:creationId xmlns:a16="http://schemas.microsoft.com/office/drawing/2014/main" id="{B39AF9B1-1DC2-0496-8AF6-F149FCE62F1A}"/>
              </a:ext>
            </a:extLst>
          </p:cNvPr>
          <p:cNvSpPr txBox="1"/>
          <p:nvPr/>
        </p:nvSpPr>
        <p:spPr>
          <a:xfrm>
            <a:off x="343806" y="4853916"/>
            <a:ext cx="5624862" cy="338554"/>
          </a:xfrm>
          <a:prstGeom prst="rect">
            <a:avLst/>
          </a:prstGeom>
          <a:noFill/>
        </p:spPr>
        <p:txBody>
          <a:bodyPr wrap="square" lIns="0">
            <a:spAutoFit/>
          </a:bodyPr>
          <a:lstStyle/>
          <a:p>
            <a:r>
              <a:rPr kumimoji="0" lang="ko-KR" altLang="en-US" sz="1600" b="1" i="0" u="none" strike="noStrike" kern="1200" cap="none" spc="-50" normalizeH="0" noProof="0">
                <a:ln>
                  <a:solidFill>
                    <a:srgbClr val="005EB8">
                      <a:alpha val="0"/>
                    </a:srgbClr>
                  </a:solidFill>
                </a:ln>
                <a:solidFill>
                  <a:srgbClr val="1636AA"/>
                </a:solidFill>
                <a:effectLst/>
                <a:uLnTx/>
                <a:uFillTx/>
                <a:latin typeface="KoPub돋움체 Bold" panose="02020603020101020101" pitchFamily="18" charset="-127"/>
                <a:ea typeface="KoPub돋움체 Bold" panose="02020603020101020101" pitchFamily="18" charset="-127"/>
                <a:cs typeface="+mn-cs"/>
              </a:rPr>
              <a:t>사람이 모이는 스마트시티를 구축하기 위한 제언</a:t>
            </a:r>
            <a:endParaRPr lang="ko-KR" altLang="en-US" sz="1600" spc="-50">
              <a:solidFill>
                <a:srgbClr val="1636AA"/>
              </a:solidFill>
            </a:endParaRPr>
          </a:p>
        </p:txBody>
      </p:sp>
      <p:pic>
        <p:nvPicPr>
          <p:cNvPr id="1295" name="그림 1294" descr="실루엣이(가) 표시된 사진&#10;&#10;자동 생성된 설명">
            <a:extLst>
              <a:ext uri="{FF2B5EF4-FFF2-40B4-BE49-F238E27FC236}">
                <a16:creationId xmlns:a16="http://schemas.microsoft.com/office/drawing/2014/main" id="{702F2599-1065-6D3B-F80B-0DA5F4DABE94}"/>
              </a:ext>
            </a:extLst>
          </p:cNvPr>
          <p:cNvPicPr>
            <a:picLocks noChangeAspect="1"/>
          </p:cNvPicPr>
          <p:nvPr/>
        </p:nvPicPr>
        <p:blipFill>
          <a:blip r:embed="rId4"/>
          <a:stretch>
            <a:fillRect/>
          </a:stretch>
        </p:blipFill>
        <p:spPr>
          <a:xfrm>
            <a:off x="343806" y="4021782"/>
            <a:ext cx="6173951" cy="796488"/>
          </a:xfrm>
          <a:prstGeom prst="rect">
            <a:avLst/>
          </a:prstGeom>
        </p:spPr>
      </p:pic>
      <p:pic>
        <p:nvPicPr>
          <p:cNvPr id="1022" name="그림 1021" descr="스크린샷이(가) 표시된 사진&#10;&#10;자동 생성된 설명">
            <a:extLst>
              <a:ext uri="{FF2B5EF4-FFF2-40B4-BE49-F238E27FC236}">
                <a16:creationId xmlns:a16="http://schemas.microsoft.com/office/drawing/2014/main" id="{F589E9E3-6834-8929-7A91-BCC31EA9CF87}"/>
              </a:ext>
            </a:extLst>
          </p:cNvPr>
          <p:cNvPicPr>
            <a:picLocks noChangeAspect="1"/>
          </p:cNvPicPr>
          <p:nvPr/>
        </p:nvPicPr>
        <p:blipFill rotWithShape="1">
          <a:blip r:embed="rId5">
            <a:alphaModFix/>
          </a:blip>
          <a:srcRect r="45634" b="38578"/>
          <a:stretch/>
        </p:blipFill>
        <p:spPr>
          <a:xfrm>
            <a:off x="2208749" y="5256566"/>
            <a:ext cx="2369316" cy="1256093"/>
          </a:xfrm>
          <a:prstGeom prst="rect">
            <a:avLst/>
          </a:prstGeom>
        </p:spPr>
      </p:pic>
      <p:sp>
        <p:nvSpPr>
          <p:cNvPr id="1036" name="사각형: 둥근 모서리 1035">
            <a:extLst>
              <a:ext uri="{FF2B5EF4-FFF2-40B4-BE49-F238E27FC236}">
                <a16:creationId xmlns:a16="http://schemas.microsoft.com/office/drawing/2014/main" id="{A2B3FE30-0D16-4C10-E61A-00608824D9CE}"/>
              </a:ext>
            </a:extLst>
          </p:cNvPr>
          <p:cNvSpPr/>
          <p:nvPr/>
        </p:nvSpPr>
        <p:spPr>
          <a:xfrm>
            <a:off x="413307" y="6835459"/>
            <a:ext cx="1262081" cy="268420"/>
          </a:xfrm>
          <a:prstGeom prst="roundRect">
            <a:avLst>
              <a:gd name="adj" fmla="val 50000"/>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10000"/>
              </a:lnSpc>
              <a:spcAft>
                <a:spcPts val="300"/>
              </a:spcAft>
            </a:pPr>
            <a:r>
              <a:rPr lang="ko-KR" altLang="en-US" sz="1100" b="1">
                <a:ln>
                  <a:solidFill>
                    <a:schemeClr val="tx1">
                      <a:alpha val="0"/>
                    </a:schemeClr>
                  </a:solidFill>
                </a:ln>
                <a:solidFill>
                  <a:schemeClr val="bg1"/>
                </a:solidFill>
                <a:latin typeface="KoPub돋움체 Medium" panose="02020603020101020101" pitchFamily="18" charset="-127"/>
                <a:ea typeface="KoPub돋움체 Medium" panose="02020603020101020101" pitchFamily="18" charset="-127"/>
              </a:rPr>
              <a:t>필요한 요소</a:t>
            </a:r>
          </a:p>
        </p:txBody>
      </p:sp>
      <p:sp>
        <p:nvSpPr>
          <p:cNvPr id="1037" name="사각형: 둥근 모서리 1036">
            <a:extLst>
              <a:ext uri="{FF2B5EF4-FFF2-40B4-BE49-F238E27FC236}">
                <a16:creationId xmlns:a16="http://schemas.microsoft.com/office/drawing/2014/main" id="{82159806-9141-84DC-41EC-913C718A2EAA}"/>
              </a:ext>
            </a:extLst>
          </p:cNvPr>
          <p:cNvSpPr/>
          <p:nvPr/>
        </p:nvSpPr>
        <p:spPr>
          <a:xfrm>
            <a:off x="2189699" y="6846092"/>
            <a:ext cx="2536050" cy="255952"/>
          </a:xfrm>
          <a:prstGeom prst="roundRect">
            <a:avLst>
              <a:gd name="adj" fmla="val 50000"/>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10000"/>
              </a:lnSpc>
              <a:spcAft>
                <a:spcPts val="300"/>
              </a:spcAft>
            </a:pPr>
            <a:r>
              <a:rPr lang="ko-KR" altLang="en-US" sz="1100" b="1">
                <a:ln>
                  <a:solidFill>
                    <a:schemeClr val="tx1">
                      <a:alpha val="0"/>
                    </a:schemeClr>
                  </a:solidFill>
                </a:ln>
                <a:solidFill>
                  <a:schemeClr val="bg1"/>
                </a:solidFill>
                <a:latin typeface="KoPub돋움체 Medium" panose="02020603020101020101" pitchFamily="18" charset="-127"/>
                <a:ea typeface="KoPub돋움체 Medium" panose="02020603020101020101" pitchFamily="18" charset="-127"/>
              </a:rPr>
              <a:t>스마트시티가 나아가야 할 방향</a:t>
            </a:r>
          </a:p>
        </p:txBody>
      </p:sp>
      <p:sp>
        <p:nvSpPr>
          <p:cNvPr id="1038" name="사각형: 둥근 모서리 1037">
            <a:extLst>
              <a:ext uri="{FF2B5EF4-FFF2-40B4-BE49-F238E27FC236}">
                <a16:creationId xmlns:a16="http://schemas.microsoft.com/office/drawing/2014/main" id="{B86B9975-90C6-1B53-CEEC-056C7D4F2BCD}"/>
              </a:ext>
            </a:extLst>
          </p:cNvPr>
          <p:cNvSpPr/>
          <p:nvPr/>
        </p:nvSpPr>
        <p:spPr>
          <a:xfrm>
            <a:off x="5199844" y="6835459"/>
            <a:ext cx="1271120" cy="268420"/>
          </a:xfrm>
          <a:prstGeom prst="roundRect">
            <a:avLst>
              <a:gd name="adj" fmla="val 50000"/>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10000"/>
              </a:lnSpc>
              <a:spcAft>
                <a:spcPts val="300"/>
              </a:spcAft>
            </a:pPr>
            <a:r>
              <a:rPr lang="ko-KR" altLang="en-US" sz="1100" b="1">
                <a:ln>
                  <a:solidFill>
                    <a:schemeClr val="tx1">
                      <a:alpha val="0"/>
                    </a:schemeClr>
                  </a:solidFill>
                </a:ln>
                <a:solidFill>
                  <a:schemeClr val="bg1"/>
                </a:solidFill>
                <a:latin typeface="KoPub돋움체 Medium" panose="02020603020101020101" pitchFamily="18" charset="-127"/>
                <a:ea typeface="KoPub돋움체 Medium" panose="02020603020101020101" pitchFamily="18" charset="-127"/>
              </a:rPr>
              <a:t>기대효과</a:t>
            </a:r>
          </a:p>
        </p:txBody>
      </p:sp>
      <p:sp>
        <p:nvSpPr>
          <p:cNvPr id="1027" name="직사각형 1026">
            <a:extLst>
              <a:ext uri="{FF2B5EF4-FFF2-40B4-BE49-F238E27FC236}">
                <a16:creationId xmlns:a16="http://schemas.microsoft.com/office/drawing/2014/main" id="{C4A3F72A-899B-71B7-5C53-125CE0F90CD0}"/>
              </a:ext>
            </a:extLst>
          </p:cNvPr>
          <p:cNvSpPr/>
          <p:nvPr/>
        </p:nvSpPr>
        <p:spPr>
          <a:xfrm>
            <a:off x="396842" y="7220484"/>
            <a:ext cx="1251075" cy="6061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87313" indent="-87313" defTabSz="520700" eaLnBrk="0" hangingPunct="0">
              <a:lnSpc>
                <a:spcPct val="120000"/>
              </a:lnSpc>
              <a:buFont typeface="Arial" panose="020B0604020202020204" pitchFamily="34" charset="0"/>
              <a:buChar char="•"/>
              <a:defRPr/>
            </a:pPr>
            <a:r>
              <a:rPr lang="ko-KR" altLang="en-US" sz="1000" spc="-3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정책에 </a:t>
            </a:r>
            <a:r>
              <a:rPr lang="ko-KR" altLang="en-US" sz="1000" spc="-3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씽킹디자인</a:t>
            </a:r>
            <a:r>
              <a:rPr lang="ko-KR" altLang="en-US" sz="1000" spc="-3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도입</a:t>
            </a:r>
          </a:p>
        </p:txBody>
      </p:sp>
      <p:sp>
        <p:nvSpPr>
          <p:cNvPr id="1028" name="직사각형 1027">
            <a:extLst>
              <a:ext uri="{FF2B5EF4-FFF2-40B4-BE49-F238E27FC236}">
                <a16:creationId xmlns:a16="http://schemas.microsoft.com/office/drawing/2014/main" id="{07D9FA2A-2626-74D0-55BA-E4E9E1CDE555}"/>
              </a:ext>
            </a:extLst>
          </p:cNvPr>
          <p:cNvSpPr/>
          <p:nvPr/>
        </p:nvSpPr>
        <p:spPr>
          <a:xfrm>
            <a:off x="396842" y="7932437"/>
            <a:ext cx="1251075" cy="6061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87313" indent="-87313" defTabSz="520700" eaLnBrk="0" hangingPunct="0">
              <a:lnSpc>
                <a:spcPct val="120000"/>
              </a:lnSpc>
              <a:buFont typeface="Arial" panose="020B0604020202020204" pitchFamily="34" charset="0"/>
              <a:buChar char="•"/>
              <a:defRPr/>
            </a:pPr>
            <a:r>
              <a:rPr lang="ko-KR" altLang="en-US" sz="1000" spc="-3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디지털 </a:t>
            </a:r>
            <a:r>
              <a:rPr lang="ko-KR" altLang="en-US" sz="1000" spc="-3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리터리시</a:t>
            </a:r>
            <a:r>
              <a:rPr lang="ko-KR" altLang="en-US" sz="1000" spc="-3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능력 향상</a:t>
            </a:r>
          </a:p>
        </p:txBody>
      </p:sp>
      <p:sp>
        <p:nvSpPr>
          <p:cNvPr id="1029" name="직사각형 1028">
            <a:extLst>
              <a:ext uri="{FF2B5EF4-FFF2-40B4-BE49-F238E27FC236}">
                <a16:creationId xmlns:a16="http://schemas.microsoft.com/office/drawing/2014/main" id="{E17621F2-81B3-117B-5FB4-5CBC9DF2E13A}"/>
              </a:ext>
            </a:extLst>
          </p:cNvPr>
          <p:cNvSpPr/>
          <p:nvPr/>
        </p:nvSpPr>
        <p:spPr>
          <a:xfrm>
            <a:off x="396842" y="8644390"/>
            <a:ext cx="1251075" cy="60618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87313" indent="-87313" defTabSz="520700" eaLnBrk="0" hangingPunct="0">
              <a:lnSpc>
                <a:spcPct val="120000"/>
              </a:lnSpc>
              <a:buFont typeface="Arial" panose="020B0604020202020204" pitchFamily="34" charset="0"/>
              <a:buChar char="•"/>
              <a:defRPr/>
            </a:pPr>
            <a:r>
              <a:rPr lang="ko-KR" altLang="en-US" sz="1000" spc="-3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유니콘형</a:t>
            </a:r>
            <a:r>
              <a:rPr lang="ko-KR" altLang="en-US" sz="1000" spc="-3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공공조직 활성화</a:t>
            </a:r>
          </a:p>
        </p:txBody>
      </p:sp>
      <p:sp>
        <p:nvSpPr>
          <p:cNvPr id="1298" name="직사각형 1297">
            <a:extLst>
              <a:ext uri="{FF2B5EF4-FFF2-40B4-BE49-F238E27FC236}">
                <a16:creationId xmlns:a16="http://schemas.microsoft.com/office/drawing/2014/main" id="{38A373FB-302B-A987-A64B-AF6046B04D7E}"/>
              </a:ext>
            </a:extLst>
          </p:cNvPr>
          <p:cNvSpPr/>
          <p:nvPr/>
        </p:nvSpPr>
        <p:spPr>
          <a:xfrm>
            <a:off x="3472213" y="7284391"/>
            <a:ext cx="1169801" cy="47733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20700" eaLnBrk="0" hangingPunct="0"/>
            <a:r>
              <a:rPr lang="ko-KR" altLang="en-US" sz="1000" b="1" spc="-3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초연결</a:t>
            </a:r>
            <a:r>
              <a:rPr lang="ko-KR" altLang="en-US" sz="1000" b="1" spc="-3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스마트시티</a:t>
            </a:r>
          </a:p>
        </p:txBody>
      </p:sp>
      <p:sp>
        <p:nvSpPr>
          <p:cNvPr id="1299" name="직사각형 1298">
            <a:extLst>
              <a:ext uri="{FF2B5EF4-FFF2-40B4-BE49-F238E27FC236}">
                <a16:creationId xmlns:a16="http://schemas.microsoft.com/office/drawing/2014/main" id="{FF7A24BB-B5BA-AD53-D2AE-EDEC2A67FC7A}"/>
              </a:ext>
            </a:extLst>
          </p:cNvPr>
          <p:cNvSpPr/>
          <p:nvPr/>
        </p:nvSpPr>
        <p:spPr>
          <a:xfrm>
            <a:off x="3469861" y="8002330"/>
            <a:ext cx="1172624" cy="47733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20700" eaLnBrk="0" hangingPunct="0"/>
            <a:r>
              <a:rPr lang="ko-KR" altLang="en-US" sz="1000" b="1" spc="-3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사람을 위한 가치 및 생태계 설계</a:t>
            </a:r>
          </a:p>
        </p:txBody>
      </p:sp>
      <p:sp>
        <p:nvSpPr>
          <p:cNvPr id="1300" name="직사각형 1299">
            <a:extLst>
              <a:ext uri="{FF2B5EF4-FFF2-40B4-BE49-F238E27FC236}">
                <a16:creationId xmlns:a16="http://schemas.microsoft.com/office/drawing/2014/main" id="{49CFC9B1-FF1D-325D-8503-1EF0C2D8B577}"/>
              </a:ext>
            </a:extLst>
          </p:cNvPr>
          <p:cNvSpPr/>
          <p:nvPr/>
        </p:nvSpPr>
        <p:spPr>
          <a:xfrm>
            <a:off x="3480494" y="8705995"/>
            <a:ext cx="1172624" cy="47951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20700" eaLnBrk="0" hangingPunct="0"/>
            <a:r>
              <a:rPr lang="ko-KR" altLang="en-US" sz="1000" b="1" spc="-3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미래성장 견인</a:t>
            </a:r>
          </a:p>
        </p:txBody>
      </p:sp>
      <p:sp>
        <p:nvSpPr>
          <p:cNvPr id="1301" name="직사각형 1300">
            <a:extLst>
              <a:ext uri="{FF2B5EF4-FFF2-40B4-BE49-F238E27FC236}">
                <a16:creationId xmlns:a16="http://schemas.microsoft.com/office/drawing/2014/main" id="{87F1D2ED-67C0-FE01-53E2-9FE5E4172B28}"/>
              </a:ext>
            </a:extLst>
          </p:cNvPr>
          <p:cNvSpPr/>
          <p:nvPr/>
        </p:nvSpPr>
        <p:spPr>
          <a:xfrm>
            <a:off x="2146346" y="7210085"/>
            <a:ext cx="1236830" cy="60480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20700" eaLnBrk="0" hangingPunct="0">
              <a:lnSpc>
                <a:spcPct val="120000"/>
              </a:lnSpc>
            </a:pPr>
            <a:r>
              <a:rPr lang="en-US" altLang="ko-KR" sz="1000" b="1" spc="-3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City ERP</a:t>
            </a:r>
            <a:r>
              <a:rPr lang="ko-KR" altLang="en-US" sz="1000" b="1" spc="-3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가 </a:t>
            </a:r>
            <a:br>
              <a:rPr lang="en-US" altLang="ko-KR" sz="1000" b="1" spc="-3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br>
            <a:r>
              <a:rPr lang="ko-KR" altLang="en-US" sz="1000" b="1" spc="-3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구축된 도시</a:t>
            </a:r>
          </a:p>
        </p:txBody>
      </p:sp>
      <p:sp>
        <p:nvSpPr>
          <p:cNvPr id="1302" name="직사각형 1301">
            <a:extLst>
              <a:ext uri="{FF2B5EF4-FFF2-40B4-BE49-F238E27FC236}">
                <a16:creationId xmlns:a16="http://schemas.microsoft.com/office/drawing/2014/main" id="{BFDE05FF-3D0C-6662-114B-C37AA864DEAE}"/>
              </a:ext>
            </a:extLst>
          </p:cNvPr>
          <p:cNvSpPr/>
          <p:nvPr/>
        </p:nvSpPr>
        <p:spPr>
          <a:xfrm>
            <a:off x="2143254" y="7931289"/>
            <a:ext cx="1239814" cy="60480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20700" eaLnBrk="0" hangingPunct="0">
              <a:lnSpc>
                <a:spcPct val="120000"/>
              </a:lnSpc>
            </a:pPr>
            <a:r>
              <a:rPr lang="ko-KR" altLang="en-US" sz="1000" b="1" spc="-3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행동과학 기반 서비스 디자인이 적용된 도시</a:t>
            </a:r>
            <a:endParaRPr lang="en-US" altLang="ko-KR" sz="1000" b="1" spc="-3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1303" name="직사각형 1302">
            <a:extLst>
              <a:ext uri="{FF2B5EF4-FFF2-40B4-BE49-F238E27FC236}">
                <a16:creationId xmlns:a16="http://schemas.microsoft.com/office/drawing/2014/main" id="{567F445D-00B4-7448-E0EE-A7979F56749C}"/>
              </a:ext>
            </a:extLst>
          </p:cNvPr>
          <p:cNvSpPr/>
          <p:nvPr/>
        </p:nvSpPr>
        <p:spPr>
          <a:xfrm>
            <a:off x="2143254" y="8652493"/>
            <a:ext cx="1239814" cy="60757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20700" eaLnBrk="0" hangingPunct="0">
              <a:lnSpc>
                <a:spcPct val="120000"/>
              </a:lnSpc>
            </a:pPr>
            <a:r>
              <a:rPr lang="ko-KR" altLang="en-US" sz="1000" b="1" spc="-3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창업가</a:t>
            </a:r>
            <a:r>
              <a:rPr lang="ko-KR" altLang="en-US" sz="1000" b="1" spc="-3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b="1" spc="-3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인큐베이팅</a:t>
            </a:r>
            <a:r>
              <a:rPr lang="ko-KR" altLang="en-US" sz="1000" b="1" spc="-3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도시</a:t>
            </a:r>
          </a:p>
        </p:txBody>
      </p:sp>
      <p:sp>
        <p:nvSpPr>
          <p:cNvPr id="1304" name="직사각형 1303">
            <a:extLst>
              <a:ext uri="{FF2B5EF4-FFF2-40B4-BE49-F238E27FC236}">
                <a16:creationId xmlns:a16="http://schemas.microsoft.com/office/drawing/2014/main" id="{60270CCC-B9D6-40FB-424C-5B612D9AFB8A}"/>
              </a:ext>
            </a:extLst>
          </p:cNvPr>
          <p:cNvSpPr/>
          <p:nvPr/>
        </p:nvSpPr>
        <p:spPr>
          <a:xfrm>
            <a:off x="5175367" y="7218432"/>
            <a:ext cx="1365625" cy="6061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87313" indent="-87313" defTabSz="520700" eaLnBrk="0" hangingPunct="0">
              <a:buFont typeface="Arial" panose="020B0604020202020204" pitchFamily="34" charset="0"/>
              <a:buChar char="•"/>
              <a:defRPr/>
            </a:pPr>
            <a:r>
              <a:rPr lang="ko-KR" altLang="en-US" sz="1000" spc="-3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포용복지 실현</a:t>
            </a:r>
          </a:p>
          <a:p>
            <a:pPr marL="87313" indent="-87313" defTabSz="520700" eaLnBrk="0" hangingPunct="0">
              <a:spcBef>
                <a:spcPts val="300"/>
              </a:spcBef>
              <a:buFont typeface="Arial" panose="020B0604020202020204" pitchFamily="34" charset="0"/>
              <a:buChar char="•"/>
              <a:defRPr/>
            </a:pPr>
            <a:r>
              <a:rPr lang="ko-KR" altLang="en-US" sz="1000" spc="-3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지역경제 활성화 가능 </a:t>
            </a:r>
          </a:p>
        </p:txBody>
      </p:sp>
      <p:sp>
        <p:nvSpPr>
          <p:cNvPr id="1305" name="직사각형 1304">
            <a:extLst>
              <a:ext uri="{FF2B5EF4-FFF2-40B4-BE49-F238E27FC236}">
                <a16:creationId xmlns:a16="http://schemas.microsoft.com/office/drawing/2014/main" id="{F2660C14-ED6B-780C-E55D-B076FC4F17AB}"/>
              </a:ext>
            </a:extLst>
          </p:cNvPr>
          <p:cNvSpPr/>
          <p:nvPr/>
        </p:nvSpPr>
        <p:spPr>
          <a:xfrm>
            <a:off x="5175367" y="7941018"/>
            <a:ext cx="1365625" cy="6061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87313" indent="-87313" defTabSz="520700" eaLnBrk="0" hangingPunct="0">
              <a:buFont typeface="Arial" panose="020B0604020202020204" pitchFamily="34" charset="0"/>
              <a:buChar char="•"/>
              <a:defRPr/>
            </a:pPr>
            <a:r>
              <a:rPr lang="ko-KR" altLang="en-US" sz="1000" spc="-3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성장 잠재력을 끌어올려 도시 성장 선순환 가능</a:t>
            </a:r>
          </a:p>
        </p:txBody>
      </p:sp>
      <p:sp>
        <p:nvSpPr>
          <p:cNvPr id="1306" name="직사각형 1305">
            <a:extLst>
              <a:ext uri="{FF2B5EF4-FFF2-40B4-BE49-F238E27FC236}">
                <a16:creationId xmlns:a16="http://schemas.microsoft.com/office/drawing/2014/main" id="{05DDBF25-147E-9184-28F4-BB160A273ED1}"/>
              </a:ext>
            </a:extLst>
          </p:cNvPr>
          <p:cNvSpPr/>
          <p:nvPr/>
        </p:nvSpPr>
        <p:spPr>
          <a:xfrm>
            <a:off x="5175367" y="8642338"/>
            <a:ext cx="1365625" cy="60618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87313" indent="-87313" defTabSz="520700" eaLnBrk="0" hangingPunct="0">
              <a:buFont typeface="Arial" panose="020B0604020202020204" pitchFamily="34" charset="0"/>
              <a:buChar char="•"/>
              <a:defRPr/>
            </a:pPr>
            <a:r>
              <a:rPr lang="ko-KR" altLang="en-US" sz="1000" spc="-3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지능형 도시체계 구축을 통해 디지털 전환의 가속화</a:t>
            </a:r>
          </a:p>
        </p:txBody>
      </p:sp>
      <p:sp>
        <p:nvSpPr>
          <p:cNvPr id="1311" name="TextBox 1310">
            <a:extLst>
              <a:ext uri="{FF2B5EF4-FFF2-40B4-BE49-F238E27FC236}">
                <a16:creationId xmlns:a16="http://schemas.microsoft.com/office/drawing/2014/main" id="{A0FCD392-81C8-F24D-47D4-C241A2961533}"/>
              </a:ext>
              <a:ext uri="{C183D7F6-B498-43B3-948B-1728B52AA6E4}">
                <adec:decorative xmlns:adec="http://schemas.microsoft.com/office/drawing/2017/decorative" val="1"/>
              </a:ext>
            </a:extLst>
          </p:cNvPr>
          <p:cNvSpPr txBox="1"/>
          <p:nvPr/>
        </p:nvSpPr>
        <p:spPr>
          <a:xfrm>
            <a:off x="1299516" y="9496785"/>
            <a:ext cx="4851406"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r>
              <a:rPr lang="en-US">
                <a:ln>
                  <a:solidFill>
                    <a:schemeClr val="tx2">
                      <a:alpha val="0"/>
                    </a:schemeClr>
                  </a:solidFill>
                </a:ln>
                <a:solidFill>
                  <a:schemeClr val="bg1"/>
                </a:solidFill>
                <a:latin typeface="Arial"/>
              </a:rPr>
              <a:t>© 2023 KPMG Samjong Accounting Corp., a Korea Limited Liability Company and a member firm of the KPMG global organization of independent member firms affiliated with KPMG International Limited, a private English company limited by guarantee. All rights reserved.</a:t>
            </a:r>
          </a:p>
        </p:txBody>
      </p:sp>
      <p:pic>
        <p:nvPicPr>
          <p:cNvPr id="1312" name="그림 1311" descr="텍스트, 클립아트이(가) 표시된 사진&#10;&#10;자동 생성된 설명">
            <a:extLst>
              <a:ext uri="{FF2B5EF4-FFF2-40B4-BE49-F238E27FC236}">
                <a16:creationId xmlns:a16="http://schemas.microsoft.com/office/drawing/2014/main" id="{3F06DCAC-AE2F-048E-8354-C6BE923990CD}"/>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33375" y="9503382"/>
            <a:ext cx="766820" cy="172800"/>
          </a:xfrm>
          <a:prstGeom prst="rect">
            <a:avLst/>
          </a:prstGeom>
        </p:spPr>
      </p:pic>
      <p:grpSp>
        <p:nvGrpSpPr>
          <p:cNvPr id="20" name="그룹 19">
            <a:extLst>
              <a:ext uri="{FF2B5EF4-FFF2-40B4-BE49-F238E27FC236}">
                <a16:creationId xmlns:a16="http://schemas.microsoft.com/office/drawing/2014/main" id="{7FA9A268-295E-E4DD-F807-24BED09214CB}"/>
              </a:ext>
            </a:extLst>
          </p:cNvPr>
          <p:cNvGrpSpPr/>
          <p:nvPr/>
        </p:nvGrpSpPr>
        <p:grpSpPr>
          <a:xfrm>
            <a:off x="3725219" y="1980547"/>
            <a:ext cx="2652824" cy="1456183"/>
            <a:chOff x="657202" y="6237957"/>
            <a:chExt cx="2652824" cy="1456183"/>
          </a:xfrm>
        </p:grpSpPr>
        <p:sp>
          <p:nvSpPr>
            <p:cNvPr id="12" name="타원 11">
              <a:extLst>
                <a:ext uri="{FF2B5EF4-FFF2-40B4-BE49-F238E27FC236}">
                  <a16:creationId xmlns:a16="http://schemas.microsoft.com/office/drawing/2014/main" id="{B927F8F4-4DB1-92B6-85AA-1718A5477D34}"/>
                </a:ext>
              </a:extLst>
            </p:cNvPr>
            <p:cNvSpPr/>
            <p:nvPr/>
          </p:nvSpPr>
          <p:spPr>
            <a:xfrm rot="16200000">
              <a:off x="2091839" y="6260942"/>
              <a:ext cx="1241171" cy="1195202"/>
            </a:xfrm>
            <a:prstGeom prst="ellipse">
              <a:avLst/>
            </a:prstGeom>
            <a:solidFill>
              <a:srgbClr val="61D9BC">
                <a:alpha val="49804"/>
              </a:srgbClr>
            </a:solidFill>
            <a:ln w="12700" cap="flat" cmpd="sng" algn="ctr">
              <a:noFill/>
              <a:prstDash val="solid"/>
            </a:ln>
            <a:effectLst/>
          </p:spPr>
          <p:txBody>
            <a:bodyPr rtlCol="0" anchor="ctr"/>
            <a:lstStyle/>
            <a:p>
              <a:pPr marL="0" marR="0" lvl="0" indent="0" algn="ctr" defTabSz="429814"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solidFill>
                    <a:srgbClr val="005EB8">
                      <a:alpha val="0"/>
                    </a:srgbClr>
                  </a:solidFill>
                </a:ln>
                <a:solidFill>
                  <a:srgbClr val="000000">
                    <a:lumMod val="75000"/>
                    <a:lumOff val="25000"/>
                  </a:srgbClr>
                </a:solidFill>
                <a:effectLst/>
                <a:uLnTx/>
                <a:uFillTx/>
                <a:latin typeface="KoPub돋움체 Medium"/>
                <a:ea typeface="KoPub돋움체 Medium"/>
                <a:cs typeface="+mn-cs"/>
              </a:endParaRPr>
            </a:p>
          </p:txBody>
        </p:sp>
        <p:sp>
          <p:nvSpPr>
            <p:cNvPr id="13" name="TextBox 16">
              <a:extLst>
                <a:ext uri="{FF2B5EF4-FFF2-40B4-BE49-F238E27FC236}">
                  <a16:creationId xmlns:a16="http://schemas.microsoft.com/office/drawing/2014/main" id="{56C73C0A-8D35-D1A3-C43D-49B56F34C0CD}"/>
                </a:ext>
              </a:extLst>
            </p:cNvPr>
            <p:cNvSpPr txBox="1"/>
            <p:nvPr/>
          </p:nvSpPr>
          <p:spPr>
            <a:xfrm>
              <a:off x="2214809" y="6711400"/>
              <a:ext cx="995230" cy="407804"/>
            </a:xfrm>
            <a:prstGeom prst="rect">
              <a:avLst/>
            </a:prstGeom>
            <a:noFill/>
            <a:ln>
              <a:noFill/>
            </a:ln>
          </p:spPr>
          <p:txBody>
            <a:bodyPr wrap="square" lIns="0" tIns="0" rIns="0" bIns="0" rtlCol="0" anchor="ctr">
              <a:spAutoFit/>
            </a:bodyPr>
            <a:lstStyle/>
            <a:p>
              <a:pPr marL="0" marR="0" lvl="0" indent="0" algn="ctr" defTabSz="429814"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a:ln>
                    <a:solidFill>
                      <a:srgbClr val="005EB8">
                        <a:alpha val="0"/>
                      </a:srgbClr>
                    </a:solidFill>
                  </a:ln>
                  <a:solidFill>
                    <a:srgbClr val="000000">
                      <a:lumMod val="75000"/>
                      <a:lumOff val="25000"/>
                    </a:srgbClr>
                  </a:solidFill>
                  <a:effectLst/>
                  <a:uLnTx/>
                  <a:uFillTx/>
                </a:rPr>
                <a:t>1</a:t>
              </a:r>
              <a:r>
                <a:rPr kumimoji="0" lang="ko-KR" altLang="en-US" sz="1800" b="0" i="0" u="none" strike="noStrike" kern="0" cap="none" spc="0" normalizeH="0" baseline="0" noProof="0" dirty="0">
                  <a:ln>
                    <a:solidFill>
                      <a:srgbClr val="005EB8">
                        <a:alpha val="0"/>
                      </a:srgbClr>
                    </a:solidFill>
                  </a:ln>
                  <a:solidFill>
                    <a:srgbClr val="000000">
                      <a:lumMod val="75000"/>
                      <a:lumOff val="25000"/>
                    </a:srgbClr>
                  </a:solidFill>
                  <a:effectLst/>
                  <a:uLnTx/>
                  <a:uFillTx/>
                </a:rPr>
                <a:t>조 </a:t>
              </a:r>
              <a:r>
                <a:rPr kumimoji="0" lang="en-US" altLang="ko-KR" sz="1800" b="0" i="0" u="none" strike="noStrike" kern="0" cap="none" spc="0" normalizeH="0" baseline="0" noProof="0" dirty="0">
                  <a:ln>
                    <a:solidFill>
                      <a:srgbClr val="005EB8">
                        <a:alpha val="0"/>
                      </a:srgbClr>
                    </a:solidFill>
                  </a:ln>
                  <a:solidFill>
                    <a:srgbClr val="000000">
                      <a:lumMod val="75000"/>
                      <a:lumOff val="25000"/>
                    </a:srgbClr>
                  </a:solidFill>
                  <a:effectLst/>
                  <a:uLnTx/>
                  <a:uFillTx/>
                </a:rPr>
                <a:t>244</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ko-KR" altLang="en-US" sz="850" b="0" i="0" u="none" strike="noStrike" kern="0" cap="none" spc="0" normalizeH="0" baseline="0" noProof="0" dirty="0">
                  <a:ln>
                    <a:solidFill>
                      <a:srgbClr val="005EB8">
                        <a:alpha val="0"/>
                      </a:srgbClr>
                    </a:solidFill>
                  </a:ln>
                  <a:solidFill>
                    <a:srgbClr val="000000">
                      <a:lumMod val="75000"/>
                      <a:lumOff val="25000"/>
                    </a:srgbClr>
                  </a:solidFill>
                  <a:effectLst/>
                  <a:uLnTx/>
                  <a:uFillTx/>
                </a:rPr>
                <a:t>억 달러</a:t>
              </a:r>
            </a:p>
          </p:txBody>
        </p:sp>
        <p:sp>
          <p:nvSpPr>
            <p:cNvPr id="14" name="타원 13">
              <a:extLst>
                <a:ext uri="{FF2B5EF4-FFF2-40B4-BE49-F238E27FC236}">
                  <a16:creationId xmlns:a16="http://schemas.microsoft.com/office/drawing/2014/main" id="{E5523D44-2228-35EB-FEE5-55F9AD29F8FA}"/>
                </a:ext>
              </a:extLst>
            </p:cNvPr>
            <p:cNvSpPr/>
            <p:nvPr/>
          </p:nvSpPr>
          <p:spPr>
            <a:xfrm rot="16200000">
              <a:off x="657202" y="6902613"/>
              <a:ext cx="597601" cy="597601"/>
            </a:xfrm>
            <a:prstGeom prst="ellipse">
              <a:avLst/>
            </a:prstGeom>
            <a:solidFill>
              <a:srgbClr val="FFFFFF">
                <a:lumMod val="75000"/>
                <a:alpha val="50000"/>
              </a:srgbClr>
            </a:solidFill>
            <a:ln w="9525" cap="flat" cmpd="sng" algn="ctr">
              <a:noFill/>
              <a:prstDash val="solid"/>
            </a:ln>
            <a:effectLst/>
          </p:spPr>
          <p:txBody>
            <a:bodyPr rtlCol="0" anchor="ctr"/>
            <a:lstStyle/>
            <a:p>
              <a:pPr marL="0" marR="0" lvl="0" indent="0" algn="ctr" defTabSz="429814"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solidFill>
                    <a:srgbClr val="005EB8">
                      <a:alpha val="0"/>
                    </a:srgbClr>
                  </a:solidFill>
                </a:ln>
                <a:solidFill>
                  <a:srgbClr val="000000">
                    <a:lumMod val="75000"/>
                    <a:lumOff val="25000"/>
                  </a:srgbClr>
                </a:solidFill>
                <a:effectLst/>
                <a:uLnTx/>
                <a:uFillTx/>
                <a:latin typeface="KoPub돋움체 Medium"/>
                <a:ea typeface="KoPub돋움체 Medium"/>
                <a:cs typeface="+mn-cs"/>
              </a:endParaRPr>
            </a:p>
          </p:txBody>
        </p:sp>
        <p:sp>
          <p:nvSpPr>
            <p:cNvPr id="15" name="TextBox 14">
              <a:extLst>
                <a:ext uri="{FF2B5EF4-FFF2-40B4-BE49-F238E27FC236}">
                  <a16:creationId xmlns:a16="http://schemas.microsoft.com/office/drawing/2014/main" id="{6C7CE5C8-D17F-4D08-2A5D-A566B0E8DDDD}"/>
                </a:ext>
              </a:extLst>
            </p:cNvPr>
            <p:cNvSpPr txBox="1"/>
            <p:nvPr/>
          </p:nvSpPr>
          <p:spPr>
            <a:xfrm>
              <a:off x="712148" y="7062912"/>
              <a:ext cx="487709" cy="276999"/>
            </a:xfrm>
            <a:prstGeom prst="rect">
              <a:avLst/>
            </a:prstGeom>
            <a:noFill/>
          </p:spPr>
          <p:txBody>
            <a:bodyPr wrap="square" lIns="0" tIns="0" rIns="0" bIns="0" rtlCol="0" anchor="ctr">
              <a:spAutoFit/>
            </a:bodyPr>
            <a:lstStyle/>
            <a:p>
              <a:pPr marL="0" marR="0" lvl="0" indent="0" algn="ctr" defTabSz="429814"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solidFill>
                      <a:srgbClr val="005EB8">
                        <a:alpha val="0"/>
                      </a:srgbClr>
                    </a:solidFill>
                  </a:ln>
                  <a:solidFill>
                    <a:srgbClr val="000000">
                      <a:lumMod val="75000"/>
                      <a:lumOff val="25000"/>
                    </a:srgbClr>
                  </a:solidFill>
                  <a:effectLst/>
                  <a:uLnTx/>
                  <a:uFillTx/>
                </a:rPr>
                <a:t>5,116</a:t>
              </a:r>
              <a:br>
                <a:rPr kumimoji="0" lang="en-US" altLang="ko-KR" sz="1200" b="0" i="0" u="none" strike="noStrike" kern="0" cap="none" spc="0" normalizeH="0" baseline="0" noProof="0" dirty="0">
                  <a:ln>
                    <a:solidFill>
                      <a:srgbClr val="005EB8">
                        <a:alpha val="0"/>
                      </a:srgbClr>
                    </a:solidFill>
                  </a:ln>
                  <a:solidFill>
                    <a:srgbClr val="000000">
                      <a:lumMod val="75000"/>
                      <a:lumOff val="25000"/>
                    </a:srgbClr>
                  </a:solidFill>
                  <a:effectLst/>
                  <a:uLnTx/>
                  <a:uFillTx/>
                </a:rPr>
              </a:br>
              <a:r>
                <a:rPr kumimoji="0" lang="ko-KR" altLang="en-US" sz="600" b="0" i="0" u="none" strike="noStrike" kern="0" cap="none" spc="0" normalizeH="0" baseline="0" noProof="0" dirty="0">
                  <a:ln>
                    <a:solidFill>
                      <a:srgbClr val="005EB8">
                        <a:alpha val="0"/>
                      </a:srgbClr>
                    </a:solidFill>
                  </a:ln>
                  <a:solidFill>
                    <a:srgbClr val="000000">
                      <a:lumMod val="75000"/>
                      <a:lumOff val="25000"/>
                    </a:srgbClr>
                  </a:solidFill>
                  <a:effectLst/>
                  <a:uLnTx/>
                  <a:uFillTx/>
                </a:rPr>
                <a:t>억 달러</a:t>
              </a:r>
              <a:endParaRPr kumimoji="0" lang="en-US" altLang="ko-KR" sz="1200" b="0" i="0" u="none" strike="noStrike" kern="0" cap="none" spc="0" normalizeH="0" baseline="0" noProof="0" dirty="0">
                <a:ln>
                  <a:solidFill>
                    <a:srgbClr val="005EB8">
                      <a:alpha val="0"/>
                    </a:srgbClr>
                  </a:solidFill>
                </a:ln>
                <a:solidFill>
                  <a:srgbClr val="000000">
                    <a:lumMod val="75000"/>
                    <a:lumOff val="25000"/>
                  </a:srgbClr>
                </a:solidFill>
                <a:effectLst/>
                <a:uLnTx/>
                <a:uFillTx/>
              </a:endParaRPr>
            </a:p>
          </p:txBody>
        </p:sp>
        <p:sp>
          <p:nvSpPr>
            <p:cNvPr id="16" name="TextBox 16">
              <a:extLst>
                <a:ext uri="{FF2B5EF4-FFF2-40B4-BE49-F238E27FC236}">
                  <a16:creationId xmlns:a16="http://schemas.microsoft.com/office/drawing/2014/main" id="{DD119B39-99A5-CE8A-764A-0BFE8EF1EA65}"/>
                </a:ext>
              </a:extLst>
            </p:cNvPr>
            <p:cNvSpPr txBox="1"/>
            <p:nvPr/>
          </p:nvSpPr>
          <p:spPr>
            <a:xfrm>
              <a:off x="811059" y="7540252"/>
              <a:ext cx="289886" cy="153888"/>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000" dirty="0">
                  <a:ln>
                    <a:solidFill>
                      <a:schemeClr val="accent1">
                        <a:alpha val="0"/>
                      </a:schemeClr>
                    </a:solidFill>
                  </a:ln>
                  <a:solidFill>
                    <a:schemeClr val="tx1">
                      <a:lumMod val="75000"/>
                      <a:lumOff val="25000"/>
                    </a:schemeClr>
                  </a:solidFill>
                  <a:latin typeface="+mn-ea"/>
                </a:rPr>
                <a:t>2022</a:t>
              </a:r>
              <a:endParaRPr lang="ko-KR" altLang="en-US" sz="1000" dirty="0">
                <a:ln>
                  <a:solidFill>
                    <a:schemeClr val="accent1">
                      <a:alpha val="0"/>
                    </a:schemeClr>
                  </a:solidFill>
                </a:ln>
                <a:solidFill>
                  <a:schemeClr val="tx1">
                    <a:lumMod val="75000"/>
                    <a:lumOff val="25000"/>
                  </a:schemeClr>
                </a:solidFill>
                <a:latin typeface="+mn-ea"/>
              </a:endParaRPr>
            </a:p>
          </p:txBody>
        </p:sp>
        <p:sp>
          <p:nvSpPr>
            <p:cNvPr id="17" name="TextBox 16">
              <a:extLst>
                <a:ext uri="{FF2B5EF4-FFF2-40B4-BE49-F238E27FC236}">
                  <a16:creationId xmlns:a16="http://schemas.microsoft.com/office/drawing/2014/main" id="{E84D4FCF-F941-8BA3-D2B2-3F0268FCCB95}"/>
                </a:ext>
              </a:extLst>
            </p:cNvPr>
            <p:cNvSpPr txBox="1"/>
            <p:nvPr/>
          </p:nvSpPr>
          <p:spPr>
            <a:xfrm>
              <a:off x="2567481" y="7540252"/>
              <a:ext cx="289886" cy="153888"/>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000" dirty="0">
                  <a:ln>
                    <a:solidFill>
                      <a:schemeClr val="accent1">
                        <a:alpha val="0"/>
                      </a:schemeClr>
                    </a:solidFill>
                  </a:ln>
                  <a:solidFill>
                    <a:schemeClr val="tx1">
                      <a:lumMod val="75000"/>
                      <a:lumOff val="25000"/>
                    </a:schemeClr>
                  </a:solidFill>
                  <a:latin typeface="+mn-ea"/>
                </a:rPr>
                <a:t>2027</a:t>
              </a:r>
              <a:endParaRPr lang="ko-KR" altLang="en-US" sz="1000" dirty="0">
                <a:ln>
                  <a:solidFill>
                    <a:schemeClr val="accent1">
                      <a:alpha val="0"/>
                    </a:schemeClr>
                  </a:solidFill>
                </a:ln>
                <a:solidFill>
                  <a:schemeClr val="tx1">
                    <a:lumMod val="75000"/>
                    <a:lumOff val="25000"/>
                  </a:schemeClr>
                </a:solidFill>
                <a:latin typeface="+mn-ea"/>
              </a:endParaRPr>
            </a:p>
          </p:txBody>
        </p:sp>
        <p:pic>
          <p:nvPicPr>
            <p:cNvPr id="18" name="그림 17" descr="로고, 그래픽, 상징, 디자인이(가) 표시된 사진&#10;&#10;자동 생성된 설명">
              <a:extLst>
                <a:ext uri="{FF2B5EF4-FFF2-40B4-BE49-F238E27FC236}">
                  <a16:creationId xmlns:a16="http://schemas.microsoft.com/office/drawing/2014/main" id="{9651EA50-AFB1-7EE4-E856-1E732F7E6585}"/>
                </a:ext>
              </a:extLst>
            </p:cNvPr>
            <p:cNvPicPr>
              <a:picLocks noChangeAspect="1"/>
            </p:cNvPicPr>
            <p:nvPr/>
          </p:nvPicPr>
          <p:blipFill>
            <a:blip r:embed="rId7">
              <a:duotone>
                <a:prstClr val="black"/>
                <a:schemeClr val="accent4">
                  <a:tint val="45000"/>
                  <a:satMod val="400000"/>
                </a:schemeClr>
              </a:duotone>
              <a:extLst>
                <a:ext uri="{BEBA8EAE-BF5A-486C-A8C5-ECC9F3942E4B}">
                  <a14:imgProps xmlns:a14="http://schemas.microsoft.com/office/drawing/2010/main">
                    <a14:imgLayer r:embed="rId8">
                      <a14:imgEffect>
                        <a14:saturation sat="0"/>
                      </a14:imgEffect>
                    </a14:imgLayer>
                  </a14:imgProps>
                </a:ext>
              </a:extLst>
            </a:blip>
            <a:stretch>
              <a:fillRect/>
            </a:stretch>
          </p:blipFill>
          <p:spPr>
            <a:xfrm>
              <a:off x="940731" y="6241375"/>
              <a:ext cx="1488165" cy="670786"/>
            </a:xfrm>
            <a:prstGeom prst="rect">
              <a:avLst/>
            </a:prstGeom>
          </p:spPr>
        </p:pic>
        <p:sp>
          <p:nvSpPr>
            <p:cNvPr id="19" name="사각형: 둥근 모서리 18">
              <a:extLst>
                <a:ext uri="{FF2B5EF4-FFF2-40B4-BE49-F238E27FC236}">
                  <a16:creationId xmlns:a16="http://schemas.microsoft.com/office/drawing/2014/main" id="{4017F839-EEB5-4C19-943B-6619793A1F1C}"/>
                </a:ext>
              </a:extLst>
            </p:cNvPr>
            <p:cNvSpPr/>
            <p:nvPr/>
          </p:nvSpPr>
          <p:spPr>
            <a:xfrm>
              <a:off x="1179150" y="6485928"/>
              <a:ext cx="761048" cy="220909"/>
            </a:xfrm>
            <a:prstGeom prst="roundRect">
              <a:avLst>
                <a:gd name="adj" fmla="val 50000"/>
              </a:avLst>
            </a:prstGeom>
            <a:solidFill>
              <a:srgbClr val="0E6C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10000"/>
                </a:lnSpc>
                <a:spcAft>
                  <a:spcPts val="300"/>
                </a:spcAft>
              </a:pPr>
              <a:r>
                <a:rPr lang="en-US" altLang="ko-KR" sz="1000" b="1" dirty="0">
                  <a:ln>
                    <a:solidFill>
                      <a:schemeClr val="tx1">
                        <a:alpha val="0"/>
                      </a:schemeClr>
                    </a:solidFill>
                  </a:ln>
                  <a:solidFill>
                    <a:schemeClr val="bg1"/>
                  </a:solidFill>
                  <a:latin typeface="KoPub돋움체 Medium" panose="02020603020101020101" pitchFamily="18" charset="-127"/>
                  <a:ea typeface="KoPub돋움체 Medium" panose="02020603020101020101" pitchFamily="18" charset="-127"/>
                </a:rPr>
                <a:t>14.9%</a:t>
              </a:r>
              <a:endParaRPr lang="ko-KR" altLang="en-US" sz="1000" b="1" dirty="0">
                <a:ln>
                  <a:solidFill>
                    <a:schemeClr val="tx1">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grpSp>
      <p:sp>
        <p:nvSpPr>
          <p:cNvPr id="2" name="TextBox 1">
            <a:extLst>
              <a:ext uri="{FF2B5EF4-FFF2-40B4-BE49-F238E27FC236}">
                <a16:creationId xmlns:a16="http://schemas.microsoft.com/office/drawing/2014/main" id="{A9BF2EE5-0062-8CAC-E47F-4CBEC14E30D4}"/>
              </a:ext>
            </a:extLst>
          </p:cNvPr>
          <p:cNvSpPr txBox="1"/>
          <p:nvPr/>
        </p:nvSpPr>
        <p:spPr>
          <a:xfrm>
            <a:off x="345407" y="495605"/>
            <a:ext cx="6125557" cy="738664"/>
          </a:xfrm>
          <a:prstGeom prst="rect">
            <a:avLst/>
          </a:prstGeom>
          <a:noFill/>
        </p:spPr>
        <p:txBody>
          <a:bodyPr wrap="square" lIns="0" tIns="0" rIns="0" bIns="0" rtlCol="0">
            <a:spAutoFit/>
          </a:bodyPr>
          <a:lstStyle/>
          <a:p>
            <a:r>
              <a:rPr lang="ko-KR" altLang="en-US" sz="2400" dirty="0">
                <a:ln>
                  <a:solidFill>
                    <a:schemeClr val="tx2">
                      <a:alpha val="0"/>
                    </a:schemeClr>
                  </a:solidFill>
                </a:ln>
                <a:solidFill>
                  <a:srgbClr val="1636AA"/>
                </a:solidFill>
                <a:latin typeface="+mj-ea"/>
                <a:ea typeface="+mj-ea"/>
              </a:rPr>
              <a:t>내일의 도시</a:t>
            </a:r>
            <a:r>
              <a:rPr lang="en-US" altLang="ko-KR" sz="2400" dirty="0">
                <a:ln>
                  <a:solidFill>
                    <a:schemeClr val="tx2">
                      <a:alpha val="0"/>
                    </a:schemeClr>
                  </a:solidFill>
                </a:ln>
                <a:solidFill>
                  <a:srgbClr val="1636AA"/>
                </a:solidFill>
                <a:latin typeface="+mj-ea"/>
                <a:ea typeface="+mj-ea"/>
              </a:rPr>
              <a:t>: </a:t>
            </a:r>
            <a:br>
              <a:rPr lang="en-US" altLang="ko-KR" sz="2400" dirty="0">
                <a:ln>
                  <a:solidFill>
                    <a:schemeClr val="tx2">
                      <a:alpha val="0"/>
                    </a:schemeClr>
                  </a:solidFill>
                </a:ln>
                <a:solidFill>
                  <a:srgbClr val="1636AA"/>
                </a:solidFill>
                <a:latin typeface="+mj-ea"/>
                <a:ea typeface="+mj-ea"/>
              </a:rPr>
            </a:br>
            <a:r>
              <a:rPr lang="ko-KR" altLang="en-US" sz="2400" dirty="0">
                <a:ln>
                  <a:solidFill>
                    <a:schemeClr val="tx2">
                      <a:alpha val="0"/>
                    </a:schemeClr>
                  </a:solidFill>
                </a:ln>
                <a:solidFill>
                  <a:srgbClr val="1636AA"/>
                </a:solidFill>
                <a:latin typeface="+mj-ea"/>
                <a:ea typeface="+mj-ea"/>
              </a:rPr>
              <a:t>또 한번의 진화를 앞둔 스마트시티</a:t>
            </a:r>
            <a:endParaRPr lang="en-US" altLang="ko-KR" sz="2400" dirty="0">
              <a:ln>
                <a:solidFill>
                  <a:schemeClr val="tx2">
                    <a:alpha val="0"/>
                  </a:schemeClr>
                </a:solidFill>
              </a:ln>
              <a:solidFill>
                <a:srgbClr val="1636AA"/>
              </a:solidFill>
              <a:latin typeface="+mj-ea"/>
              <a:ea typeface="+mj-ea"/>
            </a:endParaRPr>
          </a:p>
        </p:txBody>
      </p:sp>
    </p:spTree>
    <p:extLst>
      <p:ext uri="{BB962C8B-B14F-4D97-AF65-F5344CB8AC3E}">
        <p14:creationId xmlns:p14="http://schemas.microsoft.com/office/powerpoint/2010/main" val="12043801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UID" val="{8B7E2CA3-375D-4415-89B5-7C7E9B46A778}"/>
  <p:tag name="ISPRING_RESOURCE_FOLDER" val="\\UDS\8\ebaker3\Desktop\Global Board Presentation  - N Petrie\Leadership Pack\Leadership Pack_02\"/>
  <p:tag name="ISPRING_PRESENTATION_PATH" val="\\UDS\8\ebaker3\Desktop\Global Board Presentation  - N Petrie\Leadership Pack\Leadership Pack_02.pptx"/>
  <p:tag name="ISPRING_PROJECT_FOLDER_UPDATED" val="1"/>
  <p:tag name="ISPRING_PRESENTATION_INFO" val="&lt;?xml version=&quot;1.0&quot; encoding=&quot;UTF-8&quot; standalone=&quot;no&quot; ?&gt;&#10;&lt;presentation&gt;&#10;&#10;  &lt;slides&gt;&#10;    &lt;slide duration=&quot;6150&quot; id=&quot;{4257E06D-39A9-4DF7-996D-89EC9607447A}&quot; pptId=&quot;256&quot; transitionDuration=&quot;0&quot;/&gt;&#10;    &lt;slide duration=&quot;48024&quot; id=&quot;{EDD4C95D-9195-48C4-A1D8-B082B9879BCF}&quot; pptId=&quot;258&quot; transitionDuration=&quot;0&quot;/&gt;&#10;    &lt;slide duration=&quot;5000&quot; id=&quot;{2D4498EE-BCB1-4726-A1BE-206F5914222E}&quot; pptId=&quot;259&quot; transitionDuration=&quot;0&quot;/&gt;&#10;    &lt;slide duration=&quot;5000&quot; id=&quot;{01A13A1D-6143-40AB-A6D8-05D0B593FD2A}&quot; pptId=&quot;260&quot; transitionDuration=&quot;0&quot;/&gt;&#10;    &lt;slide duration=&quot;5000&quot; id=&quot;{32E42493-1E07-472B-85BE-DDACB4C44428}&quot; pptId=&quot;261&quot; transitionDuration=&quot;0&quot;/&gt;&#10;    &lt;slide duration=&quot;5000&quot; id=&quot;{FE47AA6A-F9E9-4422-BA82-91CC1813F7B9}&quot; pptId=&quot;262&quot; transitionDuration=&quot;0&quot;/&gt;&#10;    &lt;slide duration=&quot;5000&quot; id=&quot;{A82C5922-5BA4-4145-AC6A-06C834188BF1}&quot; pptId=&quot;263&quot; transitionDuration=&quot;0&quot;/&gt;&#10;    &lt;slide duration=&quot;5000&quot; id=&quot;{AA54486C-DBA8-472F-A696-9283D7A076B7}&quot; pptId=&quot;264&quot; transitionDuration=&quot;0&quot;/&gt;&#10;    &lt;slide duration=&quot;5000&quot; id=&quot;{F78B596E-3755-4618-982D-0C1354F7E76D}&quot; pptId=&quot;265&quot; transitionDuration=&quot;0&quot;/&gt;&#10;    &lt;slide duration=&quot;5000&quot; id=&quot;{05114634-8198-4A0D-81AA-87C35C0C49DE}&quot; pptId=&quot;266&quot; transitionDuration=&quot;0&quot;/&gt;&#10;    &lt;slide duration=&quot;48024&quot; id=&quot;{0642472C-F50E-42F2-8FF3-4C89758169F9}&quot; pptId=&quot;267&quot; transitionDuration=&quot;0&quot;/&gt;&#10;    &lt;slide duration=&quot;5000&quot; id=&quot;{BF018970-3A8E-4F28-AF98-DC4FDB27BD2C}&quot; pptId=&quot;268&quot; transitionDuration=&quot;500&quot;/&gt;&#10;    &lt;slide duration=&quot;139960&quot; id=&quot;{6207077D-78C5-4BC9-B3E6-B215C2B52A77}&quot; pptId=&quot;269&quot; transitionDuration=&quot;0&quot;/&gt;&#10;    &lt;slide duration=&quot;5000&quot; id=&quot;{8260909B-1813-47E4-AB4B-73F2E7F540E6}&quot; pptId=&quot;270&quot; transitionDuration=&quot;0&quot;/&gt;&#10;    &lt;slide duration=&quot;5000&quot; id=&quot;{5DB593F4-F48D-4C6D-BB66-5F3441236D09}&quot; pptId=&quot;271&quot; transitionDuration=&quot;0&quot;/&gt;&#10;    &lt;slide duration=&quot;5000&quot; id=&quot;{9574E6D2-9FC5-4A60-96F2-0BF7755BE56E}&quot; pptId=&quot;272&quot; transitionDuration=&quot;0&quot;/&gt;&#10;    &lt;slide duration=&quot;5000&quot; id=&quot;{606A46FA-99AB-49F8-A080-61C8B2FBAF86}&quot; pptId=&quot;273&quot; transitionDuration=&quot;500&quot;/&gt;&#10;    &lt;slide duration=&quot;5000&quot; id=&quot;{B8086F30-C378-4B2A-BE99-A035A27B24F9}&quot; pptId=&quot;274&quot; transitionDuration=&quot;0&quot;/&gt;&#10;    &lt;slide duration=&quot;5000&quot; id=&quot;{C5395054-2DE4-4601-B29F-A6A16007B98B}&quot; pptId=&quot;275&quot; transitionDuration=&quot;0&quot;/&gt;&#10;    &lt;slide duration=&quot;5000&quot; id=&quot;{7C47F49A-81F0-4815-9705-C3C47E27D4DE}&quot; pptId=&quot;276&quot; transitionDuration=&quot;0&quot;/&gt;&#10;    &lt;slide duration=&quot;5000&quot; id=&quot;{2F1D5B8A-9002-4E5C-8445-B89B84736E1A}&quot; pptId=&quot;277&quot; transitionDuration=&quot;0&quot;/&gt;&#10;    &lt;slide duration=&quot;5000&quot; id=&quot;{856452B8-34B4-4F92-A637-58B20C49DAA8}&quot; pptId=&quot;278&quot; transitionDuration=&quot;0&quot;/&gt;&#10;    &lt;slide duration=&quot;5000&quot; id=&quot;{A07B93F4-E3A3-492E-96CC-0F394B8306DF}&quot; pptId=&quot;279&quot; transitionDuration=&quot;0&quot;/&gt;&#10;    &lt;slide duration=&quot;5000&quot; id=&quot;{70C276E6-3AB4-4F60-9955-9D06C03CEB65}&quot; pptId=&quot;280&quot; transitionDuration=&quot;0&quot;/&gt;&#10;    &lt;slide duration=&quot;5000&quot; id=&quot;{977698CA-5266-4E4E-AB04-7702F2BE6664}&quot; pptId=&quot;281&quot; transitionDuration=&quot;0&quot;/&gt;&#10;    &lt;slide duration=&quot;5000&quot; id=&quot;{DC709272-35D5-408C-BA23-E39BB354256B}&quot; pptId=&quot;282&quot; transitionDuration=&quot;0&quot;/&gt;&#10;    &lt;slide duration=&quot;5000&quot; id=&quot;{EAED726D-9EE6-4093-9641-91E5017771D6}&quot; pptId=&quot;283&quot; transitionDuration=&quot;0&quot;/&gt;&#10;    &lt;slide duration=&quot;5000&quot; id=&quot;{266EC1BC-7FD1-4472-87A1-BF9EF040484D}&quot; pptId=&quot;284&quot; transitionDuration=&quot;0&quot;/&gt;&#10;    &lt;slide duration=&quot;5000&quot; id=&quot;{458E5C22-A95F-4890-A91D-66E65C194827}&quot; pptId=&quot;285&quot; transitionDuration=&quot;0&quot;/&gt;&#10;    &lt;slide duration=&quot;5000&quot; id=&quot;{1DAFD1D6-6638-4040-A404-2B5FACFCE205}&quot; pptId=&quot;307&quot; transitionDuration=&quot;0&quot;/&gt;&#10;    &lt;slide duration=&quot;5000&quot; id=&quot;{1F02C295-386C-4A89-A5E0-49CC0F7C0F68}&quot; pptId=&quot;286&quot; transitionDuration=&quot;0&quot;/&gt;&#10;    &lt;slide duration=&quot;5000&quot; id=&quot;{C7EB503D-3B5B-4FA3-98A0-CEC3016C7F59}&quot; pptId=&quot;288&quot; transitionDuration=&quot;0&quot;/&gt;&#10;    &lt;slide duration=&quot;5000&quot; id=&quot;{C44DFB26-D470-400B-99C3-970BF98FABCF}&quot; pptId=&quot;289&quot; transitionDuration=&quot;0&quot;/&gt;&#10;    &lt;slide duration=&quot;5000&quot; id=&quot;{C6FDE8D1-DC19-4A1D-9D1B-3465D32C7276}&quot; pptId=&quot;290&quot; transitionDuration=&quot;0&quot;/&gt;&#10;    &lt;slide duration=&quot;5000&quot; id=&quot;{979FEADD-4C06-4BDF-B92B-D2B6E5EB6825}&quot; pptId=&quot;292&quot; transitionDuration=&quot;0&quot;/&gt;&#10;    &lt;slide duration=&quot;5000&quot; id=&quot;{5D2B9331-8C1C-4759-B7A9-7CA243861E9C}&quot; pptId=&quot;291&quot; transitionDuration=&quot;0&quot;/&gt;&#10;    &lt;slide duration=&quot;5000&quot; id=&quot;{A8417551-076E-4168-851E-27C7EEA064B4}&quot; pptId=&quot;293&quot; transitionDuration=&quot;0&quot;/&gt;&#10;    &lt;slide duration=&quot;5000&quot; id=&quot;{F997AB04-67A3-4499-A711-88F742AB50D2}&quot; pptId=&quot;294&quot; transitionDuration=&quot;0&quot;/&gt;&#10;    &lt;slide duration=&quot;5000&quot; id=&quot;{A5DADAA0-4722-4AC7-8AC6-039106C01A64}&quot; pptId=&quot;295&quot; transitionDuration=&quot;0&quot;/&gt;&#10;    &lt;slide duration=&quot;5000&quot; id=&quot;{775CD8EE-F87A-44B2-85FE-B4B31C561637}&quot; pptId=&quot;296&quot; transitionDuration=&quot;0&quot;/&gt;&#10;    &lt;slide duration=&quot;5000&quot; id=&quot;{87F90F58-4DE7-4EC9-84F3-E5EA7CE1B902}&quot; pptId=&quot;309&quot; transitionDuration=&quot;0&quot;/&gt;&#10;    &lt;slide duration=&quot;5000&quot; id=&quot;{7F3E101F-D734-4C9D-980D-4B2071A42D61}&quot; pptId=&quot;297&quot; transitionDuration=&quot;0&quot;/&gt;&#10;    &lt;slide duration=&quot;5000&quot; id=&quot;{CCBF6D24-A158-49D4-A42E-DC11DDBE1C9E}&quot; pptId=&quot;298&quot; transitionDuration=&quot;0&quot;/&gt;&#10;    &lt;slide duration=&quot;139960&quot; id=&quot;{CFA602A6-12D1-432E-B038-E7A9E8202A09}&quot; pptId=&quot;299&quot; transitionDuration=&quot;0&quot;/&gt;&#10;    &lt;slide duration=&quot;5000&quot; id=&quot;{8E3C188E-115D-42F6-B784-0339C88D3C47}&quot; pptId=&quot;308&quot; transitionDuration=&quot;0&quot;/&gt;&#10;    &lt;slide duration=&quot;5000&quot; id=&quot;{523EB18A-C189-4E60-B560-CFE23AEEDCC6}&quot; pptId=&quot;301&quot; transitionDuration=&quot;0&quot;/&gt;&#10;    &lt;slide duration=&quot;5000&quot; id=&quot;{B0DB1909-AED0-463F-BDF1-9A43EBD14095}&quot; pptId=&quot;302&quot; transitionDuration=&quot;0&quot;/&gt;&#10;    &lt;slide duration=&quot;5000&quot; id=&quot;{F9E00F73-FC45-4DC7-B5D1-AC2ECA8F7BD1}&quot; pptId=&quot;304&quot; transitionDuration=&quot;500&quot;/&gt;&#10;    &lt;slide duration=&quot;5000&quot; id=&quot;{CC589245-BE3D-4974-8AB7-E8DD879FBEF0}&quot; pptId=&quot;306&quot; transitionDuration=&quot;0&quot;/&gt;&#10;  &lt;/slides&gt;&#10;&#10;  &lt;narration&gt;&#10;    &lt;videoTracks&gt;&#10;      &lt;videoTrack duration=&quot;128960&quot; muted=&quot;false&quot; slideId=&quot;{CFA602A6-12D1-432E-B038-E7A9E8202A09}&quot; startTime=&quot;0&quot; stepIndex=&quot;0&quot; volume=&quot;1&quot;&gt;&#10;        &lt;file modifyTime=&quot;2015-03-06T01:30:23&quot; size=&quot;83288764&quot;&gt;&#10;          &lt;path full=&quot;\\UDS\8\ebaker3\Desktop\Global Board Presentation  - N Petrie\Leadership Pack\Leadership Pack_02\video\video1.mp4&quot; relative=&quot;Leadership Pack_02\video\video1.mp4&quot; resource=&quot;video1.mp4&quot;/&gt;&#10;        &lt;/file&gt;&#10;        &lt;video height=&quot;1080&quot; width=&quot;1920&quot;/&gt;&#10;        &lt;audio channels=&quot;2&quot; sampleRate=&quot;44100&quot;/&gt;&#10;      &lt;/videoTrack&gt;&#10;      &lt;videoTrack duration=&quot;139960&quot; muted=&quot;false&quot; slideId=&quot;{6207077D-78C5-4BC9-B3E6-B215C2B52A77}&quot; startTime=&quot;0&quot; stepIndex=&quot;0&quot; volume=&quot;1&quot;&gt;&#10;        &lt;file modifyTime=&quot;2015-03-06T01:32:25&quot; size=&quot;47526755&quot;&gt;&#10;          &lt;path full=&quot;\\UDS\8\ebaker3\Desktop\Global Board Presentation  - N Petrie\Leadership Pack\Leadership Pack_02\video\video2.mp4&quot; relative=&quot;Leadership Pack_02\video\video2.mp4&quot; resource=&quot;video2.mp4&quot;/&gt;&#10;        &lt;/file&gt;&#10;        &lt;video height=&quot;720&quot; width=&quot;1280&quot;/&gt;&#10;        &lt;audio channels=&quot;2&quot; sampleRate=&quot;48000&quot;/&gt;&#10;      &lt;/videoTrack&gt;&#10;    &lt;/videoTracks&gt;&#10;  &lt;/narration&gt;&#10;&#10;&lt;/presentation&gt;&#10;"/>
  <p:tag name="GENSWF_MOVIE_ONCLICK_URL" val="http://"/>
  <p:tag name="GENSWF_MOVIE_ONCLICK_URL_TARGET" val="_self"/>
  <p:tag name="GENSWF_MOVIE_PRESENTATION_END_URL" val="http://"/>
  <p:tag name="GENSWF_MOVIE_PRESENTATION_END_URL_TARGET" val="_self"/>
  <p:tag name="FLASHSPRING_PRESENTATION_REFERENCES" val="F&#10;Leadership Pack_02.pptx&#10;\\UDS\8\ebaker3\Desktop\Global Board Presentation  - N Petrie\Leadership Pack\Leadership Pack_02\attachment\att1\Leadership Pack_02.pptx&#10;_blank&#10;|&#10;"/>
  <p:tag name="ISPRING_PLAYERS_CUSTOMIZATION" val="UEsDBBQAAgAIAEZkZkZaf7mZOgQAAOEOAAAdAAAAdW5pdmVyc2FsL2NvbW1vbl9tZXNzYWdlcy5sbmetV/9u2zYQ/r9A34EQUGADtrQd0KIYEge0xNhCZMmV6DjZDwiMxNhEKDGTKLfZX32aPtieZEfKbuymg6R0gG2YtO+7091335HHpx8LiTa8qoUqT5zXR68cxMtM5aJcnTgLevbzOwfVmpU5k6rkJ06pHHQ6ev7sWLJy1bAVh+/PnyF0XPC6hmU9MquHNRL5iTMfp240m+PwKg2iSZSO/YkzclVxx8p7FKiV+qP64Ze37z6+fvP2x+OXW8s+QMkMB8EhFLJIb171AAppHAUpoJEgDckldUbmc5hdtKCBHxJntP0yzHoekwtnZD477RZxTEKaJoHvkdRP0jCiNhcBocRzRleqQWu24UgrtBH8A9JrDpXUouKoliK3P2QKNsqGdznzohn2wzQmCY19l/pR6IwSVVX3P1lY1ui1qsBdjXJRs2vJc+sTOGN/v6t4Da6ZBk4heOm1gH+qgonyqNN1jJd+OElpFAVJSkJvt+OMSJkjr2LGzUCUGCckBoCK1bx6gm1qWWbNEZZyGMLUn0wDeFMTwlSs1hLeemgccwI1mPOyywo4QmJgV5Iso9gzSQNXiKE7VtcfVJUf8GO/UF3AfuhGQEGX7oFTg7EDhhoLUI6q4pnuApuRJMETko6jSyAy9F00xCI6h3Y7H2JxRRJoEZJ02YT4wp9gQ3jTYjv+7/orY4bO8h6xLAM7k76NUE0NOyal0AW20+phXhLyfgFV83HwjS5uASGxtl4rseEQQpV3swc0xSWe4c/7hf9beob9gHgpEMqLlim1YmecMZCHUmnEpFTmAcAvyzeszDi65hlrgPD38Ldc5PZvptg2kr8a8TdieistL7aqFHrk8sXRwNAOhOxxhEVTQ3ha8+JOd7neC/8pURhi/2cIfR59oP+kbdaxDx0wFqq/BQF5NoIEiir7W/nhGTiatz0PouCXNwN8htEWIFToqRgXkKqDEC4ghQPsl2Sc+BSG7ZJf10J3zjFb2bZA3y5qBgcHyTV/KOw1v1HQE5KzTTvOQNZspTsLujctD7SH+jSAkEMAXLUjESClKCD+vAfmYkZ2GWgl4+BJlqqRuW1RKW6tbEBum4I/nsM3lSrsrmT1jrytap1+TxTtw8Wt0/mAeZIQHLvT1MWhS8wRzjSN7GkEXDQxBTRJAzw25kDKgulsDVp5o5oy7wnUnsI8coYBbJvShLMqW//z6XNPjK8iaXfRdvfXQSDQYUaIyBew30Olef1nFwjF40M7u+hjtT217ux6HmKpD3T4X06HrNX0QhWwddTtF9i2LRqmFLvTGRAysfxTTZV1j959hBmOz0FU7PnKGc1YdQuKRJWSg1Bsqg0B9TDvDxeHRktR8iG236fp5oGpP0+x59lbFDSfFNltO7xyOCtm2+uUhOtUXzB3ikMQvK/weC70QEA7I3byAo3erh/afPN4ZHxZ1fYyevxy7276L1BLAwQUAAIACABGZGZGh2OPsIwEAADIFAAAJwAAAHVuaXZlcnNhbC9mbGFzaF9wdWJsaXNoaW5nX3NldHRpbmdzLnhtbOVYzXLiOBC+8xQqb81xYvK7mRSQIsFUqAHDgrOZnChhC9BGlrySDMOc9mn2wfZJtoUCMSEhYrYmNVV7Stzur7vV6p8PVy6/pgzNiFRU8Kp3eFD2EOGxSCifVL3bqPnx3ENKY55gJjipelx46LJWqmT5iFE1HRCtQVUhMMPVRaar3lTr7ML35/P5AVWZNG8FyzXYVwexSP1MEkW4JtLPGF7AH73IiPJqpRJCFSvqiCRnBNEEQuDURIdZk2E19XyrNsLxw0SKnCfXggmJ5GRU9X4pl4+PzxsrHWuqQVPCzeFUDYRGrC9wklATD2YD+o2gKaGTKQR+eHTioTlN9LTqHZePjB3Q97ftLK3bU2Bj51rAcbh+dJASjROssX20HiUZEwl5JaqmZU7A6IasoKnJV70WWFGy4DilcQRvkMlV1WtEw37QDPpBeB0Mb/ttG6ozImpF7cAJM2i3GsEw7EbBYHgTddp7g6LgS+QE6vWDQRBGQX941eruiXA/zxMm6NRb7T0xd8HVoBXt6ymsd/aF9G66oRvmutvp1cP7vUK7ue8F/XYr/DyMut121Oo9oZaFWSjBir9ZzRWoepHLjZpdtXNvKrR4VrqKaBgnDMsJiUSTQpONMVPEQ39kZPJbjhnVC2i8MkydB0KyuspIrPumqaqeaRTvyZw1CKGBs6eWLZ+uW/bTycbpfeu+cLKXA63ATMowX7TF5N2jPz1bR390dr47/JfCrMxoQkSIpVzOoe3w30xfYeQdHp+d7Q7hFW8VrDWOpzAf9Wq8FSUrrbHgG5PNPKORYMk6rSQdkSTEKSmM/cED5U3QPPTQGEqZQcLrkmLmIarhAuI1WOUjpaleLppmUROBLVhoBHUGWxcST7GEI6qi/DF5ZrTHtYAnqCHxHLaYzYcVv6beI9xF7QbSz8wVEOmiHkis9tBEdcaclFNMnRTvyEhRTVxUr6hwUeuvxoiLcgfLByJRJARz0r8TOUvQQuSI0QeCtEDQ+XkK/00JKu5tNJYiXUqBW2ikGNQ3mlEyJ8mli6N7cJHmgDS9yYi2Hv7M6Tc0ImMhwS7BMygdkFNl7R/sZTjDSj0ZxasYP9gV2wobwZcP5oA4mWFgEvsZhyYlaaZ/hH0MZ+cCXDAmIJsFE5CZGOdQpOZ+Epos1VyO6ex7imfLSzcXuTQK100hHmsTXsQwTijPiavBGHMkOFsgHEPFKlNCMypyBRJbLNa0+q4ALRRRvgx1AlMPnMnErd3Lh0fHJ6dnv55/ujjw//nr7487QY9koMew8WbZwPVOXuiMfMZB38C9yvWccftGuoP3OSNfoFjO2Occ0Bm4xQTfQO7gg28gd7DCLWxTyNRMj6SA38X6H8nE9rat+IYFvEwKlgzqZ+QEoWldYEIuHdq9jSCngYvqMnVOJKMf/O5kEG7BaSa5uQ27Tgf+7Lj/zULuFZaxUwiwTSd2dcM+ZTQFVpK826B8h3Z+l8b6T2zbduWPaazvuqWffhb9XzJmn9YfDja+FKx/fW9+LzNvUsppCnk0PGj9ka12elKu+C+/KpXA2ubXx1rpX1BLAwQUAAIACABGZGZGxmCIeLsCAABQCgAAIQAAAHVuaXZlcnNhbC9mbGFzaF9za2luX3NldHRpbmdzLnhtbJVWUW/bIBB+36+Isvc6W7dlk2ikNs2kSt1arVXfsX2xUTBYcE6Xfz/AuIbErrOgSuG77+OOu+NSondMrD7MZiSTXKonQGSi0BbpsBnLr+ZpgyjFRSYFgsALIVVF+Xz18af7kMQxp1RyD+pczZZm0LtZus85Eu/j69KuMUEmq5qKw70s5EVKs12hZCPyydDKQw2KM7EzzMWP5Xoz6oAzjXcIVRTT5rtd50lqBVqDDenbxq5JFacp8M7Twn3O1PSu3r/9kWzPNEMnu/5k15ispgXESV4sLi+/347zhTk9rsrSrvcFCH/RUC8/2zVK5fQAKj789otdowpZN/X/9EitZGETGmveL+Kbhkuam+dno1rYNSmwF7KOJqvg0+PuGqbefw3fPbHPVUn+aPN6NBBs0VMOK1QNkKTbtTZdyteHBs37gNWWcm0IIdSTHk3Qj7TR3TEx1vP+wCsTeUDyQM94kbypYN3GGzqNDb1gvb5xsyLkvmFBhAr2HgxC7MGe+dvk9YQZgD3zibMcHgQ/nNCPLa2mq/EN9dUM0u+jj/JvzCCo2XYZ63ad1bq6t09XB7490HEqmcNK23ieWQW2biRxWBtTchIUEXTPCopMil+Wlx7cbTRJjgy+14Y7iyBDDkMN52I0YzoM2W6n27H9Ueiv1u5naGb41Zwi0qyszI+Sns+8zjwSc8w8GVbYKWnooO7EVgYaV4oxUUXVDtSzlPxcN0Ii6HOPl+3TGqOTJMgBSYZzTPwhQ8kXTZWC2piaMeiaJsZaXsmKkps/fGHwCnksGDG2SizNcYKyt54MAN8AQFVWduVvN62lajgyDnvg3hoA7sJjNyPadOhYs13jPWwxnA8eOerHgBA0pJ8TfafE8yPAB/gvJqxBQWuYbnmkqXb3it781EzuJpntvHCIub1vpOhkYz9NoAHtf5L/AFBLAwQUAAIACABGZGZGLOLmYF4EAADZEwAAJgAAAHVuaXZlcnNhbC9odG1sX3B1Ymxpc2hpbmdfc2V0dGluZ3MueG1s3VjbciI3EH33V6gmtY8L+BqvC3BhMy5TCwOBcbx+osRIgGKNNJE0sOxTviYftl+yLWRuxsZiK3Gq8mRPT5/TrVbfhvLl15SjCVWaSVEJDgulAFGRSMLEqBLcxTcfzwOkDRYEcyloJRAyQJfVg3KWDzjT4x41BlQ1AhqhLzJTCcbGZBfF4nQ6LTCdKftW8twAvy4kMi1mimoqDFXFjOMZ/DGzjOqgenCAUNmJWpLknCJGwAXBrHeY35qUB0WnNcDJ40jJXJBryaVCajSoBL+USsfH5/WFjmOqs5QKezZdBaEVmwtMCLPuYN5j3ygaUzYag9+HRycBmjJixpXguHRkeUC/uM0zZ3eHwJbnWsJphHkykFKDCTbYPTqLig6pgrBSXTUqp0C6IVvTNPSrWQqciMwETlkSwxtkQ1UJ6nG/G96E3TC6Dvt33aZz1RsRN+Jm6IXpNRv1sB+147DXv41bzb1Bcfgl9gJ1umEvjOKw279qtPdE+J9nhQlbtUZzT8x9eNVrxPtaimqtfSGd23bkh7lutzq16GEv124fOmG32Yg+9+N2uxk3OivUPDHXUrBc3MzmMmS9zNVGzi6quTOWRj5LXU0NdBOO1YjG8oZBkQ0x1zRAf2R09FuOOTMzKLwSNJ1HSrOazmhiuraoKoEtlGBF5wjBNTC2KtnS6bJkP51snL7ozK+d7GVHy9CSMixmTTl6d+9Pz5beH52d73b/JTfLE0aojLBS8z607f6b4VtreYfHZ2e7XXjFWhkbg5Mx9EezaG/rkoXWUIqNzmaf0UBysgzrEHKVQ0RrimEeIGYgwsnyrbH3YG4Yhyy22MPCUJitECdjrMBpvS5/Codt1kk1FATVFZ7CWHIndOLX1DtU+KjdQkC5DSpVPuqhwnoPTVTj3Es5xcxL8Z4ONDPUR/WKSR+17qIx+Ci3sHqkCsVSci/9e5lzgmYyR5w9UmQkglrOU/hvTNH6JEZDJdO5lGNtkOaQsWjC6JSSSx9DD2AizQFpq41T4yz8mbNvaECHUgEvxRNIHZAz7fgLexFnWOsVKV74+MENzUZUD798sAfEZIJhN9iPHMqOppn5N/gxnF1IMMG5hGiuUUBkEpxDktr7IYzM1XyO6W17jCfzS7cXOSeF62bgj+OEFwm0AyZy6kuYYIGk4DOEE8hYbVNowmSuQeKSxVHrn3LQQRETc1dHsL2CMUX8yr10eHR8cnr26/mni0Lx+19/f9wJehrvHY6tNTffr3duet7IZ1vlG7hXtzdv3L6e7tjkvJEvLE3e2OdbnTdwa7d7A7ljw3sDuWPP28LeSJXa7kHW8Lv2+Kf1YHvalot2Nr885uc70ftM+cgWI2wrPjXXvoshSqGP6jwYXmtDN/zdixDi6tVl/MxGba8Df/ac6HbEdtbGq5cLMB9HbhjDhOQshT2DvFvre4cCfZdS2b0Ru0L6h0rlp+L+3/eL/20M3NPyA3zji3v5Fbv5u9MByDd/jqse/ABQSwMEFAACAAgARmRmRm/CXvKYAQAAGwYAAB8AAAB1bml2ZXJzYWwvaHRtbF9za2luX3NldHRpbmdzLmpzjZRNT8MwDIbv+xVVuKKpMKDADbEhIe2AxG6IQ9p5XbU0iZK0rEz77zTZV5KmbPFlefXsdezK3gyi9qAMRc/Rxvw29w/3bjTQmhIVXLs66dFLrSNJijnMihJIQQF5SK2RBSYSjvr2hIScETWuafOpfaVliNjRzBJ5wEIENBnQ6oD2E0qyDom/h38PrLJ2JVmNTiulGB1mjCqgakiZKLFh0NWbOXaFHsxqEGfQBc7AMU3M6SNPjveJDpvLWMkxbaYsZ8MUZ6tcsIrO+/IvGw6i/eSrHRA/Ja8Tx44UUr0rKP3Ek0cd/SQXICXs8z5MdARhglMglm9szj+oY9wtyKPrQhbqQL/c6LBpjnPodCmOR6PHsYvR1qvTzURHl1OwVjtidKvDIQhuQHSsxnc6HJDxil/wAblgue5IB+32/IgShucFzfepYx1BTj9W2/Z171Soef4YOSPEvBFaBsa07NscF4y9Cg6u9LJOQzNPQmIo78W7qg4+RvlbRN+/IoSVwtmybJdDuxnbLmCxAjFjjLSv/z6zWL1Mg+0fUEsDBBQAAgAIAEZkZkYa2uo7qgAAAB8BAAAaAAAAdW5pdmVyc2FsL2kxOG5fcHJlc2V0cy54bWydjzEPwiAQhXd+BbldsFvTAN1M3Bx0NhVRSejRcNT684XUGGeHS+5d3vdeTvWvMfCnS+QjamjEFrhDG68e7xpOx92mBU55wOsQIjoNGIH3hinftHhIjlwmXiKQNDxynjopl2URnqZUEiiGOZdgEjaOsswYUVZSTisKK9v5v+jPDQxjnKvL7EPeoyl7UauFU7IaKnN2KDzeIshqUPLrrsrOlEtFEUr+PGbYG1BLAwQUAAIACABGZGZGlBOzImkAAABuAAAAHAAAAHVuaXZlcnNhbC9sb2NhbF9zZXR0aW5ncy54bWwNzDEOgzAMQNGdU1jeKe3WgcDGVpbSA1jERZEcG5GA4PZk+8PTb/szChy8pWDq8PV4IrDO5oMuDn/TUL8RUib1JKbsUA2h76pWbCb5cs4FJliFLt4mjiUyjxSLHHYRqOFTXv/AHpuuugFQSwMEFAACAAgAQXo1Rs6CCTfsAgAAiAgAABQAAAB1bml2ZXJzYWwvcGxheWVyLnhtbK1VTW/bMAw9p8D+g6F7raRd1zSQW3QFih3WoUDWbbdAtRlbi215klw3/fWj/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5UBCUn9/aFpkvSBWw7bgyT1cXPh7g2y33jVT7G4RhF9UKuq1obiWaW4JaDreNvu4oSHPbLXCTK2hKNWNPIgD5hSvFbVtcGpUDoyNjjaVDMKPVlWuROkFYZJL47B+0sX4jaX7q15QpAf9DmE9I1NZEpAE83wr0MZBgTQ1gsa3NNVns2phdTjp/THp9PTBVOdai4EUcw1UIOIYBN5x2dnoICoprdPFzNcL2Dg6CIxFGMT5mkmF8epAm4Wo3ydA7OAiOpb+bgLbmtox0XMdRM7UdxOjEOmF+ro1MxEvZnoM9Y1ZlH742cs3RdSbag/P5H6M4iNEM5pZMrC771ttXzeG9nVOjO59NVlkG3YrzACbPKq9mFvJs5BPAluexuenn1OzDHnSU89R0THN9x36XxVq8gFOIwP7pFqe2JhHYnvHIh+VpjwH1xO0yCF+apiIyWktSqXlIOYa1eRJQVJhqVj6i6qGSeRqMtHGz7uegY9xV1wq4E8MWM12cYPPJzCPv8aW+y8XZRXeV88VFgy3zuq8CV7m8YVXXCXedQet+bS/C6pnH199QSwMEFAACAAgARmRmRjXb2a1oAQAA8wIAACkAAAB1bml2ZXJzYWwvc2tpbl9jdXN0b21pemF0aW9uX3NldHRpbmdzLnhtbI1S22obMRB9z1eI/IAljW4LW4OuxZCHQhPyvPWqYYmjLSuFhKKPrzatcdy6tJqnmXPmDDM6fX6ckn3OZX6avg9lmtPnWMqUHvL2CqF+Px/m5dMScyx5c6rcT2mcX3bp67zWWjWXIY3DMtoVzVuMwttDSmrlVMuYYRRJ5qlXyHluG9aB68A2zFFi+81vEj91l7iPqVxW7Tdn6J8Nu5TjUnZpjK9bOGe/h843+LgM49R4eSvYGvU4tTq2BmKES+4r1QAgkOWOOFyl7KQmyGPGMVSjKFBAhHPSiUok5dCy0ImmwnwnEJOMUVepp60baW0ctVVCR4hu07zqbA3BSIwRIQSYq1xAMBg1NjQNDWo9IDgwIKo2mihAwQYTWPXOC8uRol5gXJkxgPHpuKft3p/rVP3vdY7n/IfgxS+4iK7e2lwwV79/XpZGvo1P3w5DiejLkONu/HAd7m5urn958s2/R8Zq1LbxX339A1BLAwQUAAIACABGZGZGhouUu94hAAARRgAAFwAAAHVuaXZlcnNhbC91bml2ZXJzYWwucG5n7Xx7VFNn+i4d56gzI9pOZ1qhSor3C0LFIpVLMhUrUhVFRYSExBoRNVwEjCEhl844o20Fo6DEFklqxaKEZBeQxASS2FIBEyEKJRsISVSIETYkkhBCEpKcHXSqndWes35rzfnnLP5ghb35vu953ud7v/eSHfL5zvhY3z/6/9HHx8c3bsumXT4+v1f7+MxAzp4J31kcOSsLfnktb1fsRh9++4JB+OL36R9u/9DHp4b5p8lP/hd8/YdjW5LzfHz+fNz785r2ECLfx+ejb+M2fbgnHzui2XFmzWGy8RPUbuRtu8/f2TMN7ZFN7/odXPS0et3sLZeXfLni9xufbltSEXjydcqfX/dP+Kfxgz9+PPOLm9cz3ye2S3bIHGLqEJl7FDgK8g2O7+9oE6FsXq/rB2lyvTOPhJa5rYCJblfgtDTz3eXA5KQBNcvH59O3DTyhVsyqICemf7+rPJAQqThbGp1pCsejg6uz5sCUQ7Zb3x76qKOxqm7/jfZzW3u69gLNApxrKEn/19d8fB4uTWF8XlrhpNzrfqsH7DC4bQyPsPF38LzGPc3r4yoDIgUfnRAo7aMJ8K1v1wriIqwXatZEqg300TO4C2/DA29vTcsoOT60Eo+GxyW+7eO9c+jFnfmwuj7zY4sDUoinjhdmwheFi+Pm8SJiIprXwxfN5ytO7y0PXIh/B77o39IRw20/d7bGF7Yqx32ONjnaQjJJnUbN27KJO0naApNkR8j542cS07e0dMP7dfsDxmdahsfVQNKSDeGe003lFeqXK9urHY/mMfJtVoDhMv4JN7FxQ+0arWaZJqvLr2OtADb8vfY81mgQalGKL+EiJqkj8yWPqFgEbewBF/GmC5YYN/focvLbfQ5hnznr1pwTCOqz7yttwYPzEn82KI+n8gw/HBHqgmfddFZ71m7MkiFt9QBtpGu/EJd991OW+uA9xeusN4L7L1cYAC9BwTtjd5dz+lxOmaeA7AevAZiIkDt9lu2uTF16ZTh3CdpWougc1JEaLlzJZoRffiNe/Jy25l0vw9sWysfzXJyFGPml0hyjNLdHnEXnkOQjQkZ145+CTecKtpFPp2rXCAf6WVgph0krZzdEcYxKeXqXO/0T8haheRJIhdnzQwWuLpyryzRhYLjT8Q8IE0HNAirH/QjhvtIYxJGZakv6TAy3gVHKik5kK9wGgu0ng2gAyXdRX/P5VG3rDnAGCxrVQVd7YmK5YQ9pg1txlLDfpWp1eH3sLkQvDSWmEGJ+qlccoxA8+C+iOFZx+s1ej0s26dcTC0R5XM6LkJGhDfbce6LsjxGblLpVykBlHg3JrJP3G5Ture8QuOsq8i7WjDDdT5lG96TSMxk+o5XjHuRIHTGvd1kHaW/h0dL0UZ3HpZNZ7NTLSpS1gKXGOkUmvBrhGUXIKFlQP7hQze63w24qNK3VhG9OlXeff/Ro5eLE5hoiyi/S3P+1HbO5iHaMfH3O2nkrlWGMFjE1vIPSF8Vi9fKKMu0B1effBwqwMNviwPU67s2ZNbS/Kaw2tUFMuKwARO4YKYcw0AD0ZbMV/j+Z/Y39Rjex8UIVTLy+ZiT3u9bDluUM83JAqxcw2HXKoxkKmyG3Wt5CuN+L8uxURmP15LSD3OCCP3r39d5Yt/j71fiY5hrwSNHyBN80v/Whlw5iyK2zSRvYGhB5f1g/Og6sRhhqLH0HPBRLnyWHX4LLIyPf7rJaiJvY/eIM33AuMRkjXbyaozYVeFLAtAJytWs0SWQ8koHG7RggH1euAzWIdMbZ84YHF2UmPrB08VN9niLNrv22D6f9UMBqQcdkB8saaVllhnPQgNlFuEsDQJF4ZJWwzTUsbBtRWVL0/QpTUxkG9iB2ZsaZwg2E+XefjjPcSg+ZqGn9uo7PUphHxRmIT93j2Z7xcA6z8WRWainT1pJqOiE3WU6PrcbZ5VxoIMciClvCU/LUSKsomuWVhlCwoYoHZnqo2E6r1UBMAXLYeD7LZBHLJsXsAiwXg/KsBZxY25tQfbVxOQcYoECjJHJ4GlE3eh8V46QNiDBSaJ6PT/6GAPTMG3Nmb3VnFSc8/urkDw7UV0+kiJTNzMny1Sdb3PiThOODKU1xYZtSS0mhvE+CcSR2v3+6ecKe72L6mwkDDvskZUTVfUENKEDaCC4PCZtkHbCJlFHuo7QiUZvY6H8jt0wx+h5YIO8WbK5wsmORLKYFcviDLr2zVsonktkGmo5F2wJ7RixWeKGlzSIfyfXUYE9eaEkGtmJtGDbT0rjIVqI2galAgjHSnG+nHKCZzF9hpIdEw2aRwW25FHJtaM5glIJ5fvOpM3PWQLom+f56mSIT8Ti3xz9WxVx7yOdupsVJlGAEzIMQxU6rbmk3WWZRUsNtdTPrrQvM+YQ9BfI8NEiby+nqLm3plsXaw3DZSA4YwlGYLJRqtR71Td+J1FJd+mW0kqTJxtb1ZWlsjnyN0kEfCOMZDUgyFiqoG5DaTJlGvMYW45kzwgh4nHvs9z4+2NKW0oQ1JzdGgZ+dq8FHN/uHB3TSnadvbi52pX6c6Jeh2lknzwQNKld14BHJXkLhVr/DKqgUZ7HxXO5cu/+Z0LHhqz+JPYl0GWOeasWFXITI1OWOClHQMHNj4X1mlqgBs6gvCSmcWeWiWxpB14jySFc0Nhgdk9LliFC9W+q8a7VcEmUGZHsCBshp2xSGRUINrg4TwlFC9cb0i2B2KiPagFluEyG1DZPuiiGIUQLnlvbEFsGcv/iFLjItk393XmH5AUjAJ4Nter8N5jbMjNbivy8B1SgWc92A3gYhwTSR2z8xlwFRzqtTtUlZzp8M45eRipo1OqE1vnbyKyCaowQbcYyiA+fVT/IgG9kXtJpzjOsAncMdK33bPilm7mPEVzlFO9igvrtUOYI/crBbQUONKe/7D+e6XOQZcG7u3C3PP5fwCWIZv8c//4AEero2bTa8raQKWMua3V23i3PVk9HBwab0VIF8JA+1UsbXAeacmV8lstGnrlHpRZu5Cmc7cdzAAhgI47hT09CowVrDrlmJfba5gFVElEicxnV6QqNJ2eWfYEO9KfJQy53dLAVoQ9oufp8hmQvVgC1HJHkmMz1X41pYJgqyXYSSgGQrUS8WtW29AacrpRlf4Zc4TlrLW7tUd3urKMqETJnR5k8IzR/u7ylmgiPBCJKMzq/TjZv79TeUI2Y6f7BugTp0F8+USG9jLLFPOhyW+kOXUoAEbNMkksUDszTpA/19SvfZ262Z4DGRgugVKSvPTrtnCMYBREmaLAhhME8imQ1wGCo2sJV6EXYuXGjdVoxeGCedHcH/GIZu2jU8ozVGPrtYnXo2MNVvk9l2u2rOMtGwNGEV86KCW5PmFQycuIALOX3dtVa1s+T7FRycqTclVWujqy9ABiIG/5im4yrUI4m43Sm4WKK67xAtKzUbLji2dVk7HeuE2gcCuZXbgrNxcCGmEECBjOJDOO2OLgrdrsVIZwAOsRiwbq/2KjSeLUi7uc+0Qn7mMjS8GPbqrDp6Kgdtyv+iEA2tP+/EcBqofbR9ogVpofNTpU0rWek7yS+Opr5bQOeAgTN2I9sN4Px62Z+CzBEDDogC2RRiXSuhnl54k+KyGBaxkmx58LklwMfxkxCzIYRT8JRzJYppxVgac8vhbHri3/KwE5taw+SRTBX+YHf+Nr8PA5x9xoLYLv8qMzV0bMB0oMB5LtF3tf0DDm4Ev4uu0V27aM459TVR5mSe539/hEjWiWS09+S0atIBYkyHfmRcZYuw1bPAQOVyQKEnFCsBJ/qkDmuN4Ku+u8WCDFA37kyX/xLbuFOZZs8PUR6Jllmz6qnBjCwV3gC1EYMReTQNVCCRBXdBl6BUpCxc5A1r6u7SR4vgDZkrP1fHDHBOFCfgEQdUDd+oaNWBS3XVGFL0XiPeNwSqdTYL+mKDlVZVCwFDgTVDoE4rKRkKsAzIK/rMTsXKiD3uXjg2j/gj4GCYjNGaxBwFyKDJ+GsFiTo19bIh37HuJjtbOm6lwoujEF6dLD+Ffn0wo1W3nX21cIXIcyt7thggNrQUHidckneXyELWOGX99Z75jxwfAE0UuogeQApBGCxcDMk3wh5mEwYrAfsHyjSP8McOyjA1WLaDZUstiia77QEjqPXk5CwWNABq4BTBsUeA/fy/r0YAhosKC0b1nkC2zJ4fraRmOq8Tk40FHn+VLU1zSIiTsnFYIbWR7fR/oMpTGmxgGLM+IFvyBBI9CbtrQzLPm+eLTESciKo5Ec1UwCVA0mJjWcrzGk7/r/Zwvdni917oLVgGqusz7PCMvcGK72qC1S3lhUS/D1VphPeThWiWfpzcSCQbGbKsgxXJthIIMEzCEQ2DPFOT6WHrw9pbCIflBpDwHcNF5oG295UhLP0JCImX6QpT7fm+fA3EIKNsN6RAjo4Wa0s/zJDClMoxDBmccR+mkY/aCzae+nxfUzNU+v0i/FY3vdYYGTyrkB92CS5M8PLMdezjzHLoYOPdNL+k0Irq0TQNfUrTQhRkldMMUpXrjjvlSf0+jpJQ7EzG7xc3mvrW22QspV6QKoo3Qh1igEoj91kxuT3uW3ap3kxFyp6csLtWNe3Fcq1EDLJF0pfEFzLxkB2TwrtCiJa5wraRy+EgrvXvNROM6dF75QQ2EKgn9MnC7bQAApFMhoOcWWGwLEsqDyznFmZiwPSpzmDbeAQvIQOBDECfOlv4hvNS3cHrrROjl0K/rlabmlrXlL7xlIhtOH3htRWmVgrf7I+bW0y+F7Yv+lqUjvXeTn39Bt/y7JRfluvloVVRxG55Q52Kqec5P4NLVZPpMmWbs+FSlsSwQG12PHGWgJYa07OCbX5bQVsQs057ZzwCn2xcFwOVYbElLWfvCLFTDUd4q7f1edaIrZyTQeiuov/TWGsNvm49eyt1cyWhsWzljBaxDB3S/1Oe5ORqWxn4MFDHAtc0PXWs7SDQEOt28RA26psKjnUymXpkqo86cXKqiVFCRMWt4pzVpkNVKahlYr5Q8bR0NFOyOrgf7k8xJMnqpzUmeQrTEoFqXnGD/3OTRdaEVvBGMxixnf7tqrQGKl1CWBmD3lw/pMlqwLAD1/RjshpmihUqa150HMh7ZZq5vV7xYTU8yTP8LqhDoz7+MifDteKxPjMSSj0mciGNkruof6zQHH3ZrIWJTQszAAsqsjUSDP0xbZNCFnlC9xmJ49Talw0OvuwJwRVNe0/Vhx1Pm9/QjCpm4CpJTZKbnhkVx1e/Muao5M22SHkFC/0/7UqXDF55uUzx2H240MdnwHl8/2WhlgL9NQ4OI/F7fh7g7Z+nln/2t//rr1DIg7/GWara/3HtZxo33BslW75KIr4VBMtg7xPKXCOR8H2fh1Y/9dTrx1NzfY4tnRrvc+vPU4x9MJ97yfr48H/00vDxSTrgpejz6eopKX1uX5z/f5p+lTbx6DQJ5XjANNIdnRxt3K72f1z+w4Z3qtb1T613e5/O3k4yIu0DJTs8X6yJk61Jj2n/bGj46fNeH1qOst+tZPBKK3Qh6ZuIJ17ouzSusqru6nOtguIiEssXPpcXH9dx4+e5W4vjE9Njn4u3r/h4VUTkCyWKK3Z39Tx47gmlS8qr2s8+34+aJYN7piH+axCDbU/7mShpgU1DMkkn7oRIzXYlw230vr+0khwP2fWiJxugtD0vx48rDlvH1dmsGeAaRd76W5LCl+tq6KZGS/yGQ5I/mPusT5JemdNwB+FHux5lqxzTFphojkjNxpeUs2RHf6SURAnmZO4QlbOBlwYLdfp867fkbYTDBcMjY40vrRe7xh8dZXn6DbMQ1GeD9e5jtLEHsQB7q3VB/5WRGDU+q9IA/CxPx4hw3s4GNJdydvRc8GnBaW08Z/ur4Io3jorqqwzzK6uujAQKO9OTftbsmhrw/+axqoqNP64Jv/mvrMpXqOHCNt3hJUa33AKyDv9JE/8Laz77wouWQPTv3Sjc/SurYcbPXVlzPPJVe6oCV2XxhjY0a2NOC+6PvKo299T1W1563JY5mVfUN14xK8k3IYeQqFzbgf+tOTv8fp1BP/Sr4ycifpWUdO6v2gfE/A+Wnu91DLv9zV9d6Tw79NbgiZd+e9yZGLOnL6Urr7ALPyv8V6fU2C59v/03xL3/G3/ZE33wWOevkrMR/ft+1fTNSeG/wWy3zTdLXP6q63e9/lfhXtgDAxNPlv3CVXT62fWNTmMDB9s/T1dgkiQhW/IPs/5zEPJvks8DOpH/ATfS1FX2tIb3HxaZRoQ6t+Q1aPt5g/vCf2pHc0Fw/1Md/iG7QTv5KkEEY3JU87b02b9y74nTyO1kI8XC/Xne2KELD4a24hy7NhzVfBOVFKNW3Pj/OUzywXmMiaaGeciJh7Zt3gBIt9Y/AauIZMpT6y88AYvzOEATnOd5Osu/QqiPjFeZSMdYijCRbQmTbxmfipUaks41tk6GDjCcwU0+5uoMYaLsnQpDniiL+5IWSCjKLPC7Ehqa9pn4Dn9DhsTSHknKlrnGKxGuLL8FU44hM2l7DmU0tL20MhU4mrHVJPO4uUqDJtOe0FkYb8fwZdpHF3GW0WKIF7pNvx6qVVw5KgsyBalDcLb6YGU/35zDBsXxQ+zYgOW4JvFwLabUqc4uyeU4u/PJMieNDx69CCzFdYqpvie4LsIZK2VI/KrJfgVVNWtmJCA5gSvMwUBrpDY0mHd+iIBz9nKd+1jAgyDTW84OlnRsCC5DRcTkU9eplxW5zkkkmKqnL7bBjZA57BbPUIZbl1IOU4hEGEDX2nEzJk8taexfYxPJ8dUJQUq4B4o+FIzT56j0Ig5GQN8TpiREt2CkUjd1oTjrlZ1KmskJw46E+vAQwL3WC9CwaVieXx+M4722Uu8gPPvYTjUu5yhoppi9xnAQh1dRkFxMOFMo13M7La16v0ZxaNCT9VzrAhtAYtCdEyy4eDXcxHJd5j5GVolTMpmyiw3pDWOOXwhACZ2bNtyjtxCC0DM6tOLtfOHBMblhF73t9gUSOS1D3AgUxjsz8zSTX+Xa/QW7kDJj+IhSH6jEa0w0Xk6mpCFISWI03mR3+s8MQXMUeL3NabkLirNw0Zwhaxf0Smak8HKuc/1PmnO0awXMj89fOVq/GeZvWqBwVTvFjakDtRcUoGk33NYBLtFldktMs+Cmp/twVh1j4ZHoSuvk1Oo8kipVvjM9wzn8ShyQhE5ePsU+Okf+9fENW/Sxyxdf7dB/feH8SlMu2jRHzdi0Th+7FoxU5NpjWgRGcsXps5nkYatRMEnpocST3+7TW3C43fK8HsaSMP168lx72Emtnlm/V/jgF+SjiRmKkXGE5B7gfPeiQhV5Zxf9Zl4R1u+2OYfPCl2vd0D9RBS3z5ibofhAuLnayY6lPO0uVTE5RmVBvS69uba1PzaLpdiNbLf0zKovLITsBmSuXQzMIToJV6FXihRK2tPe09VVc/Z1EUNfTzv4xZwtzsh7uWWNaEKqlBnnVxH6N54iVxJWei1K5c4xkhC3Qw/qIyANQWNpHRlnNuQyRDoFSXPNtSEV6VGA74HoGZiB2r5DF1vuWu6l2Xu5OTsA3HRROQ3xmxBQJco1WMko/48Wx/roNELrGkqSOcaAruIxde76gcLr/0Z5ILVJTBrXcDrKOQaAxcdtQ9tae3aW+y3/b7ZuvzF9/815qMlnxli4p9PsYDg6I+PkyefWBabHEA9dfmFRJNzTaZZzqOZBXM3SQaE+o9Uv4WfbXQNwTzdlk1P/0qL/4tZQPvY+Vl3N0tjsY00I97NwlsFW4H0Gmx3MpU6OtsjynHKtPk0kqah8GXGir3lb7os2uInoVE56VAablmbTNMBJ2CITZdh7Qen4YJjR6O1j3Fp9w5xD3uytUJR2OU0yHFKrv7188NFLOjuO+O7zqx8nFfGUQOhNHpQWhFbNFzSLJ8XBzh/gQmmoduopM0exsxRnsc/JgywNFyB9hIhptYcNSFzjaoC/eHD0lfVW9nfVymIyacFpEylXU7SZAhbTYi88wOLlBJkOqRXHSpXAJ7yjqemMeHKASHlu7ObP+lVXXviQUJRmJ7o+e+KgppiOcmfW38wqYwCZpvcF+oXZkO4AWtVvsIniB+jmBeYNccDLNsV6QfV1vfaKQBsmQHJUH5zQRcqN73TF49FpDCHami3Q9ysSdnQ0vaz12B3+Nd78fS1JhmtSOybzijI1keq9dtKAmZqrsc4Vz8lyAxUdnS+PC3tXM3cLpDuEvqpyTPrrqs6vRgAkTir2hL96nFSTKnDH/oklTD35UO+JTuxoenXeKe4+XuCw2UL4VBF5b9ycg8RJoBFis2CS+UZuucJjeeqvNmffiqNQfz6nqt3yY38t8LsVjOIwlmdKTq5hpW9BgwoDlxE78r5Ak+764Igtn4XKWjX4yavSL947nDZcheQg3mwzjH8ShNDZTJV6zRHRZO5nCuanfCdQDRlAaiMKq41L8i0oDtg7HSinIaYhpiGmIaYhpiGmIaYhpiGmIaYhpiGmIaYhpiGmIaYhpiGmIaYhpiGmIaYhpiFePKriuMcqOW5iSjFddvmNl49tTiPo+TYuzjXUKdu7tSNb0XNu3Tf/Rtns1NqkJFsdxzXcKcNu7dBwX30U+f/oQ60+mLsGutvC0XnH+gDK/87TVXNFzUgLyj2qCZfZ2xoAupVLwrnNLJN7WOkefjJA1tv15Cf2vbhZ3sVjhtFb6mMaV5on+73/nIioZw2IRW1iGlGX/UWUx9B3JiBa4Ho4C3XLeUY2ccZ8V1sVpYsyDUFeZk+pHqdO1hP+juTs8FJ7bxVAZkGNR9D3YwYKHOcATw08ldb/jm4F5yFPYeFL2Vudu2hFnnNsx9wGNDkAXuC9ZG1jXpGMpauS2ctkK2XGVP5uzfjSVtt4b/Z9ylj3+LfBX5K1XWBdgZE0opcizL6NFw1e5BJ926qpz+uRIFaFo5fUlYktpjIBe3NFLDOzq4Syew9OaazLB7Ux2k9Iq5VeOZcpdpxOZFTSj1QBtCTNk2t3bWJHL+eHbgG5nVSyhlw4VEMSmqPggfurJtHYLl0l7pshSJcoJB+pLcFAuux1gswqddRpeFhXJjvG2u2ln0qveLbUE5nJqgL3w2sulTNL9uI8eD/1+udjGobW26w2hsemtyK+oWTAUy4Zl3rmvbaqi/AdN8uyy9WPcuPt/lGnajJ3a5506FwanYbmVOukzqdXmeyo44lMCTdrtzUiBr2H6d3jEonH7dTrruBqh4jdMLW7Uisv+yLQFOP6vlmgCKD0QNel7FRimT7EYw4xuSGZG+pMH/M4WQw7yyxe3oU3Vakx4z+1aBOnltvt3diJbe6FVvRuyVsw2ZBk95wB5UZrStQ/vYyWmRd5nsaiHGM9fRIHzdouYDgqGRRiMlLnakmOHueL29JQzh4l1vfTLiKi6rl9qzyHkqw2w+nWsgPB+sp+lR5nlyfRDbUZsxkukOEqYAh1QJ1C9Z3xqiNO2JcUrABYrPI9wB14sTj2VmmzKw/a8ARqbbFHmHOWsgxWhckGrs2V2akClms9i21OCQIsJuGUwouaelfpqociziNCNE6mZ4KZ+zo3oIBEdu3TI5P8+rDpOUCA94Qsk8u6El0a+xUjwTfej25cXfDDIL12+4A547XB3Hn7UEXCU9Ut17FMWLiSLmR+2u4elNC0hqU3Z6w6okOFNl6zUo4T32mPibK+8IKDaalpT6v4dX2gPlxIGdbQNUt5egoj3s4cvHES/dw12kgyp8ZsamOeV/n8xa9nXMmrydTNDi3kcSrQi5N7TYYOypvtbn5N3/q0xd2Ac2cXoZablVcrB4VIkq5bEAxUqwegdndNc7MiIUci1RBsf7HXJUiWLcSrvxW3UYQp7mPHr6pS9ibZnxjmbapfkcSUNDTSMdKP3oeyAhazHf0VXXjY7W+/D07ImN8qrqRL1EEyoFkwIWQ4hUkc3Iw9QzOvWrMA2j50k1Z/4tm/CQilTyoLM2uwLUSXAnyPTchQcIqGwgbnewXfa2/CpUqHUdovxWEiyjCs18fuGQVD9996AdWl+xJByHzNj3ag6DC5ZFuwruXrwo9yyOVEVKLz9k2tr3D938M2R4M7pInCDXH2FEuf2apv22IrymSlzj1E2L/NGak/oQwTfGT9Cg7qZUPruUfDNHqzdZ6NVwV9NHWa5iVKSozIV+AgqQpllDV/HXbhWuFO++dil8kMWfyKTjgbVKotLFye+rijEoh4bluxuREEywGLtCbTE9Fv9t3hZDKfmF21d7rHPZjx+wpsrNU6XKWuDpY9sCUzHu4mkvd4z5/ldfu81YyJYN3ICV2DrqoFDrKfHpFO6kNYjGx64U1ZXabvxwr/k6oysurZcVF4Ref+m9rBi777XbMH9Z4ay9oq8CAcG5bwALzr/f3IeKg+GWEScoc9Pyb1eiTiNIkUDFCb069Stkc0C7YTy6xFMlPmFywVOtxCeMEgr9a98xrtmAKwT5gdCdHe6L/NAngcgF5XhlhMjFHqu98ixNyalJ1HHnyvVxdou9/2GPnCZhVYI1u3JvpQBtpT0oohIfxCdPvGMHi0O2MPENfSLbiRVefhoGyed1c5PUuupCSzpgJcwAEG336SxQQRT4Ycz+Xe5P1uBoUsErVn6BT7aAYa9buvVD4XzSR7H3iN2LDPdHjrPNeRRuceoMV7lHs5FumXmLOZTvDWwW0KqARcpGL28gGneXu8cq1Ar9xkpVye8qkDuDOmd/rMpw/5ou31ztg/cOHgJCRfpx1Tc/no56aOwZlp4q7n5N9bWzuLsH7M3PJJCc1Dbb5KpY/42l20cXUaNYWDi/lpd+JzcDaoh84jlrcZwIaOXLvDP1gfQd5udirC3+c5exjHT0ikQGRUsL3uHOrNLijnQIZ6j/BzapPqXGkt+8k70mrOQmw5PV485eAtrXniajH2+Znuen6mlSGp1hTYURqP6xwqoRx8HOjej1cjNk55T1Dy56Byly5ppsi6tzX+udMSN8zhV0F7n4dwmqVMF+SZ6ypOBJpgslvHi7KpV6kLA+RTe6FAz7ao7rhaPt6NbFf/BeEQtD3fj8fSK2sSwefx7NsCQzlJLouV7XmRRvQepOMnBCJ16tAor0wRN+x8Lp7tJGLyYb3bJQjfbvX3kt6j87htCvDhWni08jGqImozTPJFOk50t/GHTJ0hCVYrnCkaN5lkHrrdiiqtySzh3OVlkbbPs4t0L8b2pI/aLOidtBFv3mgLIxXDmTd7SL0CYY7nG+hlh42RzIToceNe9qwpGl0AvX6ywbr1PONqtUNMEsUT1axFuv4hiF41NbHKef9foagy5wJPoB6JsOTJXiTjWpbbJIw+GEK+a3pWcDZ8STQlo+BNzznycu83ejzbQ+6Ub13QFyBmNf70/VpcZ15j4OADPDoKbOCzT5JyvaUCAG3v3RjwuKbg7hjgWct+f6qm8pH9Vq1FNb4tm/iIPDXo2bGeHqRNgXPXNr7uvc6/NZzBcVoBRip2tvc6CnNCoNS4ZI0NUwUYO9iZQgkTXPPYOZ6VwNSIvpCG3qFwPNoBm0+03V3OuRDu/Q4TH/rqyJTxm7oTJBvjtb8sPh0RRbFN0Yn7KH4Tf+P+f/xvUEsDBBQAAgAIAEZkZkZLmT7tTQAAAGoAAAAbAAAAdW5pdmVyc2FsL3VuaXZlcnNhbC5wbmcueG1ss7GvyM1RKEstKs7Mz7NVMtQzULK34+WyKShKLctMLVeoAIoZ6RlAgJJCpa2SGRK3PDOlJMNWydLEECGWkZqZnlFiq2RuYAYX1AcaCQBQSwECAAAUAAIACABGZGZGWn+5mToEAADhDgAAHQAAAAAAAAABAAAAAAAAAAAAdW5pdmVyc2FsL2NvbW1vbl9tZXNzYWdlcy5sbmdQSwECAAAUAAIACABGZGZGh2OPsIwEAADIFAAAJwAAAAAAAAABAAAAAAB1BAAAdW5pdmVyc2FsL2ZsYXNoX3B1Ymxpc2hpbmdfc2V0dGluZ3MueG1sUEsBAgAAFAACAAgARmRmRsZgiHi7AgAAUAoAACEAAAAAAAAAAQAAAAAARgkAAHVuaXZlcnNhbC9mbGFzaF9za2luX3NldHRpbmdzLnhtbFBLAQIAABQAAgAIAEZkZkYs4uZgXgQAANkTAAAmAAAAAAAAAAEAAAAAAEAMAAB1bml2ZXJzYWwvaHRtbF9wdWJsaXNoaW5nX3NldHRpbmdzLnhtbFBLAQIAABQAAgAIAEZkZkZvwl7ymAEAABsGAAAfAAAAAAAAAAEAAAAAAOIQAAB1bml2ZXJzYWwvaHRtbF9za2luX3NldHRpbmdzLmpzUEsBAgAAFAACAAgARmRmRhra6juqAAAAHwEAABoAAAAAAAAAAQAAAAAAtxIAAHVuaXZlcnNhbC9pMThuX3ByZXNldHMueG1sUEsBAgAAFAACAAgARmRmRpQTsyJpAAAAbgAAABwAAAAAAAAAAQAAAAAAmRMAAHVuaXZlcnNhbC9sb2NhbF9zZXR0aW5ncy54bWxQSwECAAAUAAIACABBejVGzoIJN+wCAACICAAAFAAAAAAAAAABAAAAAAA8FAAAdW5pdmVyc2FsL3BsYXllci54bWxQSwECAAAUAAIACABGZGZGNdvZrWgBAADzAgAAKQAAAAAAAAABAAAAAABaFwAAdW5pdmVyc2FsL3NraW5fY3VzdG9taXphdGlvbl9zZXR0aW5ncy54bWxQSwECAAAUAAIACABGZGZGhouUu94hAAARRgAAFwAAAAAAAAAAAAAAAAAJGQAAdW5pdmVyc2FsL3VuaXZlcnNhbC5wbmdQSwECAAAUAAIACABGZGZGS5k+7U0AAABqAAAAGwAAAAAAAAABAAAAAAAcOwAAdW5pdmVyc2FsL3VuaXZlcnNhbC5wbmcueG1sUEsFBgAAAAALAAsASQMAAKI7AAAAAA=="/>
  <p:tag name="ISPRING_ULTRA_SCORM_COURSE_ID" val="013C15C2-F5D6-4FAE-AFBA-33CD235F6921"/>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RESENTATION_TITLE" val="Leadership Pack_02"/>
  <p:tag name="ISPRING_RESOURCE_PATHS_HASH_PRESENTER" val="2b8c6cf853aa53c67ce71596605a20cd4e8dd1"/>
</p:tagLst>
</file>

<file path=ppt/theme/theme1.xml><?xml version="1.0" encoding="utf-8"?>
<a:theme xmlns:a="http://schemas.openxmlformats.org/drawingml/2006/main" name="KPMG">
  <a:themeElements>
    <a:clrScheme name="KPMG">
      <a:dk1>
        <a:srgbClr val="000000"/>
      </a:dk1>
      <a:lt1>
        <a:srgbClr val="FFFFFF"/>
      </a:lt1>
      <a:dk2>
        <a:srgbClr val="00338D"/>
      </a:dk2>
      <a:lt2>
        <a:srgbClr val="E5E5E5"/>
      </a:lt2>
      <a:accent1>
        <a:srgbClr val="1E49E2"/>
      </a:accent1>
      <a:accent2>
        <a:srgbClr val="00338D"/>
      </a:accent2>
      <a:accent3>
        <a:srgbClr val="0C233C"/>
      </a:accent3>
      <a:accent4>
        <a:srgbClr val="00B8F5"/>
      </a:accent4>
      <a:accent5>
        <a:srgbClr val="7213EA"/>
      </a:accent5>
      <a:accent6>
        <a:srgbClr val="FD349C"/>
      </a:accent6>
      <a:hlink>
        <a:srgbClr val="00B8F5"/>
      </a:hlink>
      <a:folHlink>
        <a:srgbClr val="098E7E"/>
      </a:folHlink>
    </a:clrScheme>
    <a:fontScheme name="KoPub돋움체">
      <a:majorFont>
        <a:latin typeface="KoPub돋움체 Bold"/>
        <a:ea typeface="KoPub돋움체 Bold"/>
        <a:cs typeface=""/>
      </a:majorFont>
      <a:minorFont>
        <a:latin typeface="KoPub돋움체 Medium"/>
        <a:ea typeface="KoPub돋움체 Mediu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lnSpc>
            <a:spcPct val="110000"/>
          </a:lnSpc>
          <a:spcAft>
            <a:spcPts val="300"/>
          </a:spcAft>
          <a:defRPr sz="900">
            <a:ln>
              <a:solidFill>
                <a:schemeClr val="tx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defRPr>
        </a:defPPr>
      </a:lstStyle>
      <a:style>
        <a:lnRef idx="1">
          <a:schemeClr val="accent1"/>
        </a:lnRef>
        <a:fillRef idx="3">
          <a:schemeClr val="accent1"/>
        </a:fillRef>
        <a:effectRef idx="2">
          <a:schemeClr val="accent1"/>
        </a:effectRef>
        <a:fontRef idx="minor">
          <a:schemeClr val="lt1"/>
        </a:fontRef>
      </a:style>
    </a:spDef>
    <a:lnDef>
      <a:spPr>
        <a:ln w="6350">
          <a:solidFill>
            <a:schemeClr val="bg1">
              <a:lumMod val="75000"/>
            </a:schemeClr>
          </a:solidFill>
        </a:ln>
        <a:effectLst/>
      </a:spPr>
      <a:bodyPr/>
      <a:lstStyle/>
      <a:style>
        <a:lnRef idx="2">
          <a:schemeClr val="accent3"/>
        </a:lnRef>
        <a:fillRef idx="0">
          <a:schemeClr val="accent3"/>
        </a:fillRef>
        <a:effectRef idx="1">
          <a:schemeClr val="accent3"/>
        </a:effectRef>
        <a:fontRef idx="minor">
          <a:schemeClr val="tx1"/>
        </a:fontRef>
      </a:style>
    </a:lnDef>
    <a:txDef>
      <a:spPr>
        <a:noFill/>
      </a:spPr>
      <a:bodyPr wrap="none" lIns="0" tIns="0" rIns="0" bIns="0" rtlCol="0">
        <a:spAutoFit/>
      </a:bodyPr>
      <a:lstStyle>
        <a:defPPr algn="ctr">
          <a:defRPr sz="850" smtClean="0">
            <a:ln>
              <a:solidFill>
                <a:schemeClr val="accent6">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defRPr>
        </a:defPPr>
      </a:lstStyle>
    </a:txDef>
  </a:objectDefaults>
  <a:extraClrSchemeLst/>
  <a:extLst>
    <a:ext uri="{05A4C25C-085E-4340-85A3-A5531E510DB2}">
      <thm15:themeFamily xmlns:thm15="http://schemas.microsoft.com/office/thememl/2012/main" name="프레젠테이션1" id="{8C4467C5-07C9-4B51-8BF1-3B01D7652E15}" vid="{B1721F83-C91C-4EC3-8F7B-E3F1904F8E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007A509638504CA075577B0A78C43C" ma:contentTypeVersion="79" ma:contentTypeDescription="Create a new document." ma:contentTypeScope="" ma:versionID="f00120920bcee853da363c4d9d6a181b">
  <xsd:schema xmlns:xsd="http://www.w3.org/2001/XMLSchema" xmlns:xs="http://www.w3.org/2001/XMLSchema" xmlns:p="http://schemas.microsoft.com/office/2006/metadata/properties" xmlns:ns1="http://schemas.microsoft.com/sharepoint/v3" xmlns:ns3="1c657212-07cd-4eb2-8173-68663959c5b7" targetNamespace="http://schemas.microsoft.com/office/2006/metadata/properties" ma:root="true" ma:fieldsID="ff9733e702ec93a5e27b10f0a91b5c1f" ns1:_="" ns3:_="">
    <xsd:import namespace="http://schemas.microsoft.com/sharepoint/v3"/>
    <xsd:import namespace="1c657212-07cd-4eb2-8173-68663959c5b7"/>
    <xsd:element name="properties">
      <xsd:complexType>
        <xsd:sequence>
          <xsd:element name="documentManagement">
            <xsd:complexType>
              <xsd:all>
                <xsd:element ref="ns3:KPMGGlobalThumbnailImage" minOccurs="0"/>
                <xsd:element ref="ns3:KPMGGlobalKeyContactPerson" minOccurs="0"/>
                <xsd:element ref="ns1:URL" minOccurs="0"/>
                <xsd:element ref="ns3:Economy" minOccurs="0"/>
                <xsd:element ref="ns3:ERI_x0020_Report_x0020_Type" minOccurs="0"/>
                <xsd:element ref="ns3:Korean_x0020_Title" minOccurs="0"/>
                <xsd:element ref="ns3:Korean_x0020_Abstract" minOccurs="0"/>
                <xsd:element ref="ns3:Big_x0020_Thumbnail_x0020_Image" minOccurs="0"/>
                <xsd:element ref="ns3:Region_kr" minOccurs="0"/>
                <xsd:element ref="ns3:Industry_x0020_Sector_x002f_SubSector_x0020_Selection_metalogix" minOccurs="0"/>
                <xsd:element ref="ns3:Function_x002f_Service_x002f_SubService_x0020_Selection_metalogix" minOccurs="0"/>
                <xsd:element ref="ns3:Language_metalogix" minOccurs="0"/>
                <xsd:element ref="ns3:Media_x0020_Type_metalogix" minOccurs="0"/>
                <xsd:element ref="ns3:Global_x0020_Country_metalogix" minOccurs="0"/>
                <xsd:element ref="ns3:Audience_x0020_Level_metalogix" minOccurs="0"/>
                <xsd:element ref="ns3:Content_x0020_Use_metalogix" minOccurs="0"/>
                <xsd:element ref="ns3:Primary_x0020_Owner_metalogix" minOccurs="0"/>
                <xsd:element ref="ns3:Publication_x0020_Date_metalogix" minOccurs="0"/>
                <xsd:element ref="ns3:Category"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URL" ma:index="13" nillable="true" ma:displayName="URL" ma:format="Hyperlink" ma:internalName="URL" ma:readOnly="fals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c657212-07cd-4eb2-8173-68663959c5b7" elementFormDefault="qualified">
    <xsd:import namespace="http://schemas.microsoft.com/office/2006/documentManagement/types"/>
    <xsd:import namespace="http://schemas.microsoft.com/office/infopath/2007/PartnerControls"/>
    <xsd:element name="KPMGGlobalThumbnailImage" ma:index="11" nillable="true" ma:displayName="Thumbnail Image" ma:description="This field is to associate a visual identify of the content&#10;&#10;이미지 저장하는 곳: https://intra.aspac.kpmg.com/sites/kr/ERI/TLimage/Forms/AllItems.aspx" ma:format="Image" ma:internalName="KPMGGlobalThumbnail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KPMGGlobalKeyContactPerson" ma:index="12" nillable="true" ma:displayName="Key Contact Person" ma:description="In addition to the Author field helps identify the Author/Creator/Publisher of the document/content publication. The Key Contact Person field is resulting in end users of the content not able to reach out to the team who helped created the content" ma:list="UserInfo" ma:SharePointGroup="0" ma:internalName="KPMGGlobalKeyContactPerson" ma:readOnly="false" ma:showField="NameWithPictur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conomy" ma:index="14" nillable="true" ma:displayName="Macro Economy" ma:internalName="Economy" ma:readOnly="false">
      <xsd:complexType>
        <xsd:complexContent>
          <xsd:extension base="dms:MultiChoice">
            <xsd:sequence>
              <xsd:element name="Value" maxOccurs="unbounded" minOccurs="0" nillable="true">
                <xsd:simpleType>
                  <xsd:restriction base="dms:Choice">
                    <xsd:enumeration value="국내외경제동향"/>
                  </xsd:restriction>
                </xsd:simpleType>
              </xsd:element>
            </xsd:sequence>
          </xsd:extension>
        </xsd:complexContent>
      </xsd:complexType>
    </xsd:element>
    <xsd:element name="ERI_x0020_Report_x0020_Type" ma:index="15" nillable="true" ma:displayName="ERI Report Type" ma:format="Dropdown" ma:internalName="ERI_x0020_Report_x0020_Type">
      <xsd:simpleType>
        <xsd:restriction base="dms:Choice">
          <xsd:enumeration value="(External Publication)"/>
          <xsd:enumeration value="Samjong Insight"/>
          <xsd:enumeration value="Issue Monitor"/>
          <xsd:enumeration value="Journal Review"/>
          <xsd:enumeration value="Book(단행본)"/>
          <xsd:enumeration value="(Internal Material)"/>
          <xsd:enumeration value="Global Thought Leadership"/>
          <xsd:enumeration value="Market Frontier"/>
          <xsd:enumeration value="Industry Profile"/>
          <xsd:enumeration value="Discussion memo"/>
          <xsd:enumeration value="Morning Briefing"/>
          <xsd:enumeration value="NK Insight"/>
          <xsd:enumeration value="Business Focus"/>
        </xsd:restriction>
      </xsd:simpleType>
    </xsd:element>
    <xsd:element name="Korean_x0020_Title" ma:index="16" nillable="true" ma:displayName="Report Title" ma:description="구 Korea Title 항목입니다." ma:indexed="true" ma:internalName="Korean_x0020_Title" ma:readOnly="false">
      <xsd:simpleType>
        <xsd:restriction base="dms:Text">
          <xsd:maxLength value="255"/>
        </xsd:restriction>
      </xsd:simpleType>
    </xsd:element>
    <xsd:element name="Korean_x0020_Abstract" ma:index="17" nillable="true" ma:displayName="Korean Abstract" ma:internalName="Korean_x0020_Abstract" ma:readOnly="false">
      <xsd:simpleType>
        <xsd:restriction base="dms:Note"/>
      </xsd:simpleType>
    </xsd:element>
    <xsd:element name="Big_x0020_Thumbnail_x0020_Image" ma:index="18" nillable="true" ma:displayName="Big Thumbnail Image" ma:description="Do Not Use" ma:format="Image" ma:internalName="Big_x0020_Thumbnail_x0020_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Region_kr" ma:index="19" nillable="true" ma:displayName="Local Information" ma:description="다중 선택이 가능하도록 생성 0422" ma:internalName="Region_kr" ma:readOnly="false">
      <xsd:complexType>
        <xsd:complexContent>
          <xsd:extension base="dms:MultiChoice">
            <xsd:sequence>
              <xsd:element name="Value" maxOccurs="unbounded" minOccurs="0" nillable="true">
                <xsd:simpleType>
                  <xsd:restriction base="dms:Choice">
                    <xsd:enumeration value="Global"/>
                    <xsd:enumeration value="Asia"/>
                    <xsd:enumeration value="America"/>
                    <xsd:enumeration value="Europe"/>
                    <xsd:enumeration value="MENA(Middle East &amp; Africa)"/>
                  </xsd:restriction>
                </xsd:simpleType>
              </xsd:element>
            </xsd:sequence>
          </xsd:extension>
        </xsd:complexContent>
      </xsd:complexType>
    </xsd:element>
    <xsd:element name="Industry_x0020_Sector_x002f_SubSector_x0020_Selection_metalogix" ma:index="20" nillable="true" ma:displayName="Industry Sector/SubSector Selection_metalogix" ma:description="* 구 작성 창입니다. 입력하지 않는 란입니다." ma:internalName="Industry_x0020_Sector_x002f_SubSector_x0020_Selection_metalogix" ma:readOnly="false">
      <xsd:simpleType>
        <xsd:restriction base="dms:Note"/>
      </xsd:simpleType>
    </xsd:element>
    <xsd:element name="Function_x002f_Service_x002f_SubService_x0020_Selection_metalogix" ma:index="21" nillable="true" ma:displayName="Function/Service/SubService Selection_metalogix" ma:description="* 구 작성 창입니다. 입력하지 않는 란입니다." ma:internalName="Function_x002f_Service_x002f_SubService_x0020_Selection_metalogix" ma:readOnly="false">
      <xsd:simpleType>
        <xsd:restriction base="dms:Note"/>
      </xsd:simpleType>
    </xsd:element>
    <xsd:element name="Language_metalogix" ma:index="22" nillable="true" ma:displayName="Language" ma:default="Korean" ma:format="Dropdown" ma:internalName="Language_metalogix" ma:readOnly="false">
      <xsd:simpleType>
        <xsd:union memberTypes="dms:Text">
          <xsd:simpleType>
            <xsd:restriction base="dms:Choice">
              <xsd:enumeration value="Korean"/>
              <xsd:enumeration value="English"/>
            </xsd:restriction>
          </xsd:simpleType>
        </xsd:union>
      </xsd:simpleType>
    </xsd:element>
    <xsd:element name="Media_x0020_Type_metalogix" ma:index="23" nillable="true" ma:displayName="Media Type" ma:default="PDF" ma:format="RadioButtons" ma:internalName="Media_x0020_Type_metalogix" ma:readOnly="false">
      <xsd:simpleType>
        <xsd:union memberTypes="dms:Text">
          <xsd:simpleType>
            <xsd:restriction base="dms:Choice">
              <xsd:enumeration value="DOC"/>
              <xsd:enumeration value="MSG"/>
              <xsd:enumeration value="PDF"/>
              <xsd:enumeration value="PPT"/>
              <xsd:enumeration value="TXT"/>
            </xsd:restriction>
          </xsd:simpleType>
        </xsd:union>
      </xsd:simpleType>
    </xsd:element>
    <xsd:element name="Global_x0020_Country_metalogix" ma:index="24" nillable="true" ma:displayName="Global Country" ma:description="Identifies the Country who owns the content and where it was created" ma:internalName="Global_x0020_Country_metalogix" ma:readOnly="false">
      <xsd:simpleType>
        <xsd:restriction base="dms:Text">
          <xsd:maxLength value="255"/>
        </xsd:restriction>
      </xsd:simpleType>
    </xsd:element>
    <xsd:element name="Audience_x0020_Level_metalogix" ma:index="25" nillable="true" ma:displayName="Audience Level" ma:default="All" ma:description="All, Partner, Sr. Mgr., Mgr., Associate" ma:format="Dropdown" ma:internalName="Audience_x0020_Level_metalogix" ma:readOnly="false">
      <xsd:simpleType>
        <xsd:restriction base="dms:Choice">
          <xsd:enumeration value="All"/>
          <xsd:enumeration value="Partner"/>
          <xsd:enumeration value="Sr. Mgr."/>
          <xsd:enumeration value="Mgr."/>
          <xsd:enumeration value="Associate"/>
        </xsd:restriction>
      </xsd:simpleType>
    </xsd:element>
    <xsd:element name="Content_x0020_Use_metalogix" ma:index="26" nillable="true" ma:displayName="Content Use" ma:description="Select 'Internal' for internal use only or 'Internal/External' for public use" ma:format="Dropdown" ma:internalName="Content_x0020_Use_metalogix" ma:readOnly="false">
      <xsd:simpleType>
        <xsd:restriction base="dms:Choice">
          <xsd:enumeration value="Internal"/>
          <xsd:enumeration value="Internal/External'"/>
        </xsd:restriction>
      </xsd:simpleType>
    </xsd:element>
    <xsd:element name="Primary_x0020_Owner_metalogix" ma:index="27" nillable="true" ma:displayName="Primary Owner" ma:default="No Selection" ma:description="Identifies the function, industry, business group which owns the content" ma:format="Dropdown" ma:internalName="Primary_x0020_Owner_metalogix" ma:readOnly="false">
      <xsd:simpleType>
        <xsd:restriction base="dms:Choice">
          <xsd:enumeration value="No Selection"/>
          <xsd:enumeration value="Advisory"/>
          <xsd:enumeration value="Audit"/>
          <xsd:enumeration value="Communucations"/>
          <xsd:enumeration value="Finance and Administration"/>
          <xsd:enumeration value="Human Resources"/>
          <xsd:enumeration value="Information Technology"/>
          <xsd:enumeration value="Knowledge Management"/>
          <xsd:enumeration value="Learning &amp; Development"/>
          <xsd:enumeration value="Legal Services"/>
          <xsd:enumeration value="Marketing"/>
          <xsd:enumeration value="Quality &amp; Risk Management"/>
          <xsd:enumeration value="Research"/>
          <xsd:enumeration value="Tax"/>
        </xsd:restriction>
      </xsd:simpleType>
    </xsd:element>
    <xsd:element name="Publication_x0020_Date_metalogix" ma:index="28" nillable="true" ma:displayName="Publication Date" ma:description="Date the content was published" ma:format="DateOnly" ma:internalName="Publication_x0020_Date_metalogix" ma:readOnly="false">
      <xsd:simpleType>
        <xsd:restriction base="dms:DateTime"/>
      </xsd:simpleType>
    </xsd:element>
    <xsd:element name="Category" ma:index="32" nillable="true" ma:displayName="Category" ma:default="All" ma:description="FS/CM/IM/IGH/TMT에서 문서가 보여야 하는 경우 필수로 입력합니다.&#10;입력되지 않은 값은 각각의 페이지에서 표시되지 않습니다." ma:internalName="Category" ma:readOnly="false">
      <xsd:complexType>
        <xsd:complexContent>
          <xsd:extension base="dms:MultiChoiceFillIn">
            <xsd:sequence>
              <xsd:element name="Value" maxOccurs="unbounded" minOccurs="0" nillable="true">
                <xsd:simpleType>
                  <xsd:union memberTypes="dms:Text">
                    <xsd:simpleType>
                      <xsd:restriction base="dms:Choice">
                        <xsd:enumeration value="All"/>
                        <xsd:enumeration value="Consumer Markets"/>
                        <xsd:enumeration value="Financial Services"/>
                        <xsd:enumeration value="Industrial Markets"/>
                        <xsd:enumeration value="Infrastructure, Government and Healthcare"/>
                        <xsd:enumeration value="Technology, Media &amp; Telecommunications"/>
                        <xsd:enumeration value="M&amp;A"/>
                      </xsd:restriction>
                    </xsd:simpleType>
                  </xsd:union>
                </xsd:simpleType>
              </xsd:element>
            </xsd:sequence>
          </xsd:extension>
        </xsd:complexContent>
      </xsd:complexType>
    </xsd:element>
    <xsd:element name="MediaServiceMetadata" ma:index="34" nillable="true" ma:displayName="MediaServiceMetadata" ma:hidden="true" ma:internalName="MediaServiceMetadata" ma:readOnly="true">
      <xsd:simpleType>
        <xsd:restriction base="dms:Note"/>
      </xsd:simpleType>
    </xsd:element>
    <xsd:element name="MediaServiceFastMetadata" ma:index="35" nillable="true" ma:displayName="MediaServiceFastMetadata" ma:hidden="true" ma:internalName="MediaServiceFastMetadata" ma:readOnly="true">
      <xsd:simpleType>
        <xsd:restriction base="dms:Note"/>
      </xsd:simpleType>
    </xsd:element>
    <xsd:element name="MediaServiceObjectDetectorVersions" ma:index="36"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0" ma:displayName="Comments"/>
        <xsd:element name="keywords" minOccurs="0" maxOccurs="1" type="xsd:string" ma:index="9"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rimary_x0020_Owner_metalogix xmlns="1c657212-07cd-4eb2-8173-68663959c5b7">No Selection</Primary_x0020_Owner_metalogix>
    <Korean_x0020_Title xmlns="1c657212-07cd-4eb2-8173-68663959c5b7">20230822_IM_내일의 도시: 또 한번의 진화를 앞둔 스마트시티</Korean_x0020_Title>
    <Global_x0020_Country_metalogix xmlns="1c657212-07cd-4eb2-8173-68663959c5b7" xsi:nil="true"/>
    <Economy xmlns="1c657212-07cd-4eb2-8173-68663959c5b7" xsi:nil="true"/>
    <Publication_x0020_Date_metalogix xmlns="1c657212-07cd-4eb2-8173-68663959c5b7">2023-08-21T15:00:00+00:00</Publication_x0020_Date_metalogix>
    <KPMGGlobalThumbnailImage xmlns="1c657212-07cd-4eb2-8173-68663959c5b7">
      <Url xsi:nil="true"/>
      <Description xsi:nil="true"/>
    </KPMGGlobalThumbnailImage>
    <Content_x0020_Use_metalogix xmlns="1c657212-07cd-4eb2-8173-68663959c5b7" xsi:nil="true"/>
    <Language_metalogix xmlns="1c657212-07cd-4eb2-8173-68663959c5b7">Korean</Language_metalogix>
    <URL xmlns="http://schemas.microsoft.com/sharepoint/v3">
      <Url xsi:nil="true"/>
      <Description xsi:nil="true"/>
    </URL>
    <Audience_x0020_Level_metalogix xmlns="1c657212-07cd-4eb2-8173-68663959c5b7">All</Audience_x0020_Level_metalogix>
    <Category xmlns="1c657212-07cd-4eb2-8173-68663959c5b7">
      <Value>All</Value>
      <Value>Infrastructure, Government and Healthcare</Value>
    </Category>
    <Korean_x0020_Abstract xmlns="1c657212-07cd-4eb2-8173-68663959c5b7" xsi:nil="true"/>
    <Industry_x0020_Sector_x002f_SubSector_x0020_Selection_metalogix xmlns="1c657212-07cd-4eb2-8173-68663959c5b7" xsi:nil="true"/>
    <ERI_x0020_Report_x0020_Type xmlns="1c657212-07cd-4eb2-8173-68663959c5b7">Issue Monitor</ERI_x0020_Report_x0020_Type>
    <Function_x002f_Service_x002f_SubService_x0020_Selection_metalogix xmlns="1c657212-07cd-4eb2-8173-68663959c5b7" xsi:nil="true"/>
    <Media_x0020_Type_metalogix xmlns="1c657212-07cd-4eb2-8173-68663959c5b7">PPT</Media_x0020_Type_metalogix>
    <KPMGGlobalKeyContactPerson xmlns="1c657212-07cd-4eb2-8173-68663959c5b7">
      <UserInfo>
        <DisplayName/>
        <AccountId xsi:nil="true"/>
        <AccountType/>
      </UserInfo>
    </KPMGGlobalKeyContactPerson>
    <Region_kr xmlns="1c657212-07cd-4eb2-8173-68663959c5b7" xsi:nil="true"/>
    <Big_x0020_Thumbnail_x0020_Image xmlns="1c657212-07cd-4eb2-8173-68663959c5b7">
      <Url xsi:nil="true"/>
      <Description xsi:nil="true"/>
    </Big_x0020_Thumbnail_x0020_Imag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F0C86B-385A-4444-993B-990522113B17}"/>
</file>

<file path=customXml/itemProps2.xml><?xml version="1.0" encoding="utf-8"?>
<ds:datastoreItem xmlns:ds="http://schemas.openxmlformats.org/officeDocument/2006/customXml" ds:itemID="{82ED7A70-E524-458A-AF01-08531447576B}">
  <ds:schemaRefs>
    <ds:schemaRef ds:uri="4243d5be-521d-4052-81ca-f0f31ea6f2da"/>
    <ds:schemaRef ds:uri="a6565e09-5864-4678-8d5f-23ac74c58b18"/>
    <ds:schemaRef ds:uri="e2073511-092b-453c-86c4-757771ac706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DE161FD-F930-45ED-8AA0-297502BC7E40}">
  <ds:schemaRefs>
    <ds:schemaRef ds:uri="http://schemas.microsoft.com/sharepoint/v3/contenttype/forms"/>
  </ds:schemaRefs>
</ds:datastoreItem>
</file>

<file path=docMetadata/LabelInfo.xml><?xml version="1.0" encoding="utf-8"?>
<clbl:labelList xmlns:clbl="http://schemas.microsoft.com/office/2020/mipLabelMetadata">
  <clbl:label id="{deff24bb-2089-4400-8c8e-f71e680378b2}" enabled="0" method="" siteId="{deff24bb-2089-4400-8c8e-f71e680378b2}" removed="1"/>
</clbl:labelList>
</file>

<file path=docProps/app.xml><?xml version="1.0" encoding="utf-8"?>
<Properties xmlns="http://schemas.openxmlformats.org/officeDocument/2006/extended-properties" xmlns:vt="http://schemas.openxmlformats.org/officeDocument/2006/docPropsVTypes">
  <Template/>
  <TotalTime>523</TotalTime>
  <Words>164</Words>
  <Application>Microsoft Office PowerPoint</Application>
  <PresentationFormat>A4 용지(210x297mm)</PresentationFormat>
  <Paragraphs>34</Paragraphs>
  <Slides>1</Slides>
  <Notes>1</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vt:i4>
      </vt:variant>
    </vt:vector>
  </HeadingPairs>
  <TitlesOfParts>
    <vt:vector size="9" baseType="lpstr">
      <vt:lpstr>KoPub돋움체 Bold</vt:lpstr>
      <vt:lpstr>KoPub돋움체 Medium</vt:lpstr>
      <vt:lpstr>Arial</vt:lpstr>
      <vt:lpstr>Calibri</vt:lpstr>
      <vt:lpstr>KPMG Extralight</vt:lpstr>
      <vt:lpstr>Univers for KPMG</vt:lpstr>
      <vt:lpstr>Univers for KPMG Light</vt:lpstr>
      <vt:lpstr>KPMG</vt:lpstr>
      <vt:lpstr>PowerPoint 프레젠테이션</vt:lpstr>
    </vt:vector>
  </TitlesOfParts>
  <Company>KPMG</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20230822_IM_내일의 도시: 또 한번의 진화를 앞둔 스마트시티</dc:title>
  <dc:creator>삼정KPMG 경제연구원</dc:creator>
  <cp:keywords/>
  <dc:description/>
  <cp:lastModifiedBy>Lee, Ji-Soo (KR/ERI)</cp:lastModifiedBy>
  <cp:revision>10</cp:revision>
  <cp:lastPrinted>2023-08-16T07:44:46Z</cp:lastPrinted>
  <dcterms:created xsi:type="dcterms:W3CDTF">2015-03-05T08:26:34Z</dcterms:created>
  <dcterms:modified xsi:type="dcterms:W3CDTF">2023-08-21T07:20:33Z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0x01010078007A509638504CA075577B0A78C43C</vt:lpwstr>
  </property>
  <property fmtid="{D5CDD505-2E9C-101B-9397-08002B2CF9AE}" pid="3" name="MediaServiceImageTags">
    <vt:lpwstr/>
  </property>
</Properties>
</file>