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autoCompressPictures="0">
  <p:sldMasterIdLst>
    <p:sldMasterId id="2147484241" r:id="rId4"/>
  </p:sldMasterIdLst>
  <p:notesMasterIdLst>
    <p:notesMasterId r:id="rId6"/>
  </p:notesMasterIdLst>
  <p:handoutMasterIdLst>
    <p:handoutMasterId r:id="rId7"/>
  </p:handoutMasterIdLst>
  <p:sldIdLst>
    <p:sldId id="2623" r:id="rId5"/>
  </p:sldIdLst>
  <p:sldSz cx="6858000" cy="9906000" type="A4"/>
  <p:notesSz cx="9926638" cy="6669088"/>
  <p:embeddedFontLst>
    <p:embeddedFont>
      <p:font typeface="Calibri" panose="020F0502020204030204" pitchFamily="34" charset="0"/>
      <p:regular r:id="rId8"/>
      <p:bold r:id="rId9"/>
      <p:italic r:id="rId10"/>
      <p:boldItalic r:id="rId11"/>
    </p:embeddedFont>
    <p:embeddedFont>
      <p:font typeface="KoPub돋움체 Bold" panose="00000800000000000000" pitchFamily="2" charset="-127"/>
      <p:regular r:id="rId12"/>
      <p:bold r:id="rId13"/>
    </p:embeddedFont>
    <p:embeddedFont>
      <p:font typeface="KoPub돋움체 Medium" panose="00000600000000000000" pitchFamily="2" charset="-127"/>
      <p:regular r:id="rId14"/>
    </p:embeddedFont>
    <p:embeddedFont>
      <p:font typeface="KPMG Extralight" panose="020B0303030202040204" pitchFamily="34" charset="0"/>
      <p:regular r:id="rId15"/>
      <p:italic r:id="rId16"/>
    </p:embeddedFont>
    <p:embeddedFont>
      <p:font typeface="Univers for KPMG" panose="020B0603020202020204" pitchFamily="34" charset="0"/>
      <p:regular r:id="rId17"/>
      <p:bold r:id="rId18"/>
      <p:italic r:id="rId19"/>
      <p:boldItalic r:id="rId20"/>
    </p:embeddedFont>
    <p:embeddedFont>
      <p:font typeface="Univers for KPMG Light" panose="020B0403020202020204" pitchFamily="34" charset="0"/>
      <p:regular r:id="rId21"/>
      <p:italic r:id="rId22"/>
    </p:embeddedFont>
  </p:embeddedFont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8" userDrawn="1">
          <p15:clr>
            <a:srgbClr val="A4A3A4"/>
          </p15:clr>
        </p15:guide>
        <p15:guide id="2" pos="2160">
          <p15:clr>
            <a:srgbClr val="A4A3A4"/>
          </p15:clr>
        </p15:guide>
        <p15:guide id="3" pos="2334" userDrawn="1">
          <p15:clr>
            <a:srgbClr val="A4A3A4"/>
          </p15:clr>
        </p15:guide>
        <p15:guide id="4" orient="horz" pos="6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i, Yeon-Kyung (KR/ERI)" initials="CYK" lastIdx="1" clrIdx="0">
    <p:extLst>
      <p:ext uri="{19B8F6BF-5375-455C-9EA6-DF929625EA0E}">
        <p15:presenceInfo xmlns:p15="http://schemas.microsoft.com/office/powerpoint/2012/main" userId="Choi, Yeon-Kyung (KR/ERI)" providerId="None"/>
      </p:ext>
    </p:extLst>
  </p:cmAuthor>
  <p:cmAuthor id="2" name="Cha, Yoon-Ji (KR/ERI)" initials="CY(" lastIdx="1" clrIdx="1">
    <p:extLst>
      <p:ext uri="{19B8F6BF-5375-455C-9EA6-DF929625EA0E}">
        <p15:presenceInfo xmlns:p15="http://schemas.microsoft.com/office/powerpoint/2012/main" userId="S::yoonjicha@kr.kpmg.com::a9259fc7-1fe6-4b76-824d-f40cef50933c" providerId="AD"/>
      </p:ext>
    </p:extLst>
  </p:cmAuthor>
  <p:cmAuthor id="3" name="Jeon, Hae-Rin (KR/ERI)" initials="JH(" lastIdx="2" clrIdx="2">
    <p:extLst>
      <p:ext uri="{19B8F6BF-5375-455C-9EA6-DF929625EA0E}">
        <p15:presenceInfo xmlns:p15="http://schemas.microsoft.com/office/powerpoint/2012/main" userId="S::haerinjeon@kr.kpmg.com::c645b719-0d28-4c55-a4b2-d1897a9dc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299DBD"/>
    <a:srgbClr val="57BFDA"/>
    <a:srgbClr val="FFFFCC"/>
    <a:srgbClr val="FFFF00"/>
    <a:srgbClr val="FFFFFF"/>
    <a:srgbClr val="EAEAEA"/>
    <a:srgbClr val="B50E8A"/>
    <a:srgbClr val="2692B8"/>
    <a:srgbClr val="0033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14EA1D-CF08-41E4-AE5F-87289AC41CA5}" v="2" dt="2023-09-18T01:01:55.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85" autoAdjust="0"/>
    <p:restoredTop sz="96187" autoAdjust="0"/>
  </p:normalViewPr>
  <p:slideViewPr>
    <p:cSldViewPr snapToGrid="0">
      <p:cViewPr varScale="1">
        <p:scale>
          <a:sx n="54" d="100"/>
          <a:sy n="54" d="100"/>
        </p:scale>
        <p:origin x="2706" y="66"/>
      </p:cViewPr>
      <p:guideLst>
        <p:guide orient="horz" pos="1238"/>
        <p:guide pos="2160"/>
        <p:guide pos="2334"/>
        <p:guide orient="horz" pos="616"/>
      </p:guideLst>
    </p:cSldViewPr>
  </p:slideViewPr>
  <p:notesTextViewPr>
    <p:cViewPr>
      <p:scale>
        <a:sx n="1" d="1"/>
        <a:sy n="1" d="1"/>
      </p:scale>
      <p:origin x="0" y="0"/>
    </p:cViewPr>
  </p:notesTextViewPr>
  <p:sorterViewPr>
    <p:cViewPr>
      <p:scale>
        <a:sx n="80" d="100"/>
        <a:sy n="80" d="100"/>
      </p:scale>
      <p:origin x="0" y="-1446"/>
    </p:cViewPr>
  </p:sorterViewPr>
  <p:notesViewPr>
    <p:cSldViewPr snapToGrid="0">
      <p:cViewPr varScale="1">
        <p:scale>
          <a:sx n="126" d="100"/>
          <a:sy n="126" d="100"/>
        </p:scale>
        <p:origin x="17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14.fntdata"/><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9.fntdata"/><Relationship Id="rId20" Type="http://schemas.openxmlformats.org/officeDocument/2006/relationships/font" Target="fonts/font13.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font" Target="fonts/font8.fntdata"/><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4302317" cy="333667"/>
          </a:xfrm>
          <a:prstGeom prst="rect">
            <a:avLst/>
          </a:prstGeom>
        </p:spPr>
        <p:txBody>
          <a:bodyPr vert="horz" lIns="90710" tIns="45355" rIns="90710" bIns="45355" rtlCol="0"/>
          <a:lstStyle>
            <a:lvl1pPr algn="l">
              <a:defRPr sz="1200"/>
            </a:lvl1pPr>
          </a:lstStyle>
          <a:p>
            <a:endParaRPr lang="en-US" dirty="0"/>
          </a:p>
        </p:txBody>
      </p:sp>
      <p:sp>
        <p:nvSpPr>
          <p:cNvPr id="3" name="Date Placeholder 2"/>
          <p:cNvSpPr>
            <a:spLocks noGrp="1"/>
          </p:cNvSpPr>
          <p:nvPr>
            <p:ph type="dt" sz="quarter" idx="1"/>
          </p:nvPr>
        </p:nvSpPr>
        <p:spPr>
          <a:xfrm>
            <a:off x="5622008" y="4"/>
            <a:ext cx="4302317" cy="333667"/>
          </a:xfrm>
          <a:prstGeom prst="rect">
            <a:avLst/>
          </a:prstGeom>
        </p:spPr>
        <p:txBody>
          <a:bodyPr vert="horz" lIns="90710" tIns="45355" rIns="90710" bIns="45355" rtlCol="0"/>
          <a:lstStyle>
            <a:lvl1pPr algn="r">
              <a:defRPr sz="1200"/>
            </a:lvl1pPr>
          </a:lstStyle>
          <a:p>
            <a:fld id="{FD4ADFBC-B392-474D-BFD2-23D3BDA66A93}" type="datetimeFigureOut">
              <a:rPr lang="en-US" smtClean="0"/>
              <a:t>9/18/2023</a:t>
            </a:fld>
            <a:endParaRPr lang="en-US" dirty="0"/>
          </a:p>
        </p:txBody>
      </p:sp>
      <p:sp>
        <p:nvSpPr>
          <p:cNvPr id="4" name="Footer Placeholder 3"/>
          <p:cNvSpPr>
            <a:spLocks noGrp="1"/>
          </p:cNvSpPr>
          <p:nvPr>
            <p:ph type="ftr" sz="quarter" idx="2"/>
          </p:nvPr>
        </p:nvSpPr>
        <p:spPr>
          <a:xfrm>
            <a:off x="5" y="6334358"/>
            <a:ext cx="4302317" cy="333667"/>
          </a:xfrm>
          <a:prstGeom prst="rect">
            <a:avLst/>
          </a:prstGeom>
        </p:spPr>
        <p:txBody>
          <a:bodyPr vert="horz" lIns="90710" tIns="45355" rIns="90710" bIns="45355"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2008" y="6334358"/>
            <a:ext cx="4302317" cy="333667"/>
          </a:xfrm>
          <a:prstGeom prst="rect">
            <a:avLst/>
          </a:prstGeom>
        </p:spPr>
        <p:txBody>
          <a:bodyPr vert="horz" lIns="90710" tIns="45355" rIns="90710" bIns="45355" rtlCol="0" anchor="b"/>
          <a:lstStyle>
            <a:lvl1pPr algn="r">
              <a:defRPr sz="1200"/>
            </a:lvl1pPr>
          </a:lstStyle>
          <a:p>
            <a:fld id="{C0AC7954-39B3-A445-8EC5-862700B8B91C}" type="slidenum">
              <a:rPr lang="en-US" smtClean="0"/>
              <a:t>‹#›</a:t>
            </a:fld>
            <a:endParaRPr lang="en-US" dirty="0"/>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5"/>
            <a:ext cx="4301544" cy="334613"/>
          </a:xfrm>
          <a:prstGeom prst="rect">
            <a:avLst/>
          </a:prstGeom>
        </p:spPr>
        <p:txBody>
          <a:bodyPr vert="horz" lIns="90710" tIns="45355" rIns="90710" bIns="45355" rtlCol="0"/>
          <a:lstStyle>
            <a:lvl1pPr algn="l">
              <a:defRPr sz="1200"/>
            </a:lvl1pPr>
          </a:lstStyle>
          <a:p>
            <a:endParaRPr lang="en-AU" dirty="0"/>
          </a:p>
        </p:txBody>
      </p:sp>
      <p:sp>
        <p:nvSpPr>
          <p:cNvPr id="3" name="Date Placeholder 2"/>
          <p:cNvSpPr>
            <a:spLocks noGrp="1"/>
          </p:cNvSpPr>
          <p:nvPr>
            <p:ph type="dt" idx="1"/>
          </p:nvPr>
        </p:nvSpPr>
        <p:spPr>
          <a:xfrm>
            <a:off x="5622804" y="5"/>
            <a:ext cx="4301544" cy="334613"/>
          </a:xfrm>
          <a:prstGeom prst="rect">
            <a:avLst/>
          </a:prstGeom>
        </p:spPr>
        <p:txBody>
          <a:bodyPr vert="horz" lIns="90710" tIns="45355" rIns="90710" bIns="45355" rtlCol="0"/>
          <a:lstStyle>
            <a:lvl1pPr algn="r">
              <a:defRPr sz="1200"/>
            </a:lvl1pPr>
          </a:lstStyle>
          <a:p>
            <a:fld id="{635DF4FA-E8DD-496D-9743-7EF5FC8FAEAE}" type="datetimeFigureOut">
              <a:rPr lang="en-AU" smtClean="0"/>
              <a:pPr/>
              <a:t>18/09/2023</a:t>
            </a:fld>
            <a:endParaRPr lang="en-AU" dirty="0"/>
          </a:p>
        </p:txBody>
      </p:sp>
      <p:sp>
        <p:nvSpPr>
          <p:cNvPr id="4" name="Slide Image Placeholder 3"/>
          <p:cNvSpPr>
            <a:spLocks noGrp="1" noRot="1" noChangeAspect="1"/>
          </p:cNvSpPr>
          <p:nvPr>
            <p:ph type="sldImg" idx="2"/>
          </p:nvPr>
        </p:nvSpPr>
        <p:spPr>
          <a:xfrm>
            <a:off x="4184650" y="833438"/>
            <a:ext cx="1557338" cy="2249487"/>
          </a:xfrm>
          <a:prstGeom prst="rect">
            <a:avLst/>
          </a:prstGeom>
          <a:noFill/>
          <a:ln w="12700">
            <a:solidFill>
              <a:prstClr val="black"/>
            </a:solidFill>
          </a:ln>
        </p:spPr>
        <p:txBody>
          <a:bodyPr vert="horz" lIns="90710" tIns="45355" rIns="90710" bIns="45355" rtlCol="0" anchor="ctr"/>
          <a:lstStyle/>
          <a:p>
            <a:endParaRPr lang="en-AU" dirty="0"/>
          </a:p>
        </p:txBody>
      </p:sp>
      <p:sp>
        <p:nvSpPr>
          <p:cNvPr id="5" name="Notes Placeholder 4"/>
          <p:cNvSpPr>
            <a:spLocks noGrp="1"/>
          </p:cNvSpPr>
          <p:nvPr>
            <p:ph type="body" sz="quarter" idx="3"/>
          </p:nvPr>
        </p:nvSpPr>
        <p:spPr>
          <a:xfrm>
            <a:off x="992665" y="3209503"/>
            <a:ext cx="7941310" cy="2625954"/>
          </a:xfrm>
          <a:prstGeom prst="rect">
            <a:avLst/>
          </a:prstGeom>
        </p:spPr>
        <p:txBody>
          <a:bodyPr vert="horz" lIns="90710" tIns="45355" rIns="90710" bIns="4535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4" y="6334477"/>
            <a:ext cx="4301544" cy="334612"/>
          </a:xfrm>
          <a:prstGeom prst="rect">
            <a:avLst/>
          </a:prstGeom>
        </p:spPr>
        <p:txBody>
          <a:bodyPr vert="horz" lIns="90710" tIns="45355" rIns="90710" bIns="45355" rtlCol="0" anchor="b"/>
          <a:lstStyle>
            <a:lvl1pPr algn="l">
              <a:defRPr sz="1200"/>
            </a:lvl1pPr>
          </a:lstStyle>
          <a:p>
            <a:endParaRPr lang="en-AU" dirty="0"/>
          </a:p>
        </p:txBody>
      </p:sp>
      <p:sp>
        <p:nvSpPr>
          <p:cNvPr id="7" name="Slide Number Placeholder 6"/>
          <p:cNvSpPr>
            <a:spLocks noGrp="1"/>
          </p:cNvSpPr>
          <p:nvPr>
            <p:ph type="sldNum" sz="quarter" idx="5"/>
          </p:nvPr>
        </p:nvSpPr>
        <p:spPr>
          <a:xfrm>
            <a:off x="5622804" y="6334477"/>
            <a:ext cx="4301544" cy="334612"/>
          </a:xfrm>
          <a:prstGeom prst="rect">
            <a:avLst/>
          </a:prstGeom>
        </p:spPr>
        <p:txBody>
          <a:bodyPr vert="horz" lIns="90710" tIns="45355" rIns="90710" bIns="45355" rtlCol="0" anchor="b"/>
          <a:lstStyle>
            <a:lvl1pPr algn="r">
              <a:defRPr sz="1200"/>
            </a:lvl1pPr>
          </a:lstStyle>
          <a:p>
            <a:fld id="{ABD96654-91BB-436D-BB65-0EA7A9B36C61}" type="slidenum">
              <a:rPr lang="en-AU" smtClean="0"/>
              <a:pPr/>
              <a:t>‹#›</a:t>
            </a:fld>
            <a:endParaRPr lang="en-AU" dirty="0"/>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ea typeface="KoPub돋움체 Medium" panose="02020603020101020101" pitchFamily="18" charset="-127"/>
            </a:endParaRPr>
          </a:p>
        </p:txBody>
      </p:sp>
    </p:spTree>
    <p:extLst>
      <p:ext uri="{BB962C8B-B14F-4D97-AF65-F5344CB8AC3E}">
        <p14:creationId xmlns:p14="http://schemas.microsoft.com/office/powerpoint/2010/main" val="156289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34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fographic">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DD6C8D66-3FB4-4150-A21E-822217B6441A}"/>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9" name="TextBox 8">
            <a:extLst>
              <a:ext uri="{FF2B5EF4-FFF2-40B4-BE49-F238E27FC236}">
                <a16:creationId xmlns:a16="http://schemas.microsoft.com/office/drawing/2014/main" id="{BE51855B-D1F6-4227-8F2D-01660220B31E}"/>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32" name="직사각형 31">
            <a:extLst>
              <a:ext uri="{FF2B5EF4-FFF2-40B4-BE49-F238E27FC236}">
                <a16:creationId xmlns:a16="http://schemas.microsoft.com/office/drawing/2014/main" id="{074477E3-349A-40B7-B7FC-EB9CA072E057}"/>
              </a:ext>
            </a:extLst>
          </p:cNvPr>
          <p:cNvSpPr/>
          <p:nvPr userDrawn="1"/>
        </p:nvSpPr>
        <p:spPr>
          <a:xfrm>
            <a:off x="665135" y="156898"/>
            <a:ext cx="4686420" cy="258853"/>
          </a:xfrm>
          <a:prstGeom prst="rect">
            <a:avLst/>
          </a:prstGeom>
        </p:spPr>
        <p:txBody>
          <a:bodyPr wrap="square" lIns="0">
            <a:spAutoFit/>
          </a:bodyPr>
          <a:lstStyle/>
          <a:p>
            <a:pPr algn="l">
              <a:lnSpc>
                <a:spcPct val="130000"/>
              </a:lnSpc>
              <a:spcBef>
                <a:spcPts val="600"/>
              </a:spcBef>
            </a:pP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리테일 </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5.0 </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시대를 앞둔 유통</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소비재 기업의 미래 전략</a:t>
            </a:r>
          </a:p>
        </p:txBody>
      </p:sp>
      <p:sp>
        <p:nvSpPr>
          <p:cNvPr id="33" name="슬라이드 번호 개체 틀 2">
            <a:extLst>
              <a:ext uri="{FF2B5EF4-FFF2-40B4-BE49-F238E27FC236}">
                <a16:creationId xmlns:a16="http://schemas.microsoft.com/office/drawing/2014/main" id="{19A28125-B503-44D8-B053-FF6BA95C3259}"/>
              </a:ext>
            </a:extLst>
          </p:cNvPr>
          <p:cNvSpPr txBox="1">
            <a:spLocks/>
          </p:cNvSpPr>
          <p:nvPr userDrawn="1"/>
        </p:nvSpPr>
        <p:spPr>
          <a:xfrm>
            <a:off x="333375" y="147793"/>
            <a:ext cx="351499" cy="274562"/>
          </a:xfrm>
          <a:prstGeom prst="rect">
            <a:avLst/>
          </a:prstGeom>
        </p:spPr>
        <p:txBody>
          <a:bodyPr wrap="square" l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F33798-A7BC-7449-A4AF-BD92BCC4F2F8}" type="slidenum">
              <a:rPr lang="en-US" sz="1000" b="1" smtClean="0">
                <a:solidFill>
                  <a:schemeClr val="tx2"/>
                </a:solidFill>
                <a:latin typeface="+mn-ea"/>
                <a:ea typeface="+mn-ea"/>
                <a:cs typeface="Arial" panose="020B0604020202020204" pitchFamily="34" charset="0"/>
              </a:rPr>
              <a:pPr lvl="0"/>
              <a:t>‹#›</a:t>
            </a:fld>
            <a:endParaRPr lang="en-US" sz="1000" b="1" dirty="0">
              <a:solidFill>
                <a:schemeClr val="tx2"/>
              </a:solidFill>
              <a:latin typeface="+mn-ea"/>
              <a:ea typeface="+mn-ea"/>
              <a:cs typeface="Arial" panose="020B0604020202020204" pitchFamily="34" charset="0"/>
            </a:endParaRPr>
          </a:p>
        </p:txBody>
      </p:sp>
      <p:cxnSp>
        <p:nvCxnSpPr>
          <p:cNvPr id="34" name="Straight Connector 16">
            <a:extLst>
              <a:ext uri="{FF2B5EF4-FFF2-40B4-BE49-F238E27FC236}">
                <a16:creationId xmlns:a16="http://schemas.microsoft.com/office/drawing/2014/main" id="{74890A51-0158-41DC-AF70-86D05A1B7033}"/>
              </a:ext>
            </a:extLst>
          </p:cNvPr>
          <p:cNvCxnSpPr/>
          <p:nvPr userDrawn="1"/>
        </p:nvCxnSpPr>
        <p:spPr>
          <a:xfrm>
            <a:off x="560369"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488651041"/>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userDrawn="1">
          <p15:clr>
            <a:srgbClr val="FBAE40"/>
          </p15:clr>
        </p15:guide>
        <p15:guide id="5" pos="2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ght">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0F5D824C-4FA0-45E2-8032-5615C7920F84}"/>
              </a:ext>
            </a:extLst>
          </p:cNvPr>
          <p:cNvSpPr/>
          <p:nvPr userDrawn="1"/>
        </p:nvSpPr>
        <p:spPr>
          <a:xfrm>
            <a:off x="4221135" y="156898"/>
            <a:ext cx="2065020" cy="258853"/>
          </a:xfrm>
          <a:prstGeom prst="rect">
            <a:avLst/>
          </a:prstGeom>
        </p:spPr>
        <p:txBody>
          <a:bodyPr wrap="square" lIns="0">
            <a:spAutoFit/>
          </a:bodyPr>
          <a:lstStyle/>
          <a:p>
            <a:pPr algn="r">
              <a:lnSpc>
                <a:spcPct val="130000"/>
              </a:lnSpc>
              <a:spcBef>
                <a:spcPts val="600"/>
              </a:spcBef>
            </a:pPr>
            <a:r>
              <a:rPr lang="en-US" altLang="ko-KR" sz="900" b="0" kern="120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cs typeface="+mn-cs"/>
              </a:rPr>
              <a:t>Issue Monitor · September 2023</a:t>
            </a:r>
          </a:p>
        </p:txBody>
      </p:sp>
      <p:pic>
        <p:nvPicPr>
          <p:cNvPr id="19" name="그림 18">
            <a:extLst>
              <a:ext uri="{FF2B5EF4-FFF2-40B4-BE49-F238E27FC236}">
                <a16:creationId xmlns:a16="http://schemas.microsoft.com/office/drawing/2014/main" id="{8A5EB1C1-1A37-494E-8D34-AFD3C674C679}"/>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20" name="TextBox 19">
            <a:extLst>
              <a:ext uri="{FF2B5EF4-FFF2-40B4-BE49-F238E27FC236}">
                <a16:creationId xmlns:a16="http://schemas.microsoft.com/office/drawing/2014/main" id="{5911E37A-5F5C-4BBC-8677-9F18CACC7CF3}"/>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23" name="슬라이드 번호 개체 틀 2">
            <a:extLst>
              <a:ext uri="{FF2B5EF4-FFF2-40B4-BE49-F238E27FC236}">
                <a16:creationId xmlns:a16="http://schemas.microsoft.com/office/drawing/2014/main" id="{9CDA5190-1A69-43E6-B58B-D94C5E0104C7}"/>
              </a:ext>
            </a:extLst>
          </p:cNvPr>
          <p:cNvSpPr txBox="1">
            <a:spLocks/>
          </p:cNvSpPr>
          <p:nvPr userDrawn="1"/>
        </p:nvSpPr>
        <p:spPr>
          <a:xfrm>
            <a:off x="6173126" y="147793"/>
            <a:ext cx="351499" cy="274562"/>
          </a:xfrm>
          <a:prstGeom prst="rect">
            <a:avLst/>
          </a:prstGeom>
        </p:spPr>
        <p:txBody>
          <a:bodyPr wrap="square" lIns="0" r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fld id="{27F33798-A7BC-7449-A4AF-BD92BCC4F2F8}" type="slidenum">
              <a:rPr lang="en-US" sz="1000" b="1" smtClean="0">
                <a:solidFill>
                  <a:schemeClr val="tx2"/>
                </a:solidFill>
                <a:latin typeface="+mn-ea"/>
                <a:ea typeface="+mn-ea"/>
                <a:cs typeface="Arial" panose="020B0604020202020204" pitchFamily="34" charset="0"/>
              </a:rPr>
              <a:pPr lvl="0" algn="r"/>
              <a:t>‹#›</a:t>
            </a:fld>
            <a:endParaRPr lang="en-US" sz="1000" b="1" dirty="0">
              <a:solidFill>
                <a:schemeClr val="tx2"/>
              </a:solidFill>
              <a:latin typeface="+mn-ea"/>
              <a:ea typeface="+mn-ea"/>
              <a:cs typeface="Arial" panose="020B0604020202020204" pitchFamily="34" charset="0"/>
            </a:endParaRPr>
          </a:p>
        </p:txBody>
      </p:sp>
      <p:cxnSp>
        <p:nvCxnSpPr>
          <p:cNvPr id="24" name="Straight Connector 16">
            <a:extLst>
              <a:ext uri="{FF2B5EF4-FFF2-40B4-BE49-F238E27FC236}">
                <a16:creationId xmlns:a16="http://schemas.microsoft.com/office/drawing/2014/main" id="{93651C9E-88B9-4899-A796-8FDB19CC70D6}"/>
              </a:ext>
            </a:extLst>
          </p:cNvPr>
          <p:cNvCxnSpPr>
            <a:cxnSpLocks/>
          </p:cNvCxnSpPr>
          <p:nvPr userDrawn="1"/>
        </p:nvCxnSpPr>
        <p:spPr>
          <a:xfrm>
            <a:off x="6297634"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883617875"/>
      </p:ext>
    </p:extLst>
  </p:cSld>
  <p:clrMapOvr>
    <a:masterClrMapping/>
  </p:clrMapOvr>
  <p:extLst>
    <p:ext uri="{DCECCB84-F9BA-43D5-87BE-67443E8EF086}">
      <p15:sldGuideLst xmlns:p15="http://schemas.microsoft.com/office/powerpoint/2012/main">
        <p15:guide id="2" pos="4110">
          <p15:clr>
            <a:srgbClr val="FBAE40"/>
          </p15:clr>
        </p15:guide>
        <p15:guide id="4" orient="horz" pos="5819" userDrawn="1">
          <p15:clr>
            <a:srgbClr val="FBAE40"/>
          </p15:clr>
        </p15:guide>
        <p15:guide id="5" pos="210">
          <p15:clr>
            <a:srgbClr val="FBAE40"/>
          </p15:clr>
        </p15:guide>
        <p15:guide id="7" orient="horz" pos="80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acts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F52AB4-4B6B-409A-84AA-2968C02C5017}"/>
              </a:ext>
            </a:extLst>
          </p:cNvPr>
          <p:cNvPicPr>
            <a:picLocks noChangeAspect="1"/>
          </p:cNvPicPr>
          <p:nvPr userDrawn="1"/>
        </p:nvPicPr>
        <p:blipFill>
          <a:blip r:embed="rId2"/>
          <a:stretch>
            <a:fillRect/>
          </a:stretch>
        </p:blipFill>
        <p:spPr>
          <a:xfrm>
            <a:off x="333375" y="493202"/>
            <a:ext cx="1364079" cy="316800"/>
          </a:xfrm>
          <a:prstGeom prst="rect">
            <a:avLst/>
          </a:prstGeom>
        </p:spPr>
      </p:pic>
      <p:sp>
        <p:nvSpPr>
          <p:cNvPr id="4" name="Rectangle 11">
            <a:hlinkClick r:id="rId3"/>
            <a:extLst>
              <a:ext uri="{FF2B5EF4-FFF2-40B4-BE49-F238E27FC236}">
                <a16:creationId xmlns:a16="http://schemas.microsoft.com/office/drawing/2014/main" id="{AAE67FC1-D07E-4DAA-95BE-94FE67842816}"/>
              </a:ext>
            </a:extLst>
          </p:cNvPr>
          <p:cNvSpPr>
            <a:spLocks noChangeArrowheads="1"/>
          </p:cNvSpPr>
          <p:nvPr userDrawn="1"/>
        </p:nvSpPr>
        <p:spPr bwMode="auto">
          <a:xfrm>
            <a:off x="333375" y="7506023"/>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16172D9A-8B53-45CC-8580-6CD359FDACFB}"/>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grpSp>
        <p:nvGrpSpPr>
          <p:cNvPr id="2" name="그룹 1">
            <a:extLst>
              <a:ext uri="{FF2B5EF4-FFF2-40B4-BE49-F238E27FC236}">
                <a16:creationId xmlns:a16="http://schemas.microsoft.com/office/drawing/2014/main" id="{7C41D57F-815E-17FE-FDE7-205CCFAE8BE0}"/>
              </a:ext>
            </a:extLst>
          </p:cNvPr>
          <p:cNvGrpSpPr/>
          <p:nvPr userDrawn="1"/>
        </p:nvGrpSpPr>
        <p:grpSpPr>
          <a:xfrm>
            <a:off x="-2076923" y="2529545"/>
            <a:ext cx="1946348" cy="4423667"/>
            <a:chOff x="-2429323" y="2432372"/>
            <a:chExt cx="1946348" cy="4423667"/>
          </a:xfrm>
        </p:grpSpPr>
        <p:grpSp>
          <p:nvGrpSpPr>
            <p:cNvPr id="6" name="그룹 5">
              <a:extLst>
                <a:ext uri="{FF2B5EF4-FFF2-40B4-BE49-F238E27FC236}">
                  <a16:creationId xmlns:a16="http://schemas.microsoft.com/office/drawing/2014/main" id="{7DD66D1E-ACBA-34EB-FA46-2145FD98029B}"/>
                </a:ext>
              </a:extLst>
            </p:cNvPr>
            <p:cNvGrpSpPr/>
            <p:nvPr/>
          </p:nvGrpSpPr>
          <p:grpSpPr>
            <a:xfrm>
              <a:off x="-2426585" y="2628263"/>
              <a:ext cx="1763779" cy="1763289"/>
              <a:chOff x="-2426585" y="2628263"/>
              <a:chExt cx="1763779" cy="1763289"/>
            </a:xfrm>
          </p:grpSpPr>
          <p:sp>
            <p:nvSpPr>
              <p:cNvPr id="50" name="Rectangle 3">
                <a:extLst>
                  <a:ext uri="{FF2B5EF4-FFF2-40B4-BE49-F238E27FC236}">
                    <a16:creationId xmlns:a16="http://schemas.microsoft.com/office/drawing/2014/main" id="{A047B788-06DD-9F4C-44E8-BFE2C7C6E233}"/>
                  </a:ext>
                </a:extLst>
              </p:cNvPr>
              <p:cNvSpPr/>
              <p:nvPr/>
            </p:nvSpPr>
            <p:spPr>
              <a:xfrm>
                <a:off x="-2426585" y="2880263"/>
                <a:ext cx="763000" cy="252000"/>
              </a:xfrm>
              <a:prstGeom prst="rect">
                <a:avLst/>
              </a:prstGeom>
              <a:solidFill>
                <a:srgbClr val="1E49E2"/>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30 / 73 / 226</a:t>
                </a:r>
              </a:p>
            </p:txBody>
          </p:sp>
          <p:sp>
            <p:nvSpPr>
              <p:cNvPr id="51" name="Rectangle 4">
                <a:extLst>
                  <a:ext uri="{FF2B5EF4-FFF2-40B4-BE49-F238E27FC236}">
                    <a16:creationId xmlns:a16="http://schemas.microsoft.com/office/drawing/2014/main" id="{432DBE86-78E5-67AA-9BF9-72F5A009B4AB}"/>
                  </a:ext>
                </a:extLst>
              </p:cNvPr>
              <p:cNvSpPr/>
              <p:nvPr/>
            </p:nvSpPr>
            <p:spPr>
              <a:xfrm>
                <a:off x="-2426585" y="2628405"/>
                <a:ext cx="763000" cy="252000"/>
              </a:xfrm>
              <a:prstGeom prst="rect">
                <a:avLst/>
              </a:prstGeom>
              <a:solidFill>
                <a:srgbClr val="00338D"/>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51 / 141</a:t>
                </a:r>
              </a:p>
            </p:txBody>
          </p:sp>
          <p:sp>
            <p:nvSpPr>
              <p:cNvPr id="52" name="Rectangle 5">
                <a:extLst>
                  <a:ext uri="{FF2B5EF4-FFF2-40B4-BE49-F238E27FC236}">
                    <a16:creationId xmlns:a16="http://schemas.microsoft.com/office/drawing/2014/main" id="{AF77DED4-8963-B4E1-3341-8329C70C336F}"/>
                  </a:ext>
                </a:extLst>
              </p:cNvPr>
              <p:cNvSpPr/>
              <p:nvPr/>
            </p:nvSpPr>
            <p:spPr>
              <a:xfrm>
                <a:off x="-2426585" y="3132121"/>
                <a:ext cx="763000" cy="252000"/>
              </a:xfrm>
              <a:prstGeom prst="rect">
                <a:avLst/>
              </a:prstGeom>
              <a:solidFill>
                <a:srgbClr val="0C233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12 / 35 / 60</a:t>
                </a:r>
              </a:p>
            </p:txBody>
          </p:sp>
          <p:sp>
            <p:nvSpPr>
              <p:cNvPr id="53" name="Rectangle 6">
                <a:extLst>
                  <a:ext uri="{FF2B5EF4-FFF2-40B4-BE49-F238E27FC236}">
                    <a16:creationId xmlns:a16="http://schemas.microsoft.com/office/drawing/2014/main" id="{8983CC8B-4E1B-24A9-B9E7-06395ED04175}"/>
                  </a:ext>
                </a:extLst>
              </p:cNvPr>
              <p:cNvSpPr/>
              <p:nvPr/>
            </p:nvSpPr>
            <p:spPr>
              <a:xfrm>
                <a:off x="-2426585" y="3383979"/>
                <a:ext cx="763000" cy="252000"/>
              </a:xfrm>
              <a:prstGeom prst="rect">
                <a:avLst/>
              </a:prstGeom>
              <a:solidFill>
                <a:srgbClr val="ACEA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172 / 234 / 255</a:t>
                </a:r>
              </a:p>
            </p:txBody>
          </p:sp>
          <p:sp>
            <p:nvSpPr>
              <p:cNvPr id="54" name="Rectangle 19">
                <a:extLst>
                  <a:ext uri="{FF2B5EF4-FFF2-40B4-BE49-F238E27FC236}">
                    <a16:creationId xmlns:a16="http://schemas.microsoft.com/office/drawing/2014/main" id="{C2C7772D-60CC-2E06-DC83-73D74C11F6F2}"/>
                  </a:ext>
                </a:extLst>
              </p:cNvPr>
              <p:cNvSpPr/>
              <p:nvPr/>
            </p:nvSpPr>
            <p:spPr>
              <a:xfrm>
                <a:off x="-2426585" y="3635837"/>
                <a:ext cx="763000" cy="252000"/>
              </a:xfrm>
              <a:prstGeom prst="rect">
                <a:avLst/>
              </a:prstGeom>
              <a:solidFill>
                <a:srgbClr val="00B8F5"/>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184 / 245</a:t>
                </a:r>
              </a:p>
            </p:txBody>
          </p:sp>
          <p:sp>
            <p:nvSpPr>
              <p:cNvPr id="55" name="Rectangle 20">
                <a:extLst>
                  <a:ext uri="{FF2B5EF4-FFF2-40B4-BE49-F238E27FC236}">
                    <a16:creationId xmlns:a16="http://schemas.microsoft.com/office/drawing/2014/main" id="{0833AE2E-8FC9-0D8A-1810-42C73048E02E}"/>
                  </a:ext>
                </a:extLst>
              </p:cNvPr>
              <p:cNvSpPr/>
              <p:nvPr/>
            </p:nvSpPr>
            <p:spPr>
              <a:xfrm>
                <a:off x="-2426585" y="3887695"/>
                <a:ext cx="763000" cy="252000"/>
              </a:xfrm>
              <a:prstGeom prst="rect">
                <a:avLst/>
              </a:prstGeom>
              <a:solidFill>
                <a:srgbClr val="7213E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114 / 19 / 234</a:t>
                </a:r>
              </a:p>
            </p:txBody>
          </p:sp>
          <p:sp>
            <p:nvSpPr>
              <p:cNvPr id="56" name="Rectangle 21">
                <a:extLst>
                  <a:ext uri="{FF2B5EF4-FFF2-40B4-BE49-F238E27FC236}">
                    <a16:creationId xmlns:a16="http://schemas.microsoft.com/office/drawing/2014/main" id="{488C88A1-89B5-72BF-3F5B-72A5FE254857}"/>
                  </a:ext>
                </a:extLst>
              </p:cNvPr>
              <p:cNvSpPr/>
              <p:nvPr/>
            </p:nvSpPr>
            <p:spPr>
              <a:xfrm>
                <a:off x="-2426585" y="4139552"/>
                <a:ext cx="763000" cy="252000"/>
              </a:xfrm>
              <a:prstGeom prst="rect">
                <a:avLst/>
              </a:prstGeom>
              <a:solidFill>
                <a:srgbClr val="FD349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253 / 52 / 156</a:t>
                </a:r>
              </a:p>
            </p:txBody>
          </p:sp>
          <p:sp>
            <p:nvSpPr>
              <p:cNvPr id="57" name="Rectangle 3">
                <a:extLst>
                  <a:ext uri="{FF2B5EF4-FFF2-40B4-BE49-F238E27FC236}">
                    <a16:creationId xmlns:a16="http://schemas.microsoft.com/office/drawing/2014/main" id="{2B0FE36F-AD9A-DEB1-7EF6-986DE66B8D77}"/>
                  </a:ext>
                </a:extLst>
              </p:cNvPr>
              <p:cNvSpPr/>
              <p:nvPr/>
            </p:nvSpPr>
            <p:spPr>
              <a:xfrm>
                <a:off x="-1667383" y="2880263"/>
                <a:ext cx="252000" cy="252000"/>
              </a:xfrm>
              <a:prstGeom prst="rect">
                <a:avLst/>
              </a:prstGeom>
              <a:solidFill>
                <a:srgbClr val="4B6DE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8" name="Rectangle 4">
                <a:extLst>
                  <a:ext uri="{FF2B5EF4-FFF2-40B4-BE49-F238E27FC236}">
                    <a16:creationId xmlns:a16="http://schemas.microsoft.com/office/drawing/2014/main" id="{2D73E667-C43F-4AAA-A88B-8D7FFE14F5F0}"/>
                  </a:ext>
                </a:extLst>
              </p:cNvPr>
              <p:cNvSpPr/>
              <p:nvPr/>
            </p:nvSpPr>
            <p:spPr>
              <a:xfrm>
                <a:off x="-1667383" y="2628405"/>
                <a:ext cx="252000" cy="252000"/>
              </a:xfrm>
              <a:prstGeom prst="rect">
                <a:avLst/>
              </a:prstGeom>
              <a:solidFill>
                <a:srgbClr val="335CA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9" name="Rectangle 5">
                <a:extLst>
                  <a:ext uri="{FF2B5EF4-FFF2-40B4-BE49-F238E27FC236}">
                    <a16:creationId xmlns:a16="http://schemas.microsoft.com/office/drawing/2014/main" id="{B2034065-1EC1-A8C5-412E-DD42EE205BF9}"/>
                  </a:ext>
                </a:extLst>
              </p:cNvPr>
              <p:cNvSpPr/>
              <p:nvPr/>
            </p:nvSpPr>
            <p:spPr>
              <a:xfrm>
                <a:off x="-1667383" y="3132121"/>
                <a:ext cx="252000" cy="252000"/>
              </a:xfrm>
              <a:prstGeom prst="rect">
                <a:avLst/>
              </a:prstGeom>
              <a:solidFill>
                <a:srgbClr val="3D4F63"/>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0" name="Rectangle 6">
                <a:extLst>
                  <a:ext uri="{FF2B5EF4-FFF2-40B4-BE49-F238E27FC236}">
                    <a16:creationId xmlns:a16="http://schemas.microsoft.com/office/drawing/2014/main" id="{0BCC46CE-9551-EDFC-F2DB-67EA0B5AC0F4}"/>
                  </a:ext>
                </a:extLst>
              </p:cNvPr>
              <p:cNvSpPr/>
              <p:nvPr/>
            </p:nvSpPr>
            <p:spPr>
              <a:xfrm>
                <a:off x="-1667383" y="3383979"/>
                <a:ext cx="252000" cy="252000"/>
              </a:xfrm>
              <a:prstGeom prst="rect">
                <a:avLst/>
              </a:prstGeom>
              <a:solidFill>
                <a:srgbClr val="BDEE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1" name="Rectangle 19">
                <a:extLst>
                  <a:ext uri="{FF2B5EF4-FFF2-40B4-BE49-F238E27FC236}">
                    <a16:creationId xmlns:a16="http://schemas.microsoft.com/office/drawing/2014/main" id="{C416CD0C-8BAC-DFE6-1AF5-E8771BFE5ADF}"/>
                  </a:ext>
                </a:extLst>
              </p:cNvPr>
              <p:cNvSpPr/>
              <p:nvPr/>
            </p:nvSpPr>
            <p:spPr>
              <a:xfrm>
                <a:off x="-1667383" y="3635837"/>
                <a:ext cx="252000" cy="252000"/>
              </a:xfrm>
              <a:prstGeom prst="rect">
                <a:avLst/>
              </a:prstGeom>
              <a:solidFill>
                <a:srgbClr val="33C6F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2" name="Rectangle 20">
                <a:extLst>
                  <a:ext uri="{FF2B5EF4-FFF2-40B4-BE49-F238E27FC236}">
                    <a16:creationId xmlns:a16="http://schemas.microsoft.com/office/drawing/2014/main" id="{D5AA40F4-E3A1-8A1A-8595-8CCF50FE8331}"/>
                  </a:ext>
                </a:extLst>
              </p:cNvPr>
              <p:cNvSpPr/>
              <p:nvPr/>
            </p:nvSpPr>
            <p:spPr>
              <a:xfrm>
                <a:off x="-1667383" y="3887695"/>
                <a:ext cx="252000" cy="252000"/>
              </a:xfrm>
              <a:prstGeom prst="rect">
                <a:avLst/>
              </a:prstGeom>
              <a:solidFill>
                <a:srgbClr val="8E42E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3" name="Rectangle 21">
                <a:extLst>
                  <a:ext uri="{FF2B5EF4-FFF2-40B4-BE49-F238E27FC236}">
                    <a16:creationId xmlns:a16="http://schemas.microsoft.com/office/drawing/2014/main" id="{6F5FA1D0-F06C-CED5-E9BC-31CCEF6C7CBE}"/>
                  </a:ext>
                </a:extLst>
              </p:cNvPr>
              <p:cNvSpPr/>
              <p:nvPr/>
            </p:nvSpPr>
            <p:spPr>
              <a:xfrm>
                <a:off x="-1667383" y="4139552"/>
                <a:ext cx="252000" cy="252000"/>
              </a:xfrm>
              <a:prstGeom prst="rect">
                <a:avLst/>
              </a:prstGeom>
              <a:solidFill>
                <a:srgbClr val="FD5DB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4" name="Rectangle 3">
                <a:extLst>
                  <a:ext uri="{FF2B5EF4-FFF2-40B4-BE49-F238E27FC236}">
                    <a16:creationId xmlns:a16="http://schemas.microsoft.com/office/drawing/2014/main" id="{D93123B5-91DE-A941-B474-7D156EB86E8A}"/>
                  </a:ext>
                </a:extLst>
              </p:cNvPr>
              <p:cNvSpPr/>
              <p:nvPr/>
            </p:nvSpPr>
            <p:spPr>
              <a:xfrm>
                <a:off x="-1415383" y="2880263"/>
                <a:ext cx="252000" cy="252000"/>
              </a:xfrm>
              <a:prstGeom prst="rect">
                <a:avLst/>
              </a:prstGeom>
              <a:solidFill>
                <a:srgbClr val="7892E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5" name="Rectangle 4">
                <a:extLst>
                  <a:ext uri="{FF2B5EF4-FFF2-40B4-BE49-F238E27FC236}">
                    <a16:creationId xmlns:a16="http://schemas.microsoft.com/office/drawing/2014/main" id="{152D76DF-E6AB-7D86-6462-307C99669537}"/>
                  </a:ext>
                </a:extLst>
              </p:cNvPr>
              <p:cNvSpPr/>
              <p:nvPr/>
            </p:nvSpPr>
            <p:spPr>
              <a:xfrm>
                <a:off x="-1415383" y="2628405"/>
                <a:ext cx="252000" cy="252000"/>
              </a:xfrm>
              <a:prstGeom prst="rect">
                <a:avLst/>
              </a:prstGeom>
              <a:solidFill>
                <a:srgbClr val="6685B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6" name="Rectangle 5">
                <a:extLst>
                  <a:ext uri="{FF2B5EF4-FFF2-40B4-BE49-F238E27FC236}">
                    <a16:creationId xmlns:a16="http://schemas.microsoft.com/office/drawing/2014/main" id="{EDC17A09-16C2-BC48-934F-8BB2F906E156}"/>
                  </a:ext>
                </a:extLst>
              </p:cNvPr>
              <p:cNvSpPr/>
              <p:nvPr/>
            </p:nvSpPr>
            <p:spPr>
              <a:xfrm>
                <a:off x="-1415383" y="3132121"/>
                <a:ext cx="252000" cy="252000"/>
              </a:xfrm>
              <a:prstGeom prst="rect">
                <a:avLst/>
              </a:prstGeom>
              <a:solidFill>
                <a:srgbClr val="6D7B8A"/>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7" name="Rectangle 6">
                <a:extLst>
                  <a:ext uri="{FF2B5EF4-FFF2-40B4-BE49-F238E27FC236}">
                    <a16:creationId xmlns:a16="http://schemas.microsoft.com/office/drawing/2014/main" id="{20CAD244-90AD-7DF0-1239-2AD3A626CD8C}"/>
                  </a:ext>
                </a:extLst>
              </p:cNvPr>
              <p:cNvSpPr/>
              <p:nvPr/>
            </p:nvSpPr>
            <p:spPr>
              <a:xfrm>
                <a:off x="-1415383" y="3383979"/>
                <a:ext cx="252000" cy="252000"/>
              </a:xfrm>
              <a:prstGeom prst="rect">
                <a:avLst/>
              </a:prstGeom>
              <a:solidFill>
                <a:srgbClr val="CDF2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8" name="Rectangle 19">
                <a:extLst>
                  <a:ext uri="{FF2B5EF4-FFF2-40B4-BE49-F238E27FC236}">
                    <a16:creationId xmlns:a16="http://schemas.microsoft.com/office/drawing/2014/main" id="{2829500D-11AD-B698-4732-553792FCC316}"/>
                  </a:ext>
                </a:extLst>
              </p:cNvPr>
              <p:cNvSpPr/>
              <p:nvPr/>
            </p:nvSpPr>
            <p:spPr>
              <a:xfrm>
                <a:off x="-1415383" y="3635837"/>
                <a:ext cx="252000" cy="252000"/>
              </a:xfrm>
              <a:prstGeom prst="rect">
                <a:avLst/>
              </a:prstGeom>
              <a:solidFill>
                <a:srgbClr val="66D4F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9" name="Rectangle 20">
                <a:extLst>
                  <a:ext uri="{FF2B5EF4-FFF2-40B4-BE49-F238E27FC236}">
                    <a16:creationId xmlns:a16="http://schemas.microsoft.com/office/drawing/2014/main" id="{E5875ACF-DEF1-BAB7-2023-AC2E081B6F17}"/>
                  </a:ext>
                </a:extLst>
              </p:cNvPr>
              <p:cNvSpPr/>
              <p:nvPr/>
            </p:nvSpPr>
            <p:spPr>
              <a:xfrm>
                <a:off x="-1415383" y="3887695"/>
                <a:ext cx="252000" cy="252000"/>
              </a:xfrm>
              <a:prstGeom prst="rect">
                <a:avLst/>
              </a:prstGeom>
              <a:solidFill>
                <a:srgbClr val="AA71F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0" name="Rectangle 21">
                <a:extLst>
                  <a:ext uri="{FF2B5EF4-FFF2-40B4-BE49-F238E27FC236}">
                    <a16:creationId xmlns:a16="http://schemas.microsoft.com/office/drawing/2014/main" id="{1B3D5AAC-6CBF-5019-E45C-CF0A9838ABED}"/>
                  </a:ext>
                </a:extLst>
              </p:cNvPr>
              <p:cNvSpPr/>
              <p:nvPr/>
            </p:nvSpPr>
            <p:spPr>
              <a:xfrm>
                <a:off x="-1415383" y="4139552"/>
                <a:ext cx="252000" cy="252000"/>
              </a:xfrm>
              <a:prstGeom prst="rect">
                <a:avLst/>
              </a:prstGeom>
              <a:solidFill>
                <a:srgbClr val="FE85C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1" name="Rectangle 3">
                <a:extLst>
                  <a:ext uri="{FF2B5EF4-FFF2-40B4-BE49-F238E27FC236}">
                    <a16:creationId xmlns:a16="http://schemas.microsoft.com/office/drawing/2014/main" id="{DAFDD8AE-579B-5014-E07A-BE9245CA2A6B}"/>
                  </a:ext>
                </a:extLst>
              </p:cNvPr>
              <p:cNvSpPr/>
              <p:nvPr/>
            </p:nvSpPr>
            <p:spPr>
              <a:xfrm>
                <a:off x="-1166305" y="2880263"/>
                <a:ext cx="252000" cy="252000"/>
              </a:xfrm>
              <a:prstGeom prst="rect">
                <a:avLst/>
              </a:prstGeom>
              <a:solidFill>
                <a:srgbClr val="A5B6F3"/>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2" name="Rectangle 4">
                <a:extLst>
                  <a:ext uri="{FF2B5EF4-FFF2-40B4-BE49-F238E27FC236}">
                    <a16:creationId xmlns:a16="http://schemas.microsoft.com/office/drawing/2014/main" id="{C1AE416D-B38B-A8A7-6657-A46D3767B809}"/>
                  </a:ext>
                </a:extLst>
              </p:cNvPr>
              <p:cNvSpPr/>
              <p:nvPr/>
            </p:nvSpPr>
            <p:spPr>
              <a:xfrm>
                <a:off x="-1166305" y="2628405"/>
                <a:ext cx="252000" cy="252000"/>
              </a:xfrm>
              <a:prstGeom prst="rect">
                <a:avLst/>
              </a:prstGeom>
              <a:solidFill>
                <a:srgbClr val="99ADD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3" name="Rectangle 5">
                <a:extLst>
                  <a:ext uri="{FF2B5EF4-FFF2-40B4-BE49-F238E27FC236}">
                    <a16:creationId xmlns:a16="http://schemas.microsoft.com/office/drawing/2014/main" id="{325E70BA-963D-A63A-AEDE-4942E6CC192C}"/>
                  </a:ext>
                </a:extLst>
              </p:cNvPr>
              <p:cNvSpPr/>
              <p:nvPr/>
            </p:nvSpPr>
            <p:spPr>
              <a:xfrm>
                <a:off x="-1166305" y="3132121"/>
                <a:ext cx="252000" cy="252000"/>
              </a:xfrm>
              <a:prstGeom prst="rect">
                <a:avLst/>
              </a:prstGeom>
              <a:solidFill>
                <a:srgbClr val="9EA7B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4" name="Rectangle 6">
                <a:extLst>
                  <a:ext uri="{FF2B5EF4-FFF2-40B4-BE49-F238E27FC236}">
                    <a16:creationId xmlns:a16="http://schemas.microsoft.com/office/drawing/2014/main" id="{1A04EE43-3D06-BC05-9C94-3F07E2D410F8}"/>
                  </a:ext>
                </a:extLst>
              </p:cNvPr>
              <p:cNvSpPr/>
              <p:nvPr/>
            </p:nvSpPr>
            <p:spPr>
              <a:xfrm>
                <a:off x="-1166305" y="3383979"/>
                <a:ext cx="252000" cy="252000"/>
              </a:xfrm>
              <a:prstGeom prst="rect">
                <a:avLst/>
              </a:prstGeom>
              <a:solidFill>
                <a:srgbClr val="DEF7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5" name="Rectangle 19">
                <a:extLst>
                  <a:ext uri="{FF2B5EF4-FFF2-40B4-BE49-F238E27FC236}">
                    <a16:creationId xmlns:a16="http://schemas.microsoft.com/office/drawing/2014/main" id="{90039EC4-B3A6-06A4-FE94-2D8B567D2059}"/>
                  </a:ext>
                </a:extLst>
              </p:cNvPr>
              <p:cNvSpPr/>
              <p:nvPr/>
            </p:nvSpPr>
            <p:spPr>
              <a:xfrm>
                <a:off x="-1166305" y="3635837"/>
                <a:ext cx="252000" cy="252000"/>
              </a:xfrm>
              <a:prstGeom prst="rect">
                <a:avLst/>
              </a:prstGeom>
              <a:solidFill>
                <a:srgbClr val="99E3F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6" name="Rectangle 20">
                <a:extLst>
                  <a:ext uri="{FF2B5EF4-FFF2-40B4-BE49-F238E27FC236}">
                    <a16:creationId xmlns:a16="http://schemas.microsoft.com/office/drawing/2014/main" id="{D303AFDE-D289-A904-DB58-F9AF7CD14016}"/>
                  </a:ext>
                </a:extLst>
              </p:cNvPr>
              <p:cNvSpPr/>
              <p:nvPr/>
            </p:nvSpPr>
            <p:spPr>
              <a:xfrm>
                <a:off x="-1166305" y="3887695"/>
                <a:ext cx="252000" cy="252000"/>
              </a:xfrm>
              <a:prstGeom prst="rect">
                <a:avLst/>
              </a:prstGeom>
              <a:solidFill>
                <a:srgbClr val="C7A1F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7" name="Rectangle 21">
                <a:extLst>
                  <a:ext uri="{FF2B5EF4-FFF2-40B4-BE49-F238E27FC236}">
                    <a16:creationId xmlns:a16="http://schemas.microsoft.com/office/drawing/2014/main" id="{CAC5D795-9267-B8F0-2AB2-225233015D78}"/>
                  </a:ext>
                </a:extLst>
              </p:cNvPr>
              <p:cNvSpPr/>
              <p:nvPr/>
            </p:nvSpPr>
            <p:spPr>
              <a:xfrm>
                <a:off x="-1166305" y="4139552"/>
                <a:ext cx="252000" cy="252000"/>
              </a:xfrm>
              <a:prstGeom prst="rect">
                <a:avLst/>
              </a:prstGeom>
              <a:solidFill>
                <a:srgbClr val="FEAED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8" name="Rectangle 3">
                <a:extLst>
                  <a:ext uri="{FF2B5EF4-FFF2-40B4-BE49-F238E27FC236}">
                    <a16:creationId xmlns:a16="http://schemas.microsoft.com/office/drawing/2014/main" id="{1918110C-62CE-866B-5265-B12957C89254}"/>
                  </a:ext>
                </a:extLst>
              </p:cNvPr>
              <p:cNvSpPr/>
              <p:nvPr/>
            </p:nvSpPr>
            <p:spPr>
              <a:xfrm>
                <a:off x="-914806" y="2880121"/>
                <a:ext cx="252000" cy="252000"/>
              </a:xfrm>
              <a:prstGeom prst="rect">
                <a:avLst/>
              </a:prstGeom>
              <a:solidFill>
                <a:srgbClr val="D2DBF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9" name="Rectangle 4">
                <a:extLst>
                  <a:ext uri="{FF2B5EF4-FFF2-40B4-BE49-F238E27FC236}">
                    <a16:creationId xmlns:a16="http://schemas.microsoft.com/office/drawing/2014/main" id="{06C70B04-BC7D-888D-5BA5-AA8C71D172B1}"/>
                  </a:ext>
                </a:extLst>
              </p:cNvPr>
              <p:cNvSpPr/>
              <p:nvPr/>
            </p:nvSpPr>
            <p:spPr>
              <a:xfrm>
                <a:off x="-914806" y="2628263"/>
                <a:ext cx="252000" cy="252000"/>
              </a:xfrm>
              <a:prstGeom prst="rect">
                <a:avLst/>
              </a:prstGeom>
              <a:solidFill>
                <a:srgbClr val="CCD6E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ectangle 5">
                <a:extLst>
                  <a:ext uri="{FF2B5EF4-FFF2-40B4-BE49-F238E27FC236}">
                    <a16:creationId xmlns:a16="http://schemas.microsoft.com/office/drawing/2014/main" id="{928777CD-9500-7B51-6EDA-CB3AEAF520E0}"/>
                  </a:ext>
                </a:extLst>
              </p:cNvPr>
              <p:cNvSpPr/>
              <p:nvPr/>
            </p:nvSpPr>
            <p:spPr>
              <a:xfrm>
                <a:off x="-914806" y="3131979"/>
                <a:ext cx="252000" cy="252000"/>
              </a:xfrm>
              <a:prstGeom prst="rect">
                <a:avLst/>
              </a:prstGeom>
              <a:solidFill>
                <a:srgbClr val="CED3D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1" name="Rectangle 6">
                <a:extLst>
                  <a:ext uri="{FF2B5EF4-FFF2-40B4-BE49-F238E27FC236}">
                    <a16:creationId xmlns:a16="http://schemas.microsoft.com/office/drawing/2014/main" id="{FBCD2B10-B087-9E1F-1A21-A0E61E3A3C91}"/>
                  </a:ext>
                </a:extLst>
              </p:cNvPr>
              <p:cNvSpPr/>
              <p:nvPr/>
            </p:nvSpPr>
            <p:spPr>
              <a:xfrm>
                <a:off x="-914806" y="3383837"/>
                <a:ext cx="252000" cy="252000"/>
              </a:xfrm>
              <a:prstGeom prst="rect">
                <a:avLst/>
              </a:prstGeom>
              <a:solidFill>
                <a:srgbClr val="EEFB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2" name="Rectangle 19">
                <a:extLst>
                  <a:ext uri="{FF2B5EF4-FFF2-40B4-BE49-F238E27FC236}">
                    <a16:creationId xmlns:a16="http://schemas.microsoft.com/office/drawing/2014/main" id="{F95809FE-9409-9DE8-4D73-9AB9D122B346}"/>
                  </a:ext>
                </a:extLst>
              </p:cNvPr>
              <p:cNvSpPr/>
              <p:nvPr/>
            </p:nvSpPr>
            <p:spPr>
              <a:xfrm>
                <a:off x="-914806" y="3635695"/>
                <a:ext cx="252000" cy="252000"/>
              </a:xfrm>
              <a:prstGeom prst="rect">
                <a:avLst/>
              </a:prstGeom>
              <a:solidFill>
                <a:srgbClr val="CCF1FD"/>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3" name="Rectangle 20">
                <a:extLst>
                  <a:ext uri="{FF2B5EF4-FFF2-40B4-BE49-F238E27FC236}">
                    <a16:creationId xmlns:a16="http://schemas.microsoft.com/office/drawing/2014/main" id="{A21BFF9F-842E-F4DD-783B-9677CAAD6486}"/>
                  </a:ext>
                </a:extLst>
              </p:cNvPr>
              <p:cNvSpPr/>
              <p:nvPr/>
            </p:nvSpPr>
            <p:spPr>
              <a:xfrm>
                <a:off x="-914806" y="3887553"/>
                <a:ext cx="252000" cy="252000"/>
              </a:xfrm>
              <a:prstGeom prst="rect">
                <a:avLst/>
              </a:prstGeom>
              <a:solidFill>
                <a:srgbClr val="E3D0F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4" name="Rectangle 21">
                <a:extLst>
                  <a:ext uri="{FF2B5EF4-FFF2-40B4-BE49-F238E27FC236}">
                    <a16:creationId xmlns:a16="http://schemas.microsoft.com/office/drawing/2014/main" id="{6EE846CD-EF1C-92EA-5A0C-981F3D8FF158}"/>
                  </a:ext>
                </a:extLst>
              </p:cNvPr>
              <p:cNvSpPr/>
              <p:nvPr/>
            </p:nvSpPr>
            <p:spPr>
              <a:xfrm>
                <a:off x="-914806" y="4139410"/>
                <a:ext cx="252000" cy="252000"/>
              </a:xfrm>
              <a:prstGeom prst="rect">
                <a:avLst/>
              </a:prstGeom>
              <a:solidFill>
                <a:srgbClr val="FFD6E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7" name="그룹 6">
              <a:extLst>
                <a:ext uri="{FF2B5EF4-FFF2-40B4-BE49-F238E27FC236}">
                  <a16:creationId xmlns:a16="http://schemas.microsoft.com/office/drawing/2014/main" id="{0D5BFD8C-9D92-6E59-F1E3-739AABCD792C}"/>
                </a:ext>
              </a:extLst>
            </p:cNvPr>
            <p:cNvGrpSpPr/>
            <p:nvPr/>
          </p:nvGrpSpPr>
          <p:grpSpPr>
            <a:xfrm>
              <a:off x="-2426585" y="4858426"/>
              <a:ext cx="1763779" cy="1997613"/>
              <a:chOff x="-2426585" y="4858426"/>
              <a:chExt cx="1763779" cy="1997613"/>
            </a:xfrm>
          </p:grpSpPr>
          <p:sp>
            <p:nvSpPr>
              <p:cNvPr id="10" name="Rectangle 7">
                <a:extLst>
                  <a:ext uri="{FF2B5EF4-FFF2-40B4-BE49-F238E27FC236}">
                    <a16:creationId xmlns:a16="http://schemas.microsoft.com/office/drawing/2014/main" id="{83A90ADC-CDE0-7569-A985-3CB5482795AD}"/>
                  </a:ext>
                </a:extLst>
              </p:cNvPr>
              <p:cNvSpPr/>
              <p:nvPr/>
            </p:nvSpPr>
            <p:spPr>
              <a:xfrm>
                <a:off x="-2426585" y="4858426"/>
                <a:ext cx="763000" cy="252000"/>
              </a:xfrm>
              <a:prstGeom prst="rect">
                <a:avLst/>
              </a:prstGeom>
              <a:solidFill>
                <a:srgbClr val="76D2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118 / 210 / 255</a:t>
                </a:r>
              </a:p>
            </p:txBody>
          </p:sp>
          <p:sp>
            <p:nvSpPr>
              <p:cNvPr id="11" name="Rectangle 8">
                <a:extLst>
                  <a:ext uri="{FF2B5EF4-FFF2-40B4-BE49-F238E27FC236}">
                    <a16:creationId xmlns:a16="http://schemas.microsoft.com/office/drawing/2014/main" id="{33561462-8FF5-4766-5AA1-E5A31FFD490D}"/>
                  </a:ext>
                </a:extLst>
              </p:cNvPr>
              <p:cNvSpPr/>
              <p:nvPr/>
            </p:nvSpPr>
            <p:spPr>
              <a:xfrm>
                <a:off x="-2426585" y="5110633"/>
                <a:ext cx="763000" cy="252000"/>
              </a:xfrm>
              <a:prstGeom prst="rect">
                <a:avLst/>
              </a:prstGeom>
              <a:solidFill>
                <a:srgbClr val="510DB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81 / 13 / 188</a:t>
                </a:r>
              </a:p>
            </p:txBody>
          </p:sp>
          <p:sp>
            <p:nvSpPr>
              <p:cNvPr id="12" name="Rectangle 9">
                <a:extLst>
                  <a:ext uri="{FF2B5EF4-FFF2-40B4-BE49-F238E27FC236}">
                    <a16:creationId xmlns:a16="http://schemas.microsoft.com/office/drawing/2014/main" id="{B3DC3F2E-0268-0206-EABC-C296287DC354}"/>
                  </a:ext>
                </a:extLst>
              </p:cNvPr>
              <p:cNvSpPr/>
              <p:nvPr/>
            </p:nvSpPr>
            <p:spPr>
              <a:xfrm>
                <a:off x="-2426585" y="5356521"/>
                <a:ext cx="763000" cy="252000"/>
              </a:xfrm>
              <a:prstGeom prst="rect">
                <a:avLst/>
              </a:prstGeom>
              <a:solidFill>
                <a:srgbClr val="B497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180 / 151 / 255</a:t>
                </a:r>
              </a:p>
            </p:txBody>
          </p:sp>
          <p:sp>
            <p:nvSpPr>
              <p:cNvPr id="13" name="Rectangle 58">
                <a:extLst>
                  <a:ext uri="{FF2B5EF4-FFF2-40B4-BE49-F238E27FC236}">
                    <a16:creationId xmlns:a16="http://schemas.microsoft.com/office/drawing/2014/main" id="{436A2E62-F90C-532E-43AD-BCF0A1A07916}"/>
                  </a:ext>
                </a:extLst>
              </p:cNvPr>
              <p:cNvSpPr/>
              <p:nvPr/>
            </p:nvSpPr>
            <p:spPr>
              <a:xfrm>
                <a:off x="-2426585" y="5605147"/>
                <a:ext cx="763000" cy="252000"/>
              </a:xfrm>
              <a:prstGeom prst="rect">
                <a:avLst/>
              </a:prstGeom>
              <a:solidFill>
                <a:srgbClr val="AB0D82"/>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171 / 13 / 130</a:t>
                </a:r>
              </a:p>
            </p:txBody>
          </p:sp>
          <p:sp>
            <p:nvSpPr>
              <p:cNvPr id="14" name="Rectangle 59">
                <a:extLst>
                  <a:ext uri="{FF2B5EF4-FFF2-40B4-BE49-F238E27FC236}">
                    <a16:creationId xmlns:a16="http://schemas.microsoft.com/office/drawing/2014/main" id="{9324E640-BA1A-53BE-419B-CFA5295E6F5C}"/>
                  </a:ext>
                </a:extLst>
              </p:cNvPr>
              <p:cNvSpPr/>
              <p:nvPr/>
            </p:nvSpPr>
            <p:spPr>
              <a:xfrm>
                <a:off x="-2426585" y="5857335"/>
                <a:ext cx="763000" cy="252000"/>
              </a:xfrm>
              <a:prstGeom prst="rect">
                <a:avLst/>
              </a:prstGeom>
              <a:solidFill>
                <a:srgbClr val="FFA3D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255 / 163 / 218</a:t>
                </a:r>
              </a:p>
            </p:txBody>
          </p:sp>
          <p:sp>
            <p:nvSpPr>
              <p:cNvPr id="15" name="Rectangle 60">
                <a:extLst>
                  <a:ext uri="{FF2B5EF4-FFF2-40B4-BE49-F238E27FC236}">
                    <a16:creationId xmlns:a16="http://schemas.microsoft.com/office/drawing/2014/main" id="{E6A1BBF2-3A9C-A2C8-87E1-3396C231A52F}"/>
                  </a:ext>
                </a:extLst>
              </p:cNvPr>
              <p:cNvSpPr/>
              <p:nvPr/>
            </p:nvSpPr>
            <p:spPr>
              <a:xfrm>
                <a:off x="-2426585" y="6101512"/>
                <a:ext cx="763000" cy="252000"/>
              </a:xfrm>
              <a:prstGeom prst="rect">
                <a:avLst/>
              </a:prstGeom>
              <a:solidFill>
                <a:srgbClr val="098E7E"/>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9 / 142 / 126</a:t>
                </a:r>
              </a:p>
            </p:txBody>
          </p:sp>
          <p:sp>
            <p:nvSpPr>
              <p:cNvPr id="16" name="Rectangle 61">
                <a:extLst>
                  <a:ext uri="{FF2B5EF4-FFF2-40B4-BE49-F238E27FC236}">
                    <a16:creationId xmlns:a16="http://schemas.microsoft.com/office/drawing/2014/main" id="{CDE41CBA-A4E8-51C2-13DE-DEFAAA6108DC}"/>
                  </a:ext>
                </a:extLst>
              </p:cNvPr>
              <p:cNvSpPr/>
              <p:nvPr/>
            </p:nvSpPr>
            <p:spPr>
              <a:xfrm>
                <a:off x="-2426585" y="6352039"/>
                <a:ext cx="763000" cy="252000"/>
              </a:xfrm>
              <a:prstGeom prst="rect">
                <a:avLst/>
              </a:prstGeom>
              <a:solidFill>
                <a:srgbClr val="00C0AE"/>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192 / 174</a:t>
                </a:r>
              </a:p>
            </p:txBody>
          </p:sp>
          <p:sp>
            <p:nvSpPr>
              <p:cNvPr id="17" name="Rectangle 62">
                <a:extLst>
                  <a:ext uri="{FF2B5EF4-FFF2-40B4-BE49-F238E27FC236}">
                    <a16:creationId xmlns:a16="http://schemas.microsoft.com/office/drawing/2014/main" id="{40A4F3C4-4B94-2281-3D10-8FB7EBBD4036}"/>
                  </a:ext>
                </a:extLst>
              </p:cNvPr>
              <p:cNvSpPr/>
              <p:nvPr/>
            </p:nvSpPr>
            <p:spPr>
              <a:xfrm>
                <a:off x="-2426585" y="6604039"/>
                <a:ext cx="763000" cy="252000"/>
              </a:xfrm>
              <a:prstGeom prst="rect">
                <a:avLst/>
              </a:prstGeom>
              <a:solidFill>
                <a:srgbClr val="63EBD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C233C"/>
                    </a:solidFill>
                    <a:effectLst/>
                    <a:uLnTx/>
                    <a:uFillTx/>
                    <a:latin typeface="Arial"/>
                    <a:ea typeface="+mn-ea"/>
                    <a:cs typeface="+mn-cs"/>
                  </a:rPr>
                  <a:t>99 / 235 / 218</a:t>
                </a:r>
              </a:p>
            </p:txBody>
          </p:sp>
          <p:sp>
            <p:nvSpPr>
              <p:cNvPr id="18" name="Rectangle 7">
                <a:extLst>
                  <a:ext uri="{FF2B5EF4-FFF2-40B4-BE49-F238E27FC236}">
                    <a16:creationId xmlns:a16="http://schemas.microsoft.com/office/drawing/2014/main" id="{CD0553FE-A5F2-C797-BD9B-68EFBC39F258}"/>
                  </a:ext>
                </a:extLst>
              </p:cNvPr>
              <p:cNvSpPr/>
              <p:nvPr/>
            </p:nvSpPr>
            <p:spPr>
              <a:xfrm>
                <a:off x="-1667383" y="4858426"/>
                <a:ext cx="252000" cy="252000"/>
              </a:xfrm>
              <a:prstGeom prst="rect">
                <a:avLst/>
              </a:prstGeom>
              <a:solidFill>
                <a:srgbClr val="91DB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 name="Rectangle 8">
                <a:extLst>
                  <a:ext uri="{FF2B5EF4-FFF2-40B4-BE49-F238E27FC236}">
                    <a16:creationId xmlns:a16="http://schemas.microsoft.com/office/drawing/2014/main" id="{D3B30556-E82C-3311-674E-8032386043FA}"/>
                  </a:ext>
                </a:extLst>
              </p:cNvPr>
              <p:cNvSpPr/>
              <p:nvPr/>
            </p:nvSpPr>
            <p:spPr>
              <a:xfrm>
                <a:off x="-1667383" y="5110633"/>
                <a:ext cx="252000" cy="252000"/>
              </a:xfrm>
              <a:prstGeom prst="rect">
                <a:avLst/>
              </a:prstGeom>
              <a:solidFill>
                <a:srgbClr val="743DC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Rectangle 9">
                <a:extLst>
                  <a:ext uri="{FF2B5EF4-FFF2-40B4-BE49-F238E27FC236}">
                    <a16:creationId xmlns:a16="http://schemas.microsoft.com/office/drawing/2014/main" id="{547AC8A2-19E6-CF83-ACEB-F469828D562C}"/>
                  </a:ext>
                </a:extLst>
              </p:cNvPr>
              <p:cNvSpPr/>
              <p:nvPr/>
            </p:nvSpPr>
            <p:spPr>
              <a:xfrm>
                <a:off x="-1667383" y="5356521"/>
                <a:ext cx="252000" cy="252000"/>
              </a:xfrm>
              <a:prstGeom prst="rect">
                <a:avLst/>
              </a:prstGeom>
              <a:solidFill>
                <a:srgbClr val="C3AC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1" name="Rectangle 58">
                <a:extLst>
                  <a:ext uri="{FF2B5EF4-FFF2-40B4-BE49-F238E27FC236}">
                    <a16:creationId xmlns:a16="http://schemas.microsoft.com/office/drawing/2014/main" id="{2BD94A0B-B19C-48B5-84F3-3F811F19D0E6}"/>
                  </a:ext>
                </a:extLst>
              </p:cNvPr>
              <p:cNvSpPr/>
              <p:nvPr/>
            </p:nvSpPr>
            <p:spPr>
              <a:xfrm>
                <a:off x="-1667383" y="5605147"/>
                <a:ext cx="252000" cy="252000"/>
              </a:xfrm>
              <a:prstGeom prst="rect">
                <a:avLst/>
              </a:prstGeom>
              <a:solidFill>
                <a:srgbClr val="BC3D9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2" name="Rectangle 59">
                <a:extLst>
                  <a:ext uri="{FF2B5EF4-FFF2-40B4-BE49-F238E27FC236}">
                    <a16:creationId xmlns:a16="http://schemas.microsoft.com/office/drawing/2014/main" id="{D53A9BF2-A85E-F1C9-E214-13EFBED36936}"/>
                  </a:ext>
                </a:extLst>
              </p:cNvPr>
              <p:cNvSpPr/>
              <p:nvPr/>
            </p:nvSpPr>
            <p:spPr>
              <a:xfrm>
                <a:off x="-1667383" y="5857335"/>
                <a:ext cx="252000" cy="252000"/>
              </a:xfrm>
              <a:prstGeom prst="rect">
                <a:avLst/>
              </a:prstGeom>
              <a:solidFill>
                <a:srgbClr val="FFB5E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 name="Rectangle 60">
                <a:extLst>
                  <a:ext uri="{FF2B5EF4-FFF2-40B4-BE49-F238E27FC236}">
                    <a16:creationId xmlns:a16="http://schemas.microsoft.com/office/drawing/2014/main" id="{F667C134-2CD3-745C-238E-157AA8B5E884}"/>
                  </a:ext>
                </a:extLst>
              </p:cNvPr>
              <p:cNvSpPr/>
              <p:nvPr/>
            </p:nvSpPr>
            <p:spPr>
              <a:xfrm>
                <a:off x="-1667383" y="6101512"/>
                <a:ext cx="252000" cy="252000"/>
              </a:xfrm>
              <a:prstGeom prst="rect">
                <a:avLst/>
              </a:prstGeom>
              <a:solidFill>
                <a:srgbClr val="3AA59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4" name="Rectangle 61">
                <a:extLst>
                  <a:ext uri="{FF2B5EF4-FFF2-40B4-BE49-F238E27FC236}">
                    <a16:creationId xmlns:a16="http://schemas.microsoft.com/office/drawing/2014/main" id="{44EC46F2-7591-D41E-73CF-59344D4F1641}"/>
                  </a:ext>
                </a:extLst>
              </p:cNvPr>
              <p:cNvSpPr/>
              <p:nvPr/>
            </p:nvSpPr>
            <p:spPr>
              <a:xfrm>
                <a:off x="-1667383" y="6352039"/>
                <a:ext cx="252000" cy="252000"/>
              </a:xfrm>
              <a:prstGeom prst="rect">
                <a:avLst/>
              </a:prstGeom>
              <a:solidFill>
                <a:srgbClr val="33CDB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5" name="Rectangle 62">
                <a:extLst>
                  <a:ext uri="{FF2B5EF4-FFF2-40B4-BE49-F238E27FC236}">
                    <a16:creationId xmlns:a16="http://schemas.microsoft.com/office/drawing/2014/main" id="{A6173F89-2394-D443-8D15-36756B1F2D82}"/>
                  </a:ext>
                </a:extLst>
              </p:cNvPr>
              <p:cNvSpPr/>
              <p:nvPr/>
            </p:nvSpPr>
            <p:spPr>
              <a:xfrm>
                <a:off x="-1667383" y="6604039"/>
                <a:ext cx="252000" cy="252000"/>
              </a:xfrm>
              <a:prstGeom prst="rect">
                <a:avLst/>
              </a:prstGeom>
              <a:solidFill>
                <a:srgbClr val="82EFE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26" name="Rectangle 7">
                <a:extLst>
                  <a:ext uri="{FF2B5EF4-FFF2-40B4-BE49-F238E27FC236}">
                    <a16:creationId xmlns:a16="http://schemas.microsoft.com/office/drawing/2014/main" id="{1AB3C3C1-6E71-B405-96E5-D491264070EC}"/>
                  </a:ext>
                </a:extLst>
              </p:cNvPr>
              <p:cNvSpPr/>
              <p:nvPr/>
            </p:nvSpPr>
            <p:spPr>
              <a:xfrm>
                <a:off x="-1415383" y="4858426"/>
                <a:ext cx="252000" cy="252000"/>
              </a:xfrm>
              <a:prstGeom prst="rect">
                <a:avLst/>
              </a:prstGeom>
              <a:solidFill>
                <a:srgbClr val="ADE4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 name="Rectangle 8">
                <a:extLst>
                  <a:ext uri="{FF2B5EF4-FFF2-40B4-BE49-F238E27FC236}">
                    <a16:creationId xmlns:a16="http://schemas.microsoft.com/office/drawing/2014/main" id="{402B94E2-5E70-0F7B-1DB6-3AA3A37102CC}"/>
                  </a:ext>
                </a:extLst>
              </p:cNvPr>
              <p:cNvSpPr/>
              <p:nvPr/>
            </p:nvSpPr>
            <p:spPr>
              <a:xfrm>
                <a:off x="-1415383" y="5110633"/>
                <a:ext cx="252000" cy="252000"/>
              </a:xfrm>
              <a:prstGeom prst="rect">
                <a:avLst/>
              </a:prstGeom>
              <a:solidFill>
                <a:srgbClr val="976ED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8" name="Rectangle 9">
                <a:extLst>
                  <a:ext uri="{FF2B5EF4-FFF2-40B4-BE49-F238E27FC236}">
                    <a16:creationId xmlns:a16="http://schemas.microsoft.com/office/drawing/2014/main" id="{70A9547C-F9CC-F11C-EEBC-59CF8B5D8369}"/>
                  </a:ext>
                </a:extLst>
              </p:cNvPr>
              <p:cNvSpPr/>
              <p:nvPr/>
            </p:nvSpPr>
            <p:spPr>
              <a:xfrm>
                <a:off x="-1415383" y="5356521"/>
                <a:ext cx="252000" cy="252000"/>
              </a:xfrm>
              <a:prstGeom prst="rect">
                <a:avLst/>
              </a:prstGeom>
              <a:solidFill>
                <a:srgbClr val="D2C1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9" name="Rectangle 58">
                <a:extLst>
                  <a:ext uri="{FF2B5EF4-FFF2-40B4-BE49-F238E27FC236}">
                    <a16:creationId xmlns:a16="http://schemas.microsoft.com/office/drawing/2014/main" id="{7D62F814-7E9D-7BDA-EBB1-ACB03BA88DF6}"/>
                  </a:ext>
                </a:extLst>
              </p:cNvPr>
              <p:cNvSpPr/>
              <p:nvPr/>
            </p:nvSpPr>
            <p:spPr>
              <a:xfrm>
                <a:off x="-1415383" y="5605147"/>
                <a:ext cx="252000" cy="252000"/>
              </a:xfrm>
              <a:prstGeom prst="rect">
                <a:avLst/>
              </a:prstGeom>
              <a:solidFill>
                <a:srgbClr val="CD6EB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Rectangle 59">
                <a:extLst>
                  <a:ext uri="{FF2B5EF4-FFF2-40B4-BE49-F238E27FC236}">
                    <a16:creationId xmlns:a16="http://schemas.microsoft.com/office/drawing/2014/main" id="{D776D72D-A280-20D0-82E0-7F5C19A7779D}"/>
                  </a:ext>
                </a:extLst>
              </p:cNvPr>
              <p:cNvSpPr/>
              <p:nvPr/>
            </p:nvSpPr>
            <p:spPr>
              <a:xfrm>
                <a:off x="-1415383" y="5857335"/>
                <a:ext cx="252000" cy="252000"/>
              </a:xfrm>
              <a:prstGeom prst="rect">
                <a:avLst/>
              </a:prstGeom>
              <a:solidFill>
                <a:srgbClr val="FFC8E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1" name="Rectangle 60">
                <a:extLst>
                  <a:ext uri="{FF2B5EF4-FFF2-40B4-BE49-F238E27FC236}">
                    <a16:creationId xmlns:a16="http://schemas.microsoft.com/office/drawing/2014/main" id="{67E3F705-5A79-8863-CC3B-FE4951EBBBBF}"/>
                  </a:ext>
                </a:extLst>
              </p:cNvPr>
              <p:cNvSpPr/>
              <p:nvPr/>
            </p:nvSpPr>
            <p:spPr>
              <a:xfrm>
                <a:off x="-1415383" y="6101512"/>
                <a:ext cx="252000" cy="252000"/>
              </a:xfrm>
              <a:prstGeom prst="rect">
                <a:avLst/>
              </a:prstGeom>
              <a:solidFill>
                <a:srgbClr val="6BBBB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2" name="Rectangle 61">
                <a:extLst>
                  <a:ext uri="{FF2B5EF4-FFF2-40B4-BE49-F238E27FC236}">
                    <a16:creationId xmlns:a16="http://schemas.microsoft.com/office/drawing/2014/main" id="{2EBC930E-FA5B-FCA7-D895-F49FC68129C0}"/>
                  </a:ext>
                </a:extLst>
              </p:cNvPr>
              <p:cNvSpPr/>
              <p:nvPr/>
            </p:nvSpPr>
            <p:spPr>
              <a:xfrm>
                <a:off x="-1415383" y="6352039"/>
                <a:ext cx="252000" cy="252000"/>
              </a:xfrm>
              <a:prstGeom prst="rect">
                <a:avLst/>
              </a:prstGeom>
              <a:solidFill>
                <a:srgbClr val="66D9C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3" name="Rectangle 62">
                <a:extLst>
                  <a:ext uri="{FF2B5EF4-FFF2-40B4-BE49-F238E27FC236}">
                    <a16:creationId xmlns:a16="http://schemas.microsoft.com/office/drawing/2014/main" id="{BE6B5C44-B393-8A0F-4DCC-19B113CBAC31}"/>
                  </a:ext>
                </a:extLst>
              </p:cNvPr>
              <p:cNvSpPr/>
              <p:nvPr/>
            </p:nvSpPr>
            <p:spPr>
              <a:xfrm>
                <a:off x="-1415383" y="6604039"/>
                <a:ext cx="252000" cy="252000"/>
              </a:xfrm>
              <a:prstGeom prst="rect">
                <a:avLst/>
              </a:prstGeom>
              <a:solidFill>
                <a:srgbClr val="A1F3E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34" name="Rectangle 7">
                <a:extLst>
                  <a:ext uri="{FF2B5EF4-FFF2-40B4-BE49-F238E27FC236}">
                    <a16:creationId xmlns:a16="http://schemas.microsoft.com/office/drawing/2014/main" id="{ACF25852-9733-5FFC-C81A-93C53EFE009A}"/>
                  </a:ext>
                </a:extLst>
              </p:cNvPr>
              <p:cNvSpPr/>
              <p:nvPr/>
            </p:nvSpPr>
            <p:spPr>
              <a:xfrm>
                <a:off x="-1166305" y="4858426"/>
                <a:ext cx="252000" cy="252000"/>
              </a:xfrm>
              <a:prstGeom prst="rect">
                <a:avLst/>
              </a:prstGeom>
              <a:solidFill>
                <a:srgbClr val="C8ED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5" name="Rectangle 8">
                <a:extLst>
                  <a:ext uri="{FF2B5EF4-FFF2-40B4-BE49-F238E27FC236}">
                    <a16:creationId xmlns:a16="http://schemas.microsoft.com/office/drawing/2014/main" id="{18367D33-8AB9-A1A0-CF04-6CBB1CEBDB3B}"/>
                  </a:ext>
                </a:extLst>
              </p:cNvPr>
              <p:cNvSpPr/>
              <p:nvPr/>
            </p:nvSpPr>
            <p:spPr>
              <a:xfrm>
                <a:off x="-1166305" y="5110633"/>
                <a:ext cx="252000" cy="252000"/>
              </a:xfrm>
              <a:prstGeom prst="rect">
                <a:avLst/>
              </a:prstGeom>
              <a:solidFill>
                <a:srgbClr val="B99EE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6" name="Rectangle 9">
                <a:extLst>
                  <a:ext uri="{FF2B5EF4-FFF2-40B4-BE49-F238E27FC236}">
                    <a16:creationId xmlns:a16="http://schemas.microsoft.com/office/drawing/2014/main" id="{4C89713D-9559-3F1D-F8D8-F87D3BB7C801}"/>
                  </a:ext>
                </a:extLst>
              </p:cNvPr>
              <p:cNvSpPr/>
              <p:nvPr/>
            </p:nvSpPr>
            <p:spPr>
              <a:xfrm>
                <a:off x="-1166305" y="5356521"/>
                <a:ext cx="252000" cy="252000"/>
              </a:xfrm>
              <a:prstGeom prst="rect">
                <a:avLst/>
              </a:prstGeom>
              <a:solidFill>
                <a:srgbClr val="E1D5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7" name="Rectangle 58">
                <a:extLst>
                  <a:ext uri="{FF2B5EF4-FFF2-40B4-BE49-F238E27FC236}">
                    <a16:creationId xmlns:a16="http://schemas.microsoft.com/office/drawing/2014/main" id="{280C3B56-3175-20DA-0B1D-9179045921BB}"/>
                  </a:ext>
                </a:extLst>
              </p:cNvPr>
              <p:cNvSpPr/>
              <p:nvPr/>
            </p:nvSpPr>
            <p:spPr>
              <a:xfrm>
                <a:off x="-1166305" y="5605147"/>
                <a:ext cx="252000" cy="252000"/>
              </a:xfrm>
              <a:prstGeom prst="rect">
                <a:avLst/>
              </a:prstGeom>
              <a:solidFill>
                <a:srgbClr val="DD9ECD"/>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8" name="Rectangle 59">
                <a:extLst>
                  <a:ext uri="{FF2B5EF4-FFF2-40B4-BE49-F238E27FC236}">
                    <a16:creationId xmlns:a16="http://schemas.microsoft.com/office/drawing/2014/main" id="{603CA063-16AF-C6A2-74A4-342BD62CB56D}"/>
                  </a:ext>
                </a:extLst>
              </p:cNvPr>
              <p:cNvSpPr/>
              <p:nvPr/>
            </p:nvSpPr>
            <p:spPr>
              <a:xfrm>
                <a:off x="-1166305" y="5857335"/>
                <a:ext cx="252000" cy="252000"/>
              </a:xfrm>
              <a:prstGeom prst="rect">
                <a:avLst/>
              </a:prstGeom>
              <a:solidFill>
                <a:srgbClr val="FFDAF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9" name="Rectangle 60">
                <a:extLst>
                  <a:ext uri="{FF2B5EF4-FFF2-40B4-BE49-F238E27FC236}">
                    <a16:creationId xmlns:a16="http://schemas.microsoft.com/office/drawing/2014/main" id="{5182A428-33B6-D864-78E1-2F9185725F64}"/>
                  </a:ext>
                </a:extLst>
              </p:cNvPr>
              <p:cNvSpPr/>
              <p:nvPr/>
            </p:nvSpPr>
            <p:spPr>
              <a:xfrm>
                <a:off x="-1166305" y="6101512"/>
                <a:ext cx="252000" cy="252000"/>
              </a:xfrm>
              <a:prstGeom prst="rect">
                <a:avLst/>
              </a:prstGeom>
              <a:solidFill>
                <a:srgbClr val="9DD2C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0" name="Rectangle 61">
                <a:extLst>
                  <a:ext uri="{FF2B5EF4-FFF2-40B4-BE49-F238E27FC236}">
                    <a16:creationId xmlns:a16="http://schemas.microsoft.com/office/drawing/2014/main" id="{EE716297-C656-5B3B-3306-2875B87053DF}"/>
                  </a:ext>
                </a:extLst>
              </p:cNvPr>
              <p:cNvSpPr/>
              <p:nvPr/>
            </p:nvSpPr>
            <p:spPr>
              <a:xfrm>
                <a:off x="-1166305" y="6352039"/>
                <a:ext cx="252000" cy="252000"/>
              </a:xfrm>
              <a:prstGeom prst="rect">
                <a:avLst/>
              </a:prstGeom>
              <a:solidFill>
                <a:srgbClr val="99E6D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Rectangle 62">
                <a:extLst>
                  <a:ext uri="{FF2B5EF4-FFF2-40B4-BE49-F238E27FC236}">
                    <a16:creationId xmlns:a16="http://schemas.microsoft.com/office/drawing/2014/main" id="{B376C49B-D15C-D3AF-D39D-06BBA3E48F21}"/>
                  </a:ext>
                </a:extLst>
              </p:cNvPr>
              <p:cNvSpPr/>
              <p:nvPr/>
            </p:nvSpPr>
            <p:spPr>
              <a:xfrm>
                <a:off x="-1166305" y="6604039"/>
                <a:ext cx="252000" cy="252000"/>
              </a:xfrm>
              <a:prstGeom prst="rect">
                <a:avLst/>
              </a:prstGeom>
              <a:solidFill>
                <a:srgbClr val="C1F7F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42" name="Rectangle 7">
                <a:extLst>
                  <a:ext uri="{FF2B5EF4-FFF2-40B4-BE49-F238E27FC236}">
                    <a16:creationId xmlns:a16="http://schemas.microsoft.com/office/drawing/2014/main" id="{F67F24E7-223D-36F4-C051-5DE8EAF5EF17}"/>
                  </a:ext>
                </a:extLst>
              </p:cNvPr>
              <p:cNvSpPr/>
              <p:nvPr/>
            </p:nvSpPr>
            <p:spPr>
              <a:xfrm>
                <a:off x="-914806" y="4858426"/>
                <a:ext cx="252000" cy="252000"/>
              </a:xfrm>
              <a:prstGeom prst="rect">
                <a:avLst/>
              </a:prstGeom>
              <a:solidFill>
                <a:srgbClr val="E4F6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3" name="Rectangle 8">
                <a:extLst>
                  <a:ext uri="{FF2B5EF4-FFF2-40B4-BE49-F238E27FC236}">
                    <a16:creationId xmlns:a16="http://schemas.microsoft.com/office/drawing/2014/main" id="{A6CF785B-09C2-955F-25D2-43B99ED9B32B}"/>
                  </a:ext>
                </a:extLst>
              </p:cNvPr>
              <p:cNvSpPr/>
              <p:nvPr/>
            </p:nvSpPr>
            <p:spPr>
              <a:xfrm>
                <a:off x="-914806" y="5110633"/>
                <a:ext cx="252000" cy="252000"/>
              </a:xfrm>
              <a:prstGeom prst="rect">
                <a:avLst/>
              </a:prstGeom>
              <a:solidFill>
                <a:srgbClr val="DCCFF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4" name="Rectangle 9">
                <a:extLst>
                  <a:ext uri="{FF2B5EF4-FFF2-40B4-BE49-F238E27FC236}">
                    <a16:creationId xmlns:a16="http://schemas.microsoft.com/office/drawing/2014/main" id="{7C63F5B6-F92E-4243-1C50-E90883B32457}"/>
                  </a:ext>
                </a:extLst>
              </p:cNvPr>
              <p:cNvSpPr/>
              <p:nvPr/>
            </p:nvSpPr>
            <p:spPr>
              <a:xfrm>
                <a:off x="-914806" y="5356521"/>
                <a:ext cx="252000" cy="252000"/>
              </a:xfrm>
              <a:prstGeom prst="rect">
                <a:avLst/>
              </a:prstGeom>
              <a:solidFill>
                <a:srgbClr val="F0EA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Rectangle 58">
                <a:extLst>
                  <a:ext uri="{FF2B5EF4-FFF2-40B4-BE49-F238E27FC236}">
                    <a16:creationId xmlns:a16="http://schemas.microsoft.com/office/drawing/2014/main" id="{AE6D44A5-8DEA-9B85-08E3-8D0919D03A6A}"/>
                  </a:ext>
                </a:extLst>
              </p:cNvPr>
              <p:cNvSpPr/>
              <p:nvPr/>
            </p:nvSpPr>
            <p:spPr>
              <a:xfrm>
                <a:off x="-914806" y="5605147"/>
                <a:ext cx="252000" cy="252000"/>
              </a:xfrm>
              <a:prstGeom prst="rect">
                <a:avLst/>
              </a:prstGeom>
              <a:solidFill>
                <a:srgbClr val="EECFE6"/>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6" name="Rectangle 59">
                <a:extLst>
                  <a:ext uri="{FF2B5EF4-FFF2-40B4-BE49-F238E27FC236}">
                    <a16:creationId xmlns:a16="http://schemas.microsoft.com/office/drawing/2014/main" id="{A194E255-D524-BF07-971C-FB1C4E13BEA7}"/>
                  </a:ext>
                </a:extLst>
              </p:cNvPr>
              <p:cNvSpPr/>
              <p:nvPr/>
            </p:nvSpPr>
            <p:spPr>
              <a:xfrm>
                <a:off x="-914806" y="5857335"/>
                <a:ext cx="252000" cy="252000"/>
              </a:xfrm>
              <a:prstGeom prst="rect">
                <a:avLst/>
              </a:prstGeom>
              <a:solidFill>
                <a:srgbClr val="FFEDF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7" name="Rectangle 60">
                <a:extLst>
                  <a:ext uri="{FF2B5EF4-FFF2-40B4-BE49-F238E27FC236}">
                    <a16:creationId xmlns:a16="http://schemas.microsoft.com/office/drawing/2014/main" id="{98EBA014-104C-444A-FC4F-2447CB2BA8DD}"/>
                  </a:ext>
                </a:extLst>
              </p:cNvPr>
              <p:cNvSpPr/>
              <p:nvPr/>
            </p:nvSpPr>
            <p:spPr>
              <a:xfrm>
                <a:off x="-914806" y="6101512"/>
                <a:ext cx="252000" cy="252000"/>
              </a:xfrm>
              <a:prstGeom prst="rect">
                <a:avLst/>
              </a:prstGeom>
              <a:solidFill>
                <a:srgbClr val="CEE8E5"/>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8" name="Rectangle 61">
                <a:extLst>
                  <a:ext uri="{FF2B5EF4-FFF2-40B4-BE49-F238E27FC236}">
                    <a16:creationId xmlns:a16="http://schemas.microsoft.com/office/drawing/2014/main" id="{C5B249F6-A5F8-1827-73A4-8EF84624633B}"/>
                  </a:ext>
                </a:extLst>
              </p:cNvPr>
              <p:cNvSpPr/>
              <p:nvPr/>
            </p:nvSpPr>
            <p:spPr>
              <a:xfrm>
                <a:off x="-914806" y="6352039"/>
                <a:ext cx="252000" cy="252000"/>
              </a:xfrm>
              <a:prstGeom prst="rect">
                <a:avLst/>
              </a:prstGeom>
              <a:solidFill>
                <a:srgbClr val="CCF2E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9" name="Rectangle 62">
                <a:extLst>
                  <a:ext uri="{FF2B5EF4-FFF2-40B4-BE49-F238E27FC236}">
                    <a16:creationId xmlns:a16="http://schemas.microsoft.com/office/drawing/2014/main" id="{AADB5A3F-A682-27F5-F8E4-491AF0A91CD8}"/>
                  </a:ext>
                </a:extLst>
              </p:cNvPr>
              <p:cNvSpPr/>
              <p:nvPr/>
            </p:nvSpPr>
            <p:spPr>
              <a:xfrm>
                <a:off x="-914806" y="6604039"/>
                <a:ext cx="252000" cy="252000"/>
              </a:xfrm>
              <a:prstGeom prst="rect">
                <a:avLst/>
              </a:prstGeom>
              <a:solidFill>
                <a:srgbClr val="E0FBF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grpSp>
        <p:sp>
          <p:nvSpPr>
            <p:cNvPr id="8" name="TextBox 7">
              <a:extLst>
                <a:ext uri="{FF2B5EF4-FFF2-40B4-BE49-F238E27FC236}">
                  <a16:creationId xmlns:a16="http://schemas.microsoft.com/office/drawing/2014/main" id="{39A913AD-D339-5704-4804-2DA0E301ABBA}"/>
                </a:ext>
              </a:extLst>
            </p:cNvPr>
            <p:cNvSpPr txBox="1"/>
            <p:nvPr/>
          </p:nvSpPr>
          <p:spPr>
            <a:xfrm>
              <a:off x="-2429323" y="2432372"/>
              <a:ext cx="1364046" cy="153888"/>
            </a:xfrm>
            <a:prstGeom prst="rect">
              <a:avLst/>
            </a:prstGeom>
            <a:noFill/>
          </p:spPr>
          <p:txBody>
            <a:bodyPr wrap="square" lIns="0" tIns="0" rIns="0" bIns="0" rtlCol="0">
              <a:spAutoFit/>
            </a:bodyPr>
            <a:lstStyle/>
            <a:p>
              <a:pPr>
                <a:spcAft>
                  <a:spcPts val="600"/>
                </a:spcAft>
              </a:pPr>
              <a:r>
                <a:rPr lang="en-US" sz="1000" b="1" dirty="0">
                  <a:solidFill>
                    <a:sysClr val="windowText" lastClr="000000"/>
                  </a:solidFill>
                  <a:latin typeface="Arial"/>
                </a:rPr>
                <a:t>Primary Colors</a:t>
              </a:r>
            </a:p>
          </p:txBody>
        </p:sp>
        <p:sp>
          <p:nvSpPr>
            <p:cNvPr id="9" name="TextBox 8">
              <a:extLst>
                <a:ext uri="{FF2B5EF4-FFF2-40B4-BE49-F238E27FC236}">
                  <a16:creationId xmlns:a16="http://schemas.microsoft.com/office/drawing/2014/main" id="{98BB4CC8-ACF1-D66F-2477-44627617ECAB}"/>
                </a:ext>
              </a:extLst>
            </p:cNvPr>
            <p:cNvSpPr txBox="1"/>
            <p:nvPr/>
          </p:nvSpPr>
          <p:spPr>
            <a:xfrm>
              <a:off x="-2429323" y="4514338"/>
              <a:ext cx="1946348" cy="307777"/>
            </a:xfrm>
            <a:prstGeom prst="rect">
              <a:avLst/>
            </a:prstGeom>
            <a:noFill/>
          </p:spPr>
          <p:txBody>
            <a:bodyPr wrap="square" lIns="0" tIns="0" rIns="0" bIns="0" rtlCol="0">
              <a:spAutoFit/>
            </a:bodyPr>
            <a:lstStyle/>
            <a:p>
              <a:pPr>
                <a:spcAft>
                  <a:spcPts val="600"/>
                </a:spcAft>
              </a:pPr>
              <a:r>
                <a:rPr lang="en-US" sz="1000" b="1" dirty="0">
                  <a:solidFill>
                    <a:sysClr val="windowText" lastClr="000000"/>
                  </a:solidFill>
                  <a:latin typeface="Arial"/>
                </a:rPr>
                <a:t>Accent Colors for</a:t>
              </a:r>
              <a:br>
                <a:rPr lang="en-US" sz="1000" b="1" dirty="0">
                  <a:solidFill>
                    <a:sysClr val="windowText" lastClr="000000"/>
                  </a:solidFill>
                  <a:latin typeface="Arial"/>
                </a:rPr>
              </a:br>
              <a:r>
                <a:rPr lang="en-US" sz="1000" b="1" dirty="0">
                  <a:solidFill>
                    <a:sysClr val="windowText" lastClr="000000"/>
                  </a:solidFill>
                  <a:latin typeface="Arial"/>
                </a:rPr>
                <a:t>Infographics and charts only</a:t>
              </a:r>
            </a:p>
          </p:txBody>
        </p:sp>
      </p:grpSp>
      <p:grpSp>
        <p:nvGrpSpPr>
          <p:cNvPr id="85" name="그룹 84">
            <a:extLst>
              <a:ext uri="{FF2B5EF4-FFF2-40B4-BE49-F238E27FC236}">
                <a16:creationId xmlns:a16="http://schemas.microsoft.com/office/drawing/2014/main" id="{DA857B3D-0F83-D6D3-3C50-99638D0268EA}"/>
              </a:ext>
            </a:extLst>
          </p:cNvPr>
          <p:cNvGrpSpPr/>
          <p:nvPr userDrawn="1"/>
        </p:nvGrpSpPr>
        <p:grpSpPr>
          <a:xfrm>
            <a:off x="-1903242" y="726049"/>
            <a:ext cx="1340837" cy="1308420"/>
            <a:chOff x="8062472" y="7109670"/>
            <a:chExt cx="1340837" cy="1308420"/>
          </a:xfrm>
        </p:grpSpPr>
        <p:sp>
          <p:nvSpPr>
            <p:cNvPr id="86" name="직사각형 85">
              <a:extLst>
                <a:ext uri="{FF2B5EF4-FFF2-40B4-BE49-F238E27FC236}">
                  <a16:creationId xmlns:a16="http://schemas.microsoft.com/office/drawing/2014/main" id="{A7C9DA04-1ECE-ADAC-8EDF-1C82D63BFB1E}"/>
                </a:ext>
              </a:extLst>
            </p:cNvPr>
            <p:cNvSpPr/>
            <p:nvPr/>
          </p:nvSpPr>
          <p:spPr>
            <a:xfrm>
              <a:off x="8062473" y="7109670"/>
              <a:ext cx="1340836" cy="340185"/>
            </a:xfrm>
            <a:prstGeom prst="rect">
              <a:avLst/>
            </a:prstGeom>
            <a:solidFill>
              <a:srgbClr val="00338D"/>
            </a:solidFill>
            <a:ln>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R="0" indent="0" algn="l" fontAlgn="auto">
                <a:lnSpc>
                  <a:spcPct val="110000"/>
                </a:lnSpc>
                <a:spcBef>
                  <a:spcPts val="100"/>
                </a:spcBef>
                <a:spcAft>
                  <a:spcPts val="100"/>
                </a:spcAft>
                <a:buClrTx/>
                <a:buSzTx/>
                <a:buFontTx/>
                <a:buNone/>
                <a:tabLst/>
              </a:pPr>
              <a:endParaRPr lang="ko-KR" altLang="en-US" sz="800" b="1" dirty="0">
                <a:ln>
                  <a:solidFill>
                    <a:schemeClr val="accent6">
                      <a:alpha val="0"/>
                    </a:schemeClr>
                  </a:solidFill>
                </a:ln>
                <a:solidFill>
                  <a:schemeClr val="tx1"/>
                </a:solidFill>
                <a:highlight>
                  <a:srgbClr val="FFFF00"/>
                </a:highlight>
                <a:latin typeface="KoPub돋움체 Medium" panose="02020603020101020101" pitchFamily="18" charset="-127"/>
                <a:ea typeface="KoPub돋움체 Medium" panose="02020603020101020101" pitchFamily="18" charset="-127"/>
                <a:sym typeface="Wingdings" panose="05000000000000000000" pitchFamily="2" charset="2"/>
              </a:endParaRPr>
            </a:p>
          </p:txBody>
        </p:sp>
        <p:sp>
          <p:nvSpPr>
            <p:cNvPr id="87" name="직사각형 86">
              <a:extLst>
                <a:ext uri="{FF2B5EF4-FFF2-40B4-BE49-F238E27FC236}">
                  <a16:creationId xmlns:a16="http://schemas.microsoft.com/office/drawing/2014/main" id="{A3124F43-B22B-0A25-F013-D73D3C2840A8}"/>
                </a:ext>
              </a:extLst>
            </p:cNvPr>
            <p:cNvSpPr/>
            <p:nvPr/>
          </p:nvSpPr>
          <p:spPr>
            <a:xfrm>
              <a:off x="8062472" y="7485701"/>
              <a:ext cx="1340836" cy="340185"/>
            </a:xfrm>
            <a:prstGeom prst="rect">
              <a:avLst/>
            </a:prstGeom>
            <a:solidFill>
              <a:srgbClr val="57BFDA"/>
            </a:solidFill>
            <a:ln>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R="0" indent="0" algn="l" fontAlgn="auto">
                <a:lnSpc>
                  <a:spcPct val="110000"/>
                </a:lnSpc>
                <a:spcBef>
                  <a:spcPts val="100"/>
                </a:spcBef>
                <a:spcAft>
                  <a:spcPts val="100"/>
                </a:spcAft>
                <a:buClrTx/>
                <a:buSzTx/>
                <a:buFontTx/>
                <a:buNone/>
                <a:tabLst/>
              </a:pPr>
              <a:endParaRPr lang="ko-KR" altLang="en-US" sz="800" b="1" dirty="0">
                <a:ln>
                  <a:solidFill>
                    <a:schemeClr val="accent6">
                      <a:alpha val="0"/>
                    </a:schemeClr>
                  </a:solidFill>
                </a:ln>
                <a:solidFill>
                  <a:schemeClr val="tx1"/>
                </a:solidFill>
                <a:highlight>
                  <a:srgbClr val="FFFF00"/>
                </a:highlight>
                <a:latin typeface="KoPub돋움체 Medium" panose="02020603020101020101" pitchFamily="18" charset="-127"/>
                <a:ea typeface="KoPub돋움체 Medium" panose="02020603020101020101" pitchFamily="18" charset="-127"/>
                <a:sym typeface="Wingdings" panose="05000000000000000000" pitchFamily="2" charset="2"/>
              </a:endParaRPr>
            </a:p>
          </p:txBody>
        </p:sp>
        <p:sp>
          <p:nvSpPr>
            <p:cNvPr id="88" name="직사각형 87">
              <a:extLst>
                <a:ext uri="{FF2B5EF4-FFF2-40B4-BE49-F238E27FC236}">
                  <a16:creationId xmlns:a16="http://schemas.microsoft.com/office/drawing/2014/main" id="{8F41FCA5-C5A2-7D82-007F-5C0FF03E9B55}"/>
                </a:ext>
              </a:extLst>
            </p:cNvPr>
            <p:cNvSpPr/>
            <p:nvPr/>
          </p:nvSpPr>
          <p:spPr>
            <a:xfrm>
              <a:off x="8062472" y="8077905"/>
              <a:ext cx="1340836" cy="340185"/>
            </a:xfrm>
            <a:prstGeom prst="rect">
              <a:avLst/>
            </a:prstGeom>
            <a:solidFill>
              <a:srgbClr val="AB0D82"/>
            </a:solidFill>
            <a:ln>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R="0" indent="0" algn="l" fontAlgn="auto">
                <a:lnSpc>
                  <a:spcPct val="110000"/>
                </a:lnSpc>
                <a:spcBef>
                  <a:spcPts val="100"/>
                </a:spcBef>
                <a:spcAft>
                  <a:spcPts val="100"/>
                </a:spcAft>
                <a:buClrTx/>
                <a:buSzTx/>
                <a:buFontTx/>
                <a:buNone/>
                <a:tabLst/>
              </a:pPr>
              <a:endParaRPr lang="ko-KR" altLang="en-US" sz="800" b="1" dirty="0">
                <a:ln>
                  <a:solidFill>
                    <a:schemeClr val="accent6">
                      <a:alpha val="0"/>
                    </a:schemeClr>
                  </a:solidFill>
                </a:ln>
                <a:solidFill>
                  <a:schemeClr val="tx1"/>
                </a:solidFill>
                <a:highlight>
                  <a:srgbClr val="FFFF00"/>
                </a:highlight>
                <a:latin typeface="KoPub돋움체 Medium" panose="02020603020101020101" pitchFamily="18" charset="-127"/>
                <a:ea typeface="KoPub돋움체 Medium" panose="02020603020101020101" pitchFamily="18" charset="-127"/>
                <a:sym typeface="Wingdings" panose="05000000000000000000" pitchFamily="2" charset="2"/>
              </a:endParaRPr>
            </a:p>
          </p:txBody>
        </p:sp>
      </p:grpSp>
      <p:sp>
        <p:nvSpPr>
          <p:cNvPr id="89" name="사각형: 둥근 모서리 88">
            <a:extLst>
              <a:ext uri="{FF2B5EF4-FFF2-40B4-BE49-F238E27FC236}">
                <a16:creationId xmlns:a16="http://schemas.microsoft.com/office/drawing/2014/main" id="{D0ECDCE0-84CA-B88E-82CD-F191064AE40F}"/>
              </a:ext>
            </a:extLst>
          </p:cNvPr>
          <p:cNvSpPr/>
          <p:nvPr userDrawn="1"/>
        </p:nvSpPr>
        <p:spPr>
          <a:xfrm>
            <a:off x="-1903242" y="2099482"/>
            <a:ext cx="1340836" cy="249923"/>
          </a:xfrm>
          <a:prstGeom prst="roundRect">
            <a:avLst>
              <a:gd name="adj" fmla="val 0"/>
            </a:avLst>
          </a:prstGeom>
          <a:solidFill>
            <a:srgbClr val="3D4F63"/>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100"/>
              </a:spcBef>
              <a:spcAft>
                <a:spcPts val="100"/>
              </a:spcAft>
              <a:buClrTx/>
              <a:buSzTx/>
              <a:buFontTx/>
              <a:buNone/>
              <a:tabLst/>
              <a:defRPr/>
            </a:pPr>
            <a:endParaRPr kumimoji="0" lang="ko-KR" altLang="en-US" sz="1050" b="1" i="0" u="none" strike="noStrike" kern="1200" cap="none" spc="0" normalizeH="0" baseline="0" noProof="0" dirty="0">
              <a:ln>
                <a:solidFill>
                  <a:srgbClr val="FD349C">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sym typeface="Wingdings" panose="05000000000000000000" pitchFamily="2" charset="2"/>
            </a:endParaRPr>
          </a:p>
        </p:txBody>
      </p:sp>
    </p:spTree>
    <p:extLst>
      <p:ext uri="{BB962C8B-B14F-4D97-AF65-F5344CB8AC3E}">
        <p14:creationId xmlns:p14="http://schemas.microsoft.com/office/powerpoint/2010/main" val="932972248"/>
      </p:ext>
    </p:extLst>
  </p:cSld>
  <p:clrMapOvr>
    <a:masterClrMapping/>
  </p:clrMapOvr>
  <p:extLst>
    <p:ext uri="{DCECCB84-F9BA-43D5-87BE-67443E8EF086}">
      <p15:sldGuideLst xmlns:p15="http://schemas.microsoft.com/office/powerpoint/2012/main">
        <p15:guide id="2" pos="4110">
          <p15:clr>
            <a:srgbClr val="FBAE40"/>
          </p15:clr>
        </p15:guide>
        <p15:guide id="3" orient="horz" pos="897">
          <p15:clr>
            <a:srgbClr val="FBAE40"/>
          </p15:clr>
        </p15:guide>
        <p15:guide id="4" orient="horz" pos="5819">
          <p15:clr>
            <a:srgbClr val="FBAE40"/>
          </p15:clr>
        </p15:guide>
        <p15:guide id="5" pos="21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acts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F52AB4-4B6B-409A-84AA-2968C02C5017}"/>
              </a:ext>
            </a:extLst>
          </p:cNvPr>
          <p:cNvPicPr>
            <a:picLocks noChangeAspect="1"/>
          </p:cNvPicPr>
          <p:nvPr userDrawn="1"/>
        </p:nvPicPr>
        <p:blipFill>
          <a:blip r:embed="rId2"/>
          <a:stretch>
            <a:fillRect/>
          </a:stretch>
        </p:blipFill>
        <p:spPr>
          <a:xfrm>
            <a:off x="333375" y="493202"/>
            <a:ext cx="1364079" cy="316800"/>
          </a:xfrm>
          <a:prstGeom prst="rect">
            <a:avLst/>
          </a:prstGeom>
        </p:spPr>
      </p:pic>
      <p:sp>
        <p:nvSpPr>
          <p:cNvPr id="4" name="Rectangle 11">
            <a:hlinkClick r:id="rId3"/>
            <a:extLst>
              <a:ext uri="{FF2B5EF4-FFF2-40B4-BE49-F238E27FC236}">
                <a16:creationId xmlns:a16="http://schemas.microsoft.com/office/drawing/2014/main" id="{AAE67FC1-D07E-4DAA-95BE-94FE67842816}"/>
              </a:ext>
            </a:extLst>
          </p:cNvPr>
          <p:cNvSpPr>
            <a:spLocks noChangeArrowheads="1"/>
          </p:cNvSpPr>
          <p:nvPr userDrawn="1"/>
        </p:nvSpPr>
        <p:spPr bwMode="auto">
          <a:xfrm>
            <a:off x="333375" y="7506023"/>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16172D9A-8B53-45CC-8580-6CD359FDACFB}"/>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2881058690"/>
      </p:ext>
    </p:extLst>
  </p:cSld>
  <p:clrMapOvr>
    <a:masterClrMapping/>
  </p:clrMapOvr>
  <p:extLst>
    <p:ext uri="{DCECCB84-F9BA-43D5-87BE-67443E8EF086}">
      <p15:sldGuideLst xmlns:p15="http://schemas.microsoft.com/office/powerpoint/2012/main">
        <p15:guide id="2" pos="4110">
          <p15:clr>
            <a:srgbClr val="FBAE40"/>
          </p15:clr>
        </p15:guide>
        <p15:guide id="3" orient="horz" pos="897">
          <p15:clr>
            <a:srgbClr val="FBAE40"/>
          </p15:clr>
        </p15:guide>
        <p15:guide id="4" orient="horz" pos="5819">
          <p15:clr>
            <a:srgbClr val="FBAE40"/>
          </p15:clr>
        </p15:guide>
        <p15:guide id="5" pos="21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59233"/>
      </p:ext>
    </p:extLst>
  </p:cSld>
  <p:clrMap bg1="lt1" tx1="dk1" bg2="lt2" tx2="dk2" accent1="accent1" accent2="accent2" accent3="accent3" accent4="accent4" accent5="accent5" accent6="accent6" hlink="hlink" folHlink="folHlink"/>
  <p:sldLayoutIdLst>
    <p:sldLayoutId id="2147484259" r:id="rId1"/>
    <p:sldLayoutId id="2147484251" r:id="rId2"/>
    <p:sldLayoutId id="2147484249" r:id="rId3"/>
    <p:sldLayoutId id="2147484253" r:id="rId4"/>
    <p:sldLayoutId id="2147484258" r:id="rId5"/>
  </p:sldLayoutIdLst>
  <p:hf hdr="0" ftr="0" dt="0"/>
  <p:txStyles>
    <p:titleStyle>
      <a:lvl1pPr algn="l" defTabSz="495285" rtl="0" eaLnBrk="1" latinLnBrk="1" hangingPunct="1">
        <a:spcBef>
          <a:spcPct val="0"/>
        </a:spcBef>
        <a:buNone/>
        <a:defRPr sz="3900" kern="1200">
          <a:solidFill>
            <a:srgbClr val="00338D"/>
          </a:solidFill>
          <a:latin typeface="KPMG Extralight"/>
          <a:ea typeface="KoPub돋움체 Medium" panose="02020603020101020101" pitchFamily="18" charset="-127"/>
          <a:cs typeface="KPMG Extralight"/>
        </a:defRPr>
      </a:lvl1pPr>
    </p:titleStyle>
    <p:body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p:bodyStyle>
    <p:otherStyle>
      <a:defPPr>
        <a:defRPr lang="en-US"/>
      </a:defPPr>
      <a:lvl1pPr marL="0" algn="l" defTabSz="495285" rtl="0" eaLnBrk="1" latinLnBrk="1" hangingPunct="1">
        <a:defRPr sz="1950" kern="1200">
          <a:solidFill>
            <a:schemeClr val="tx1"/>
          </a:solidFill>
          <a:latin typeface="+mn-lt"/>
          <a:ea typeface="+mn-ea"/>
          <a:cs typeface="+mn-cs"/>
        </a:defRPr>
      </a:lvl1pPr>
      <a:lvl2pPr marL="495285" algn="l" defTabSz="495285" rtl="0" eaLnBrk="1" latinLnBrk="1" hangingPunct="1">
        <a:defRPr sz="1950" kern="1200">
          <a:solidFill>
            <a:schemeClr val="tx1"/>
          </a:solidFill>
          <a:latin typeface="+mn-lt"/>
          <a:ea typeface="+mn-ea"/>
          <a:cs typeface="+mn-cs"/>
        </a:defRPr>
      </a:lvl2pPr>
      <a:lvl3pPr marL="990570" algn="l" defTabSz="495285" rtl="0" eaLnBrk="1" latinLnBrk="1" hangingPunct="1">
        <a:defRPr sz="1950" kern="1200">
          <a:solidFill>
            <a:schemeClr val="tx1"/>
          </a:solidFill>
          <a:latin typeface="+mn-lt"/>
          <a:ea typeface="+mn-ea"/>
          <a:cs typeface="+mn-cs"/>
        </a:defRPr>
      </a:lvl3pPr>
      <a:lvl4pPr marL="1485854" algn="l" defTabSz="495285" rtl="0" eaLnBrk="1" latinLnBrk="1" hangingPunct="1">
        <a:defRPr sz="1950" kern="1200">
          <a:solidFill>
            <a:schemeClr val="tx1"/>
          </a:solidFill>
          <a:latin typeface="+mn-lt"/>
          <a:ea typeface="+mn-ea"/>
          <a:cs typeface="+mn-cs"/>
        </a:defRPr>
      </a:lvl4pPr>
      <a:lvl5pPr marL="1981139" algn="l" defTabSz="495285" rtl="0" eaLnBrk="1" latinLnBrk="1" hangingPunct="1">
        <a:defRPr sz="1950" kern="1200">
          <a:solidFill>
            <a:schemeClr val="tx1"/>
          </a:solidFill>
          <a:latin typeface="+mn-lt"/>
          <a:ea typeface="+mn-ea"/>
          <a:cs typeface="+mn-cs"/>
        </a:defRPr>
      </a:lvl5pPr>
      <a:lvl6pPr marL="2476424" algn="l" defTabSz="495285" rtl="0" eaLnBrk="1" latinLnBrk="1" hangingPunct="1">
        <a:defRPr sz="1950" kern="1200">
          <a:solidFill>
            <a:schemeClr val="tx1"/>
          </a:solidFill>
          <a:latin typeface="+mn-lt"/>
          <a:ea typeface="+mn-ea"/>
          <a:cs typeface="+mn-cs"/>
        </a:defRPr>
      </a:lvl6pPr>
      <a:lvl7pPr marL="2971709" algn="l" defTabSz="495285" rtl="0" eaLnBrk="1" latinLnBrk="1" hangingPunct="1">
        <a:defRPr sz="1950" kern="1200">
          <a:solidFill>
            <a:schemeClr val="tx1"/>
          </a:solidFill>
          <a:latin typeface="+mn-lt"/>
          <a:ea typeface="+mn-ea"/>
          <a:cs typeface="+mn-cs"/>
        </a:defRPr>
      </a:lvl7pPr>
      <a:lvl8pPr marL="3466993" algn="l" defTabSz="495285" rtl="0" eaLnBrk="1" latinLnBrk="1" hangingPunct="1">
        <a:defRPr sz="1950" kern="1200">
          <a:solidFill>
            <a:schemeClr val="tx1"/>
          </a:solidFill>
          <a:latin typeface="+mn-lt"/>
          <a:ea typeface="+mn-ea"/>
          <a:cs typeface="+mn-cs"/>
        </a:defRPr>
      </a:lvl8pPr>
      <a:lvl9pPr marL="3962278" algn="l" defTabSz="495285"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0" userDrawn="1">
          <p15:clr>
            <a:srgbClr val="F26B43"/>
          </p15:clr>
        </p15:guide>
        <p15:guide id="2" pos="4110" userDrawn="1">
          <p15:clr>
            <a:srgbClr val="F26B43"/>
          </p15:clr>
        </p15:guide>
        <p15:guide id="3" orient="horz" pos="308" userDrawn="1">
          <p15:clr>
            <a:srgbClr val="F26B43"/>
          </p15:clr>
        </p15:guide>
        <p15:guide id="4" orient="horz" pos="597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직사각형 94">
            <a:extLst>
              <a:ext uri="{FF2B5EF4-FFF2-40B4-BE49-F238E27FC236}">
                <a16:creationId xmlns:a16="http://schemas.microsoft.com/office/drawing/2014/main" id="{34D47533-3D7E-4598-8148-28DB22CEAC80}"/>
              </a:ext>
            </a:extLst>
          </p:cNvPr>
          <p:cNvSpPr/>
          <p:nvPr/>
        </p:nvSpPr>
        <p:spPr>
          <a:xfrm rot="10800000">
            <a:off x="0" y="0"/>
            <a:ext cx="6858000" cy="9922040"/>
          </a:xfrm>
          <a:prstGeom prst="rect">
            <a:avLst/>
          </a:prstGeom>
          <a:solidFill>
            <a:srgbClr val="2692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srgbClr val="0C233C"/>
                </a:solidFill>
                <a:effectLst/>
                <a:uLnTx/>
                <a:uFillTx/>
                <a:latin typeface="KoPub돋움체 Medium" panose="02020603020101020101" pitchFamily="18" charset="-127"/>
                <a:ea typeface="KoPub돋움체 Medium" panose="02020603020101020101" pitchFamily="18" charset="-127"/>
                <a:cs typeface="+mn-cs"/>
              </a:rPr>
              <a:t> </a:t>
            </a:r>
            <a:endParaRPr kumimoji="0" lang="ko-KR" altLang="en-US" sz="3600" b="0" i="0" u="none" strike="noStrike" kern="1200" cap="none" spc="0" normalizeH="0" baseline="0" noProof="0" dirty="0">
              <a:ln>
                <a:noFill/>
              </a:ln>
              <a:solidFill>
                <a:srgbClr val="0C233C"/>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8" name="그림 7" descr="텍스트, 스크린샷, 폰트, 번호이(가) 표시된 사진&#10;&#10;자동 생성된 설명">
            <a:extLst>
              <a:ext uri="{FF2B5EF4-FFF2-40B4-BE49-F238E27FC236}">
                <a16:creationId xmlns:a16="http://schemas.microsoft.com/office/drawing/2014/main" id="{46E0B52A-6E5E-04BB-F1D2-BF333A956FB5}"/>
              </a:ext>
            </a:extLst>
          </p:cNvPr>
          <p:cNvPicPr>
            <a:picLocks noChangeAspect="1"/>
          </p:cNvPicPr>
          <p:nvPr/>
        </p:nvPicPr>
        <p:blipFill>
          <a:blip r:embed="rId3"/>
          <a:stretch>
            <a:fillRect/>
          </a:stretch>
        </p:blipFill>
        <p:spPr>
          <a:xfrm>
            <a:off x="335380" y="6773770"/>
            <a:ext cx="6191251" cy="2475925"/>
          </a:xfrm>
          <a:prstGeom prst="rect">
            <a:avLst/>
          </a:prstGeom>
        </p:spPr>
      </p:pic>
      <p:sp>
        <p:nvSpPr>
          <p:cNvPr id="83" name="사각형: 둥근 위쪽 모서리 82">
            <a:extLst>
              <a:ext uri="{FF2B5EF4-FFF2-40B4-BE49-F238E27FC236}">
                <a16:creationId xmlns:a16="http://schemas.microsoft.com/office/drawing/2014/main" id="{16B61E92-A5EE-4CE0-85F3-55DB6FDDD6C8}"/>
              </a:ext>
            </a:extLst>
          </p:cNvPr>
          <p:cNvSpPr/>
          <p:nvPr/>
        </p:nvSpPr>
        <p:spPr>
          <a:xfrm rot="10800000">
            <a:off x="-4" y="0"/>
            <a:ext cx="6858004" cy="5546555"/>
          </a:xfrm>
          <a:prstGeom prst="round2SameRect">
            <a:avLst>
              <a:gd name="adj1" fmla="val 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3600" b="0" i="0" u="none" strike="noStrike" kern="1200" cap="none" spc="0" normalizeH="0" baseline="0" noProof="0" dirty="0">
              <a:ln>
                <a:no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3" name="그림 2" descr="텍스트, 스크린샷, 폰트이(가) 표시된 사진&#10;&#10;자동 생성된 설명">
            <a:extLst>
              <a:ext uri="{FF2B5EF4-FFF2-40B4-BE49-F238E27FC236}">
                <a16:creationId xmlns:a16="http://schemas.microsoft.com/office/drawing/2014/main" id="{5DAD4A30-F8CB-C498-8BA6-441A977E7D8A}"/>
              </a:ext>
            </a:extLst>
          </p:cNvPr>
          <p:cNvPicPr>
            <a:picLocks noChangeAspect="1"/>
          </p:cNvPicPr>
          <p:nvPr/>
        </p:nvPicPr>
        <p:blipFill>
          <a:blip r:embed="rId4"/>
          <a:stretch>
            <a:fillRect/>
          </a:stretch>
        </p:blipFill>
        <p:spPr>
          <a:xfrm>
            <a:off x="333396" y="1901506"/>
            <a:ext cx="6205190" cy="3827340"/>
          </a:xfrm>
          <a:prstGeom prst="rect">
            <a:avLst/>
          </a:prstGeom>
        </p:spPr>
      </p:pic>
      <p:pic>
        <p:nvPicPr>
          <p:cNvPr id="138" name="그림 137">
            <a:extLst>
              <a:ext uri="{FF2B5EF4-FFF2-40B4-BE49-F238E27FC236}">
                <a16:creationId xmlns:a16="http://schemas.microsoft.com/office/drawing/2014/main" id="{C7026B08-2F02-F7F7-0F99-C9FABBCA815A}"/>
              </a:ext>
            </a:extLst>
          </p:cNvPr>
          <p:cNvPicPr>
            <a:picLocks noChangeAspect="1"/>
          </p:cNvPicPr>
          <p:nvPr/>
        </p:nvPicPr>
        <p:blipFill>
          <a:blip r:embed="rId5">
            <a:alphaModFix amt="70000"/>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2484863" y="6105998"/>
            <a:ext cx="1037851" cy="149051"/>
          </a:xfrm>
          <a:prstGeom prst="rect">
            <a:avLst/>
          </a:prstGeom>
        </p:spPr>
      </p:pic>
      <p:pic>
        <p:nvPicPr>
          <p:cNvPr id="118" name="그림 117" descr="폰트, 텍스트, 그래픽, 로고이(가) 표시된 사진&#10;&#10;자동 생성된 설명">
            <a:extLst>
              <a:ext uri="{FF2B5EF4-FFF2-40B4-BE49-F238E27FC236}">
                <a16:creationId xmlns:a16="http://schemas.microsoft.com/office/drawing/2014/main" id="{68ABEC14-E5AC-A4E5-A215-045F1B1037AA}"/>
              </a:ext>
            </a:extLst>
          </p:cNvPr>
          <p:cNvPicPr>
            <a:picLocks noChangeAspect="1"/>
          </p:cNvPicPr>
          <p:nvPr/>
        </p:nvPicPr>
        <p:blipFill>
          <a:blip r:embed="rId7"/>
          <a:stretch>
            <a:fillRect/>
          </a:stretch>
        </p:blipFill>
        <p:spPr>
          <a:xfrm>
            <a:off x="336844" y="9504271"/>
            <a:ext cx="768057" cy="173129"/>
          </a:xfrm>
          <a:prstGeom prst="rect">
            <a:avLst/>
          </a:prstGeom>
        </p:spPr>
      </p:pic>
      <p:sp>
        <p:nvSpPr>
          <p:cNvPr id="116" name="TextBox 115">
            <a:extLst>
              <a:ext uri="{FF2B5EF4-FFF2-40B4-BE49-F238E27FC236}">
                <a16:creationId xmlns:a16="http://schemas.microsoft.com/office/drawing/2014/main" id="{D360A467-D3D3-D706-D1FC-756052BA3737}"/>
              </a:ext>
              <a:ext uri="{C183D7F6-B498-43B3-948B-1728B52AA6E4}">
                <adec:decorative xmlns:adec="http://schemas.microsoft.com/office/drawing/2017/decorative" val="1"/>
              </a:ext>
            </a:extLst>
          </p:cNvPr>
          <p:cNvSpPr txBox="1"/>
          <p:nvPr/>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solidFill>
                    <a:srgbClr val="00338D">
                      <a:alpha val="0"/>
                    </a:srgbClr>
                  </a:solidFill>
                </a:ln>
                <a:solidFill>
                  <a:srgbClr val="FFFFFF">
                    <a:lumMod val="85000"/>
                  </a:srgbClr>
                </a:solidFill>
                <a:effectLst/>
                <a:uLnTx/>
                <a:uFillTx/>
                <a:latin typeface="Arial"/>
                <a:ea typeface="KoPub돋움체 Medium"/>
                <a:cs typeface="+mn-cs"/>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177" name="TextBox 176">
            <a:extLst>
              <a:ext uri="{FF2B5EF4-FFF2-40B4-BE49-F238E27FC236}">
                <a16:creationId xmlns:a16="http://schemas.microsoft.com/office/drawing/2014/main" id="{A0FC010F-0F5D-49ED-92E7-5D2CE4E75CC6}"/>
              </a:ext>
            </a:extLst>
          </p:cNvPr>
          <p:cNvSpPr txBox="1"/>
          <p:nvPr/>
        </p:nvSpPr>
        <p:spPr>
          <a:xfrm>
            <a:off x="333375" y="5999204"/>
            <a:ext cx="4244752" cy="49500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ko-KR" altLang="en-US" sz="1600" b="0" i="0" u="none" strike="noStrike" kern="1200" cap="none" spc="0" normalizeH="0" baseline="0" noProof="0" dirty="0">
                <a:ln>
                  <a:solidFill>
                    <a:srgbClr val="FD349C">
                      <a:alpha val="0"/>
                    </a:srgbClr>
                  </a:solidFill>
                </a:ln>
                <a:solidFill>
                  <a:srgbClr val="FFFFFF"/>
                </a:solidFill>
                <a:effectLst/>
                <a:uLnTx/>
                <a:uFillTx/>
                <a:latin typeface="KoPub돋움체 Bold"/>
                <a:ea typeface="KoPub돋움체 Bold"/>
                <a:cs typeface="+mn-cs"/>
              </a:rPr>
              <a:t>유통</a:t>
            </a:r>
            <a:r>
              <a:rPr kumimoji="0" lang="en-US" altLang="ko-KR" sz="1600" b="0" i="0" u="none" strike="noStrike" kern="1200" cap="none" spc="0" normalizeH="0" baseline="0" noProof="0" dirty="0">
                <a:ln>
                  <a:solidFill>
                    <a:srgbClr val="FD349C">
                      <a:alpha val="0"/>
                    </a:srgbClr>
                  </a:solidFill>
                </a:ln>
                <a:solidFill>
                  <a:srgbClr val="FFFFFF"/>
                </a:solidFill>
                <a:effectLst/>
                <a:uLnTx/>
                <a:uFillTx/>
                <a:latin typeface="KoPub돋움체 Bold"/>
                <a:ea typeface="KoPub돋움체 Bold"/>
                <a:cs typeface="+mn-cs"/>
              </a:rPr>
              <a:t>·</a:t>
            </a:r>
            <a:r>
              <a:rPr kumimoji="0" lang="ko-KR" altLang="en-US" sz="1600" b="0" i="0" u="none" strike="noStrike" kern="1200" cap="none" spc="0" normalizeH="0" baseline="0" noProof="0" dirty="0">
                <a:ln>
                  <a:solidFill>
                    <a:srgbClr val="FD349C">
                      <a:alpha val="0"/>
                    </a:srgbClr>
                  </a:solidFill>
                </a:ln>
                <a:solidFill>
                  <a:srgbClr val="FFFFFF"/>
                </a:solidFill>
                <a:effectLst/>
                <a:uLnTx/>
                <a:uFillTx/>
                <a:latin typeface="KoPub돋움체 Bold"/>
                <a:ea typeface="KoPub돋움체 Bold"/>
                <a:cs typeface="+mn-cs"/>
              </a:rPr>
              <a:t>소비재 기업의 성공적 디지털 전환을 위한 전략</a:t>
            </a:r>
            <a:endParaRPr kumimoji="0" lang="en-US" altLang="ko-KR" sz="1600" b="0" i="0" u="none" strike="noStrike" kern="1200" cap="none" spc="0" normalizeH="0" baseline="0" noProof="0" dirty="0">
              <a:ln>
                <a:solidFill>
                  <a:srgbClr val="FD349C">
                    <a:alpha val="0"/>
                  </a:srgbClr>
                </a:solidFill>
              </a:ln>
              <a:solidFill>
                <a:srgbClr val="FFFFFF"/>
              </a:solidFill>
              <a:effectLst/>
              <a:uLnTx/>
              <a:uFillTx/>
              <a:latin typeface="KoPub돋움체 Bold"/>
              <a:ea typeface="KoPub돋움체 Bold"/>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ko-KR" altLang="en-US" sz="1200" b="0" i="0" u="none" strike="noStrike" kern="1200" cap="none" spc="-30" normalizeH="0" baseline="0" noProof="0" dirty="0">
                <a:ln>
                  <a:solidFill>
                    <a:srgbClr val="FD349C">
                      <a:alpha val="0"/>
                    </a:srgbClr>
                  </a:solidFill>
                </a:ln>
                <a:solidFill>
                  <a:srgbClr val="FFFFFF"/>
                </a:solidFill>
                <a:effectLst/>
                <a:uLnTx/>
                <a:uFillTx/>
                <a:latin typeface="KoPub돋움체 Medium"/>
                <a:ea typeface="KoPub돋움체 Medium"/>
                <a:cs typeface="+mn-cs"/>
              </a:rPr>
              <a:t>디지털 기술과 비즈니스 간 융합으로 중장기 성장 모멘텀 확보 </a:t>
            </a:r>
            <a:endParaRPr kumimoji="0" lang="en-US" altLang="ko-KR" sz="1200" b="0" i="0" u="none" strike="noStrike" kern="1200" cap="none" spc="-30" normalizeH="0" baseline="0" noProof="0" dirty="0">
              <a:ln>
                <a:solidFill>
                  <a:srgbClr val="FD349C">
                    <a:alpha val="0"/>
                  </a:srgbClr>
                </a:solidFill>
              </a:ln>
              <a:solidFill>
                <a:srgbClr val="FFFFFF"/>
              </a:solidFill>
              <a:effectLst/>
              <a:uLnTx/>
              <a:uFillTx/>
              <a:latin typeface="KoPub돋움체 Medium"/>
              <a:ea typeface="KoPub돋움체 Medium"/>
              <a:cs typeface="+mn-cs"/>
            </a:endParaRPr>
          </a:p>
        </p:txBody>
      </p:sp>
      <p:sp>
        <p:nvSpPr>
          <p:cNvPr id="2" name="TextBox 1">
            <a:extLst>
              <a:ext uri="{FF2B5EF4-FFF2-40B4-BE49-F238E27FC236}">
                <a16:creationId xmlns:a16="http://schemas.microsoft.com/office/drawing/2014/main" id="{DAFA320D-8E8C-1975-7E39-C690BBDBDE6B}"/>
              </a:ext>
            </a:extLst>
          </p:cNvPr>
          <p:cNvSpPr txBox="1"/>
          <p:nvPr/>
        </p:nvSpPr>
        <p:spPr>
          <a:xfrm>
            <a:off x="333375" y="1253240"/>
            <a:ext cx="6105839" cy="495007"/>
          </a:xfrm>
          <a:prstGeom prst="rect">
            <a:avLst/>
          </a:prstGeom>
          <a:noFill/>
        </p:spPr>
        <p:txBody>
          <a:bodyPr wrap="none" lIns="0" tIns="0" rIns="0" bIns="0" rtlCol="0">
            <a:spAutoFit/>
          </a:bodyPr>
          <a:lstStyle/>
          <a:p>
            <a:pPr>
              <a:spcAft>
                <a:spcPts val="500"/>
              </a:spcAft>
              <a:defRPr/>
            </a:pPr>
            <a:r>
              <a:rPr lang="ko-KR" altLang="en-US" sz="1600" dirty="0">
                <a:ln>
                  <a:solidFill>
                    <a:srgbClr val="FD349C">
                      <a:alpha val="0"/>
                    </a:srgbClr>
                  </a:solidFill>
                </a:ln>
                <a:solidFill>
                  <a:srgbClr val="000000">
                    <a:lumMod val="85000"/>
                    <a:lumOff val="15000"/>
                  </a:srgbClr>
                </a:solidFill>
                <a:latin typeface="KoPub돋움체 Bold"/>
                <a:ea typeface="KoPub돋움체 Bold"/>
              </a:rPr>
              <a:t>리테일 테크가 주도할 유통</a:t>
            </a:r>
            <a:r>
              <a:rPr lang="en-US" altLang="ko-KR" sz="1600" dirty="0">
                <a:ln>
                  <a:solidFill>
                    <a:srgbClr val="FD349C">
                      <a:alpha val="0"/>
                    </a:srgbClr>
                  </a:solidFill>
                </a:ln>
                <a:solidFill>
                  <a:srgbClr val="000000">
                    <a:lumMod val="85000"/>
                    <a:lumOff val="15000"/>
                  </a:srgbClr>
                </a:solidFill>
                <a:latin typeface="KoPub돋움체 Bold"/>
                <a:ea typeface="KoPub돋움체 Bold"/>
              </a:rPr>
              <a:t>·</a:t>
            </a:r>
            <a:r>
              <a:rPr lang="ko-KR" altLang="en-US" sz="1600" dirty="0">
                <a:ln>
                  <a:solidFill>
                    <a:srgbClr val="FD349C">
                      <a:alpha val="0"/>
                    </a:srgbClr>
                  </a:solidFill>
                </a:ln>
                <a:solidFill>
                  <a:srgbClr val="000000">
                    <a:lumMod val="85000"/>
                    <a:lumOff val="15000"/>
                  </a:srgbClr>
                </a:solidFill>
                <a:latin typeface="KoPub돋움체 Bold"/>
                <a:ea typeface="KoPub돋움체 Bold"/>
              </a:rPr>
              <a:t>소비재산업의 디지털 패러다임 전환</a:t>
            </a:r>
            <a:endParaRPr lang="en-US" altLang="ko-KR" sz="1600" dirty="0">
              <a:ln>
                <a:solidFill>
                  <a:srgbClr val="FD349C">
                    <a:alpha val="0"/>
                  </a:srgbClr>
                </a:solidFill>
              </a:ln>
              <a:solidFill>
                <a:srgbClr val="000000">
                  <a:lumMod val="85000"/>
                  <a:lumOff val="15000"/>
                </a:srgbClr>
              </a:solidFill>
              <a:latin typeface="KoPub돋움체 Bold"/>
              <a:ea typeface="KoPub돋움체 Bold"/>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US" altLang="ko-KR" sz="1200" b="0" i="0" u="none" strike="noStrike" kern="1200" cap="none" spc="-30" normalizeH="0" baseline="0" noProof="0" dirty="0">
                <a:ln>
                  <a:solidFill>
                    <a:srgbClr val="FD349C">
                      <a:alpha val="0"/>
                    </a:srgbClr>
                  </a:solidFill>
                </a:ln>
                <a:solidFill>
                  <a:srgbClr val="000000">
                    <a:lumMod val="85000"/>
                    <a:lumOff val="15000"/>
                  </a:srgbClr>
                </a:solidFill>
                <a:effectLst/>
                <a:uLnTx/>
                <a:uFillTx/>
                <a:latin typeface="KoPub돋움체 Medium"/>
                <a:ea typeface="KoPub돋움체 Medium"/>
                <a:cs typeface="+mn-cs"/>
              </a:rPr>
              <a:t>AI, </a:t>
            </a:r>
            <a:r>
              <a:rPr kumimoji="0" lang="ko-KR" altLang="en-US" sz="1200" b="0" i="0" u="none" strike="noStrike" kern="1200" cap="none" spc="-30" normalizeH="0" baseline="0" noProof="0" dirty="0">
                <a:ln>
                  <a:solidFill>
                    <a:srgbClr val="FD349C">
                      <a:alpha val="0"/>
                    </a:srgbClr>
                  </a:solidFill>
                </a:ln>
                <a:solidFill>
                  <a:srgbClr val="000000">
                    <a:lumMod val="85000"/>
                    <a:lumOff val="15000"/>
                  </a:srgbClr>
                </a:solidFill>
                <a:effectLst/>
                <a:uLnTx/>
                <a:uFillTx/>
                <a:latin typeface="KoPub돋움체 Medium"/>
                <a:ea typeface="KoPub돋움체 Medium"/>
                <a:cs typeface="+mn-cs"/>
              </a:rPr>
              <a:t>로봇</a:t>
            </a:r>
            <a:r>
              <a:rPr kumimoji="0" lang="en-US" altLang="ko-KR" sz="1200" b="0" i="0" u="none" strike="noStrike" kern="1200" cap="none" spc="-30" normalizeH="0" baseline="0" noProof="0" dirty="0">
                <a:ln>
                  <a:solidFill>
                    <a:srgbClr val="FD349C">
                      <a:alpha val="0"/>
                    </a:srgbClr>
                  </a:solidFill>
                </a:ln>
                <a:solidFill>
                  <a:srgbClr val="000000">
                    <a:lumMod val="85000"/>
                    <a:lumOff val="15000"/>
                  </a:srgbClr>
                </a:solidFill>
                <a:effectLst/>
                <a:uLnTx/>
                <a:uFillTx/>
                <a:latin typeface="KoPub돋움체 Medium"/>
                <a:ea typeface="KoPub돋움체 Medium"/>
                <a:cs typeface="+mn-cs"/>
              </a:rPr>
              <a:t>, D&amp;A, </a:t>
            </a:r>
            <a:r>
              <a:rPr kumimoji="0" lang="ko-KR" altLang="en-US" sz="1200" b="0" i="0" u="none" strike="noStrike" kern="1200" cap="none" spc="-30" normalizeH="0" baseline="0" noProof="0" dirty="0">
                <a:ln>
                  <a:solidFill>
                    <a:srgbClr val="FD349C">
                      <a:alpha val="0"/>
                    </a:srgbClr>
                  </a:solidFill>
                </a:ln>
                <a:solidFill>
                  <a:srgbClr val="000000">
                    <a:lumMod val="85000"/>
                    <a:lumOff val="15000"/>
                  </a:srgbClr>
                </a:solidFill>
                <a:effectLst/>
                <a:uLnTx/>
                <a:uFillTx/>
                <a:latin typeface="KoPub돋움체 Medium"/>
                <a:ea typeface="KoPub돋움체 Medium"/>
                <a:cs typeface="+mn-cs"/>
              </a:rPr>
              <a:t>블록체인 등 디지털 기술은 유통</a:t>
            </a:r>
            <a:r>
              <a:rPr kumimoji="0" lang="en-US" altLang="ko-KR" sz="1200" b="0" i="0" u="none" strike="noStrike" kern="1200" cap="none" spc="-30" normalizeH="0" baseline="0" noProof="0" dirty="0">
                <a:ln>
                  <a:solidFill>
                    <a:srgbClr val="FD349C">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200" b="0" i="0" u="none" strike="noStrike" kern="1200" cap="none" spc="-30" normalizeH="0" baseline="0" noProof="0" dirty="0">
                <a:ln>
                  <a:solidFill>
                    <a:srgbClr val="FD349C">
                      <a:alpha val="0"/>
                    </a:srgbClr>
                  </a:solidFill>
                </a:ln>
                <a:solidFill>
                  <a:srgbClr val="000000">
                    <a:lumMod val="85000"/>
                    <a:lumOff val="15000"/>
                  </a:srgbClr>
                </a:solidFill>
                <a:effectLst/>
                <a:uLnTx/>
                <a:uFillTx/>
                <a:latin typeface="KoPub돋움체 Medium"/>
                <a:ea typeface="KoPub돋움체 Medium"/>
                <a:cs typeface="+mn-cs"/>
              </a:rPr>
              <a:t>소비재산업에 밸류체인 전반에 스며들어 변화를 가속화</a:t>
            </a:r>
            <a:endParaRPr kumimoji="0" lang="ko-KR" altLang="en-US" sz="1600" b="0" i="0" u="none" strike="noStrike" kern="1200" cap="none" spc="0" normalizeH="0" baseline="0" noProof="0" dirty="0">
              <a:ln>
                <a:solidFill>
                  <a:srgbClr val="FD349C">
                    <a:alpha val="0"/>
                  </a:srgbClr>
                </a:solidFill>
              </a:ln>
              <a:solidFill>
                <a:srgbClr val="000000">
                  <a:lumMod val="85000"/>
                  <a:lumOff val="15000"/>
                </a:srgbClr>
              </a:solidFill>
              <a:effectLst/>
              <a:uLnTx/>
              <a:uFillTx/>
              <a:latin typeface="KoPub돋움체 Bold"/>
              <a:ea typeface="KoPub돋움체 Bold"/>
              <a:cs typeface="+mn-cs"/>
            </a:endParaRPr>
          </a:p>
        </p:txBody>
      </p:sp>
      <p:sp>
        <p:nvSpPr>
          <p:cNvPr id="5" name="TextBox 4">
            <a:extLst>
              <a:ext uri="{FF2B5EF4-FFF2-40B4-BE49-F238E27FC236}">
                <a16:creationId xmlns:a16="http://schemas.microsoft.com/office/drawing/2014/main" id="{ED8A65D9-BFDC-278B-E49E-64BA19BC261B}"/>
              </a:ext>
            </a:extLst>
          </p:cNvPr>
          <p:cNvSpPr txBox="1"/>
          <p:nvPr/>
        </p:nvSpPr>
        <p:spPr>
          <a:xfrm>
            <a:off x="345407" y="351912"/>
            <a:ext cx="6125557" cy="738664"/>
          </a:xfrm>
          <a:prstGeom prst="rect">
            <a:avLst/>
          </a:prstGeom>
          <a:noFill/>
        </p:spPr>
        <p:txBody>
          <a:bodyPr wrap="square" lIns="0" tIns="0" rIns="0" bIns="0" rtlCol="0">
            <a:spAutoFit/>
          </a:bodyPr>
          <a:lstStyle/>
          <a:p>
            <a:r>
              <a:rPr lang="ko-KR" altLang="en-US" sz="2400" spc="-30" dirty="0">
                <a:ln>
                  <a:solidFill>
                    <a:schemeClr val="tx2">
                      <a:alpha val="0"/>
                    </a:schemeClr>
                  </a:solidFill>
                </a:ln>
                <a:solidFill>
                  <a:srgbClr val="00338D"/>
                </a:solidFill>
                <a:latin typeface="+mj-ea"/>
                <a:ea typeface="+mj-ea"/>
              </a:rPr>
              <a:t>리테일 테크노믹스 시대</a:t>
            </a:r>
            <a:r>
              <a:rPr lang="en-US" altLang="ko-KR" sz="2400" spc="-30" dirty="0">
                <a:ln>
                  <a:solidFill>
                    <a:schemeClr val="tx2">
                      <a:alpha val="0"/>
                    </a:schemeClr>
                  </a:solidFill>
                </a:ln>
                <a:solidFill>
                  <a:srgbClr val="00338D"/>
                </a:solidFill>
                <a:latin typeface="+mj-ea"/>
                <a:ea typeface="+mj-ea"/>
              </a:rPr>
              <a:t>,</a:t>
            </a:r>
            <a:br>
              <a:rPr lang="en-US" altLang="ko-KR" sz="2400" spc="-30" dirty="0">
                <a:ln>
                  <a:solidFill>
                    <a:schemeClr val="tx2">
                      <a:alpha val="0"/>
                    </a:schemeClr>
                  </a:solidFill>
                </a:ln>
                <a:solidFill>
                  <a:srgbClr val="00338D"/>
                </a:solidFill>
                <a:latin typeface="+mj-ea"/>
                <a:ea typeface="+mj-ea"/>
              </a:rPr>
            </a:br>
            <a:r>
              <a:rPr lang="ko-KR" altLang="en-US" sz="2400" spc="-30" dirty="0">
                <a:ln>
                  <a:solidFill>
                    <a:schemeClr val="tx2">
                      <a:alpha val="0"/>
                    </a:schemeClr>
                  </a:solidFill>
                </a:ln>
                <a:solidFill>
                  <a:srgbClr val="00338D"/>
                </a:solidFill>
                <a:latin typeface="+mj-ea"/>
                <a:ea typeface="+mj-ea"/>
              </a:rPr>
              <a:t>유통</a:t>
            </a:r>
            <a:r>
              <a:rPr lang="en-US" altLang="ko-KR" sz="2400" spc="-30" dirty="0">
                <a:ln>
                  <a:solidFill>
                    <a:schemeClr val="tx2">
                      <a:alpha val="0"/>
                    </a:schemeClr>
                  </a:solidFill>
                </a:ln>
                <a:solidFill>
                  <a:srgbClr val="00338D"/>
                </a:solidFill>
                <a:latin typeface="+mj-ea"/>
                <a:ea typeface="+mj-ea"/>
              </a:rPr>
              <a:t>·</a:t>
            </a:r>
            <a:r>
              <a:rPr lang="ko-KR" altLang="en-US" sz="2400" spc="-30" dirty="0">
                <a:ln>
                  <a:solidFill>
                    <a:schemeClr val="tx2">
                      <a:alpha val="0"/>
                    </a:schemeClr>
                  </a:solidFill>
                </a:ln>
                <a:solidFill>
                  <a:srgbClr val="00338D"/>
                </a:solidFill>
                <a:latin typeface="+mj-ea"/>
                <a:ea typeface="+mj-ea"/>
              </a:rPr>
              <a:t>소비재 기업의 비즈니스 전략</a:t>
            </a:r>
          </a:p>
        </p:txBody>
      </p:sp>
    </p:spTree>
    <p:extLst>
      <p:ext uri="{BB962C8B-B14F-4D97-AF65-F5344CB8AC3E}">
        <p14:creationId xmlns:p14="http://schemas.microsoft.com/office/powerpoint/2010/main" val="2141862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solidFill>
            <a:srgbClr val="FF0000"/>
          </a:solidFill>
          <a:prstDash val="sysDash"/>
        </a:ln>
        <a:effectLst/>
      </a:spPr>
      <a:bodyPr rtlCol="0" anchor="ctr"/>
      <a:lstStyle>
        <a:defPPr marR="0" indent="0" algn="l" fontAlgn="auto">
          <a:lnSpc>
            <a:spcPct val="110000"/>
          </a:lnSpc>
          <a:spcBef>
            <a:spcPts val="100"/>
          </a:spcBef>
          <a:spcAft>
            <a:spcPts val="100"/>
          </a:spcAft>
          <a:buClrTx/>
          <a:buSzTx/>
          <a:buFontTx/>
          <a:buNone/>
          <a:tabLst/>
          <a:defRPr sz="800" b="1" dirty="0" err="1" smtClean="0">
            <a:ln>
              <a:solidFill>
                <a:schemeClr val="accent6">
                  <a:alpha val="0"/>
                </a:schemeClr>
              </a:solidFill>
            </a:ln>
            <a:solidFill>
              <a:schemeClr val="tx1"/>
            </a:solidFill>
            <a:highlight>
              <a:srgbClr val="FFFF00"/>
            </a:highlight>
            <a:latin typeface="KoPub돋움체 Medium" panose="02020603020101020101" pitchFamily="18" charset="-127"/>
            <a:ea typeface="KoPub돋움체 Medium" panose="02020603020101020101" pitchFamily="18" charset="-127"/>
            <a:sym typeface="Wingdings" panose="05000000000000000000" pitchFamily="2" charset="2"/>
          </a:defRPr>
        </a:defPPr>
      </a:lstStyle>
      <a:style>
        <a:lnRef idx="1">
          <a:schemeClr val="accent1"/>
        </a:lnRef>
        <a:fillRef idx="3">
          <a:schemeClr val="accent1"/>
        </a:fillRef>
        <a:effectRef idx="2">
          <a:schemeClr val="accent1"/>
        </a:effectRef>
        <a:fontRef idx="minor">
          <a:schemeClr val="lt1"/>
        </a:fontRef>
      </a:style>
    </a:spDef>
    <a:lnDef>
      <a:spPr>
        <a:ln w="6350">
          <a:solidFill>
            <a:schemeClr val="bg1">
              <a:lumMod val="75000"/>
            </a:schemeClr>
          </a:solidFill>
        </a:ln>
        <a:effectLst/>
      </a:spPr>
      <a:bodyPr/>
      <a:lstStyle/>
      <a:style>
        <a:lnRef idx="2">
          <a:schemeClr val="accent3"/>
        </a:lnRef>
        <a:fillRef idx="0">
          <a:schemeClr val="accent3"/>
        </a:fillRef>
        <a:effectRef idx="1">
          <a:schemeClr val="accent3"/>
        </a:effectRef>
        <a:fontRef idx="minor">
          <a:schemeClr val="tx1"/>
        </a:fontRef>
      </a:style>
    </a:lnDef>
    <a:txDef>
      <a:spPr>
        <a:noFill/>
      </a:spPr>
      <a:bodyPr wrap="square">
        <a:spAutoFit/>
      </a:bodyPr>
      <a:lstStyle>
        <a:defPPr algn="ctr">
          <a:defRPr sz="900" dirty="0" smtClean="0">
            <a:ln>
              <a:solidFill>
                <a:srgbClr val="1E49E2">
                  <a:alpha val="0"/>
                </a:srgbClr>
              </a:solidFill>
            </a:ln>
            <a:latin typeface="KoPub돋움체 Medium" panose="02020603020101020101" pitchFamily="18" charset="-127"/>
            <a:ea typeface="KoPub돋움체 Medium" panose="02020603020101020101" pitchFamily="18" charset="-127"/>
          </a:defRPr>
        </a:defPPr>
      </a:lstStyle>
    </a:txDef>
  </a:objectDefaults>
  <a:extraClrSchemeLst/>
  <a:extLst>
    <a:ext uri="{05A4C25C-085E-4340-85A3-A5531E510DB2}">
      <thm15:themeFamily xmlns:thm15="http://schemas.microsoft.com/office/thememl/2012/main" name="프레젠테이션1" id="{8C4467C5-07C9-4B51-8BF1-3B01D7652E15}" vid="{B1721F83-C91C-4EC3-8F7B-E3F1904F8E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20230919_IM_리테일 테크노믹스 시대, 유통·소비재 기업의 비즈니스 전략</Korean_x0020_Title>
    <Global_x0020_Country_metalogix xmlns="1c657212-07cd-4eb2-8173-68663959c5b7" xsi:nil="true"/>
    <Economy xmlns="1c657212-07cd-4eb2-8173-68663959c5b7" xsi:nil="true"/>
    <Publication_x0020_Date_metalogix xmlns="1c657212-07cd-4eb2-8173-68663959c5b7">2023-09-18T15:00:00+00:00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Consumer Markets</Value>
    </Category>
    <Korean_x0020_Abstract xmlns="1c657212-07cd-4eb2-8173-68663959c5b7" xsi:nil="true"/>
    <Industry_x0020_Sector_x002f_SubSector_x0020_Selection_metalogix xmlns="1c657212-07cd-4eb2-8173-68663959c5b7" xsi:nil="true"/>
    <ERI_x0020_Report_x0020_Type xmlns="1c657212-07cd-4eb2-8173-68663959c5b7">Issue Monitor</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B43C20-7D5A-489F-B184-869BC9800041}"/>
</file>

<file path=customXml/itemProps2.xml><?xml version="1.0" encoding="utf-8"?>
<ds:datastoreItem xmlns:ds="http://schemas.openxmlformats.org/officeDocument/2006/customXml" ds:itemID="{82ED7A70-E524-458A-AF01-08531447576B}">
  <ds:schemaRefs>
    <ds:schemaRef ds:uri="http://schemas.microsoft.com/office/2006/metadata/properties"/>
    <ds:schemaRef ds:uri="http://schemas.microsoft.com/office/2006/documentManagement/types"/>
    <ds:schemaRef ds:uri="8fd39695-9827-4ddf-b859-48842b897dd8"/>
    <ds:schemaRef ds:uri="http://purl.org/dc/dcmitype/"/>
    <ds:schemaRef ds:uri="http://www.w3.org/XML/1998/namespace"/>
    <ds:schemaRef ds:uri="http://purl.org/dc/elements/1.1/"/>
    <ds:schemaRef ds:uri="http://schemas.openxmlformats.org/package/2006/metadata/core-properties"/>
    <ds:schemaRef ds:uri="http://schemas.microsoft.com/office/infopath/2007/PartnerControls"/>
    <ds:schemaRef ds:uri="a5ce67ff-b303-46f7-9adb-b19f94518ca5"/>
    <ds:schemaRef ds:uri="http://purl.org/dc/terms/"/>
  </ds:schemaRefs>
</ds:datastoreItem>
</file>

<file path=customXml/itemProps3.xml><?xml version="1.0" encoding="utf-8"?>
<ds:datastoreItem xmlns:ds="http://schemas.openxmlformats.org/officeDocument/2006/customXml" ds:itemID="{9DE161FD-F930-45ED-8AA0-297502BC7E40}">
  <ds:schemaRefs>
    <ds:schemaRef ds:uri="http://schemas.microsoft.com/sharepoint/v3/contenttype/forms"/>
  </ds:schemaRefs>
</ds:datastoreItem>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
  <TotalTime>62731</TotalTime>
  <Words>102</Words>
  <Application>Microsoft Office PowerPoint</Application>
  <PresentationFormat>A4 용지(210x297mm)</PresentationFormat>
  <Paragraphs>7</Paragraphs>
  <Slides>1</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vt:i4>
      </vt:variant>
    </vt:vector>
  </HeadingPairs>
  <TitlesOfParts>
    <vt:vector size="9" baseType="lpstr">
      <vt:lpstr>KoPub돋움체 Medium</vt:lpstr>
      <vt:lpstr>Calibri</vt:lpstr>
      <vt:lpstr>Univers for KPMG</vt:lpstr>
      <vt:lpstr>KPMG Extralight</vt:lpstr>
      <vt:lpstr>Univers for KPMG Light</vt:lpstr>
      <vt:lpstr>Arial</vt:lpstr>
      <vt:lpstr>KoPub돋움체 Bold</vt:lpstr>
      <vt:lpstr>KPMG</vt:lpstr>
      <vt:lpstr>PowerPoint 프레젠테이션</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20230919_IM_리테일 테크노믹스 시대, 유통·소비재 기업의 비즈니스 전략</dc:title>
  <dc:creator>삼정KPMG 경제연구원</dc:creator>
  <cp:keywords/>
  <dc:description/>
  <cp:lastModifiedBy>Lee, Ji-Soo (KR/ERI)</cp:lastModifiedBy>
  <cp:revision>6435</cp:revision>
  <cp:lastPrinted>2023-09-01T05:39:49Z</cp:lastPrinted>
  <dcterms:created xsi:type="dcterms:W3CDTF">2015-03-05T08:26:34Z</dcterms:created>
  <dcterms:modified xsi:type="dcterms:W3CDTF">2023-09-18T05:28:44Z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