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254" r:id="rId4"/>
  </p:sldMasterIdLst>
  <p:notesMasterIdLst>
    <p:notesMasterId r:id="rId6"/>
  </p:notesMasterIdLst>
  <p:handoutMasterIdLst>
    <p:handoutMasterId r:id="rId7"/>
  </p:handoutMasterIdLst>
  <p:sldIdLst>
    <p:sldId id="2336" r:id="rId5"/>
  </p:sldIdLst>
  <p:sldSz cx="6858000" cy="9906000" type="A4"/>
  <p:notesSz cx="9926638" cy="6669088"/>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i, Yeon-Kyung (KR/ERI)" initials="CYK" lastIdx="1" clrIdx="0">
    <p:extLst>
      <p:ext uri="{19B8F6BF-5375-455C-9EA6-DF929625EA0E}">
        <p15:presenceInfo xmlns:p15="http://schemas.microsoft.com/office/powerpoint/2012/main" userId="Choi, Yeon-Kyung (KR/ERI)" providerId="None"/>
      </p:ext>
    </p:extLst>
  </p:cmAuthor>
  <p:cmAuthor id="2" name="Cha, Yoon-Ji (KR/ERI)" initials="CY(" lastIdx="1" clrIdx="1">
    <p:extLst>
      <p:ext uri="{19B8F6BF-5375-455C-9EA6-DF929625EA0E}">
        <p15:presenceInfo xmlns:p15="http://schemas.microsoft.com/office/powerpoint/2012/main" userId="S::yoonjicha@kr.kpmg.com::a9259fc7-1fe6-4b76-824d-f40cef50933c" providerId="AD"/>
      </p:ext>
    </p:extLst>
  </p:cmAuthor>
  <p:cmAuthor id="3" name="Jeon, Hae-Rin (KR/ERI)" initials="JH(" lastIdx="2" clrIdx="2">
    <p:extLst>
      <p:ext uri="{19B8F6BF-5375-455C-9EA6-DF929625EA0E}">
        <p15:presenceInfo xmlns:p15="http://schemas.microsoft.com/office/powerpoint/2012/main" userId="S::haerinjeon@kr.kpmg.com::c645b719-0d28-4c55-a4b2-d1897a9dc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4FF"/>
    <a:srgbClr val="ACEAFF"/>
    <a:srgbClr val="FFFF66"/>
    <a:srgbClr val="FFFF99"/>
    <a:srgbClr val="EEFBFF"/>
    <a:srgbClr val="F0EAFF"/>
    <a:srgbClr val="7213EA"/>
    <a:srgbClr val="510DBC"/>
    <a:srgbClr val="E1D5FF"/>
    <a:srgbClr val="FFD6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보통 스타일 4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4" autoAdjust="0"/>
    <p:restoredTop sz="94639" autoAdjust="0"/>
  </p:normalViewPr>
  <p:slideViewPr>
    <p:cSldViewPr snapToGrid="0">
      <p:cViewPr varScale="1">
        <p:scale>
          <a:sx n="54" d="100"/>
          <a:sy n="54" d="100"/>
        </p:scale>
        <p:origin x="2112"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118" d="100"/>
          <a:sy n="118" d="100"/>
        </p:scale>
        <p:origin x="184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4"/>
            <a:ext cx="4302317" cy="333667"/>
          </a:xfrm>
          <a:prstGeom prst="rect">
            <a:avLst/>
          </a:prstGeom>
        </p:spPr>
        <p:txBody>
          <a:bodyPr vert="horz" lIns="90710" tIns="45355" rIns="90710" bIns="45355" rtlCol="0"/>
          <a:lstStyle>
            <a:lvl1pPr algn="l">
              <a:defRPr sz="1200"/>
            </a:lvl1pPr>
          </a:lstStyle>
          <a:p>
            <a:endParaRPr lang="en-US" dirty="0"/>
          </a:p>
        </p:txBody>
      </p:sp>
      <p:sp>
        <p:nvSpPr>
          <p:cNvPr id="3" name="Date Placeholder 2"/>
          <p:cNvSpPr>
            <a:spLocks noGrp="1"/>
          </p:cNvSpPr>
          <p:nvPr>
            <p:ph type="dt" sz="quarter" idx="1"/>
          </p:nvPr>
        </p:nvSpPr>
        <p:spPr>
          <a:xfrm>
            <a:off x="5622008" y="4"/>
            <a:ext cx="4302317" cy="333667"/>
          </a:xfrm>
          <a:prstGeom prst="rect">
            <a:avLst/>
          </a:prstGeom>
        </p:spPr>
        <p:txBody>
          <a:bodyPr vert="horz" lIns="90710" tIns="45355" rIns="90710" bIns="45355" rtlCol="0"/>
          <a:lstStyle>
            <a:lvl1pPr algn="r">
              <a:defRPr sz="1200"/>
            </a:lvl1pPr>
          </a:lstStyle>
          <a:p>
            <a:fld id="{FD4ADFBC-B392-474D-BFD2-23D3BDA66A93}" type="datetimeFigureOut">
              <a:rPr lang="en-US" smtClean="0"/>
              <a:t>9/20/2023</a:t>
            </a:fld>
            <a:endParaRPr lang="en-US" dirty="0"/>
          </a:p>
        </p:txBody>
      </p:sp>
      <p:sp>
        <p:nvSpPr>
          <p:cNvPr id="4" name="Footer Placeholder 3"/>
          <p:cNvSpPr>
            <a:spLocks noGrp="1"/>
          </p:cNvSpPr>
          <p:nvPr>
            <p:ph type="ftr" sz="quarter" idx="2"/>
          </p:nvPr>
        </p:nvSpPr>
        <p:spPr>
          <a:xfrm>
            <a:off x="5" y="6334358"/>
            <a:ext cx="4302317" cy="333667"/>
          </a:xfrm>
          <a:prstGeom prst="rect">
            <a:avLst/>
          </a:prstGeom>
        </p:spPr>
        <p:txBody>
          <a:bodyPr vert="horz" lIns="90710" tIns="45355" rIns="90710" bIns="45355" rtlCol="0" anchor="b"/>
          <a:lstStyle>
            <a:lvl1pPr algn="l">
              <a:defRPr sz="1200"/>
            </a:lvl1pPr>
          </a:lstStyle>
          <a:p>
            <a:endParaRPr lang="en-US" dirty="0"/>
          </a:p>
        </p:txBody>
      </p:sp>
      <p:sp>
        <p:nvSpPr>
          <p:cNvPr id="5" name="Slide Number Placeholder 4"/>
          <p:cNvSpPr>
            <a:spLocks noGrp="1"/>
          </p:cNvSpPr>
          <p:nvPr>
            <p:ph type="sldNum" sz="quarter" idx="3"/>
          </p:nvPr>
        </p:nvSpPr>
        <p:spPr>
          <a:xfrm>
            <a:off x="5622008" y="6334358"/>
            <a:ext cx="4302317" cy="333667"/>
          </a:xfrm>
          <a:prstGeom prst="rect">
            <a:avLst/>
          </a:prstGeom>
        </p:spPr>
        <p:txBody>
          <a:bodyPr vert="horz" lIns="90710" tIns="45355" rIns="90710" bIns="45355" rtlCol="0" anchor="b"/>
          <a:lstStyle>
            <a:lvl1pPr algn="r">
              <a:defRPr sz="1200"/>
            </a:lvl1pPr>
          </a:lstStyle>
          <a:p>
            <a:fld id="{C0AC7954-39B3-A445-8EC5-862700B8B91C}" type="slidenum">
              <a:rPr lang="en-US" smtClean="0"/>
              <a:t>‹#›</a:t>
            </a:fld>
            <a:endParaRPr lang="en-US" dirty="0"/>
          </a:p>
        </p:txBody>
      </p:sp>
    </p:spTree>
    <p:extLst>
      <p:ext uri="{BB962C8B-B14F-4D97-AF65-F5344CB8AC3E}">
        <p14:creationId xmlns:p14="http://schemas.microsoft.com/office/powerpoint/2010/main" val="41764457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5"/>
            <a:ext cx="4301544" cy="334613"/>
          </a:xfrm>
          <a:prstGeom prst="rect">
            <a:avLst/>
          </a:prstGeom>
        </p:spPr>
        <p:txBody>
          <a:bodyPr vert="horz" lIns="90710" tIns="45355" rIns="90710" bIns="45355" rtlCol="0"/>
          <a:lstStyle>
            <a:lvl1pPr algn="l">
              <a:defRPr sz="1200"/>
            </a:lvl1pPr>
          </a:lstStyle>
          <a:p>
            <a:endParaRPr lang="en-AU" dirty="0"/>
          </a:p>
        </p:txBody>
      </p:sp>
      <p:sp>
        <p:nvSpPr>
          <p:cNvPr id="3" name="Date Placeholder 2"/>
          <p:cNvSpPr>
            <a:spLocks noGrp="1"/>
          </p:cNvSpPr>
          <p:nvPr>
            <p:ph type="dt" idx="1"/>
          </p:nvPr>
        </p:nvSpPr>
        <p:spPr>
          <a:xfrm>
            <a:off x="5622804" y="5"/>
            <a:ext cx="4301544" cy="334613"/>
          </a:xfrm>
          <a:prstGeom prst="rect">
            <a:avLst/>
          </a:prstGeom>
        </p:spPr>
        <p:txBody>
          <a:bodyPr vert="horz" lIns="90710" tIns="45355" rIns="90710" bIns="45355" rtlCol="0"/>
          <a:lstStyle>
            <a:lvl1pPr algn="r">
              <a:defRPr sz="1200"/>
            </a:lvl1pPr>
          </a:lstStyle>
          <a:p>
            <a:fld id="{635DF4FA-E8DD-496D-9743-7EF5FC8FAEAE}" type="datetimeFigureOut">
              <a:rPr lang="en-AU" smtClean="0"/>
              <a:pPr/>
              <a:t>20/09/2023</a:t>
            </a:fld>
            <a:endParaRPr lang="en-AU" dirty="0"/>
          </a:p>
        </p:txBody>
      </p:sp>
      <p:sp>
        <p:nvSpPr>
          <p:cNvPr id="4" name="Slide Image Placeholder 3"/>
          <p:cNvSpPr>
            <a:spLocks noGrp="1" noRot="1" noChangeAspect="1"/>
          </p:cNvSpPr>
          <p:nvPr>
            <p:ph type="sldImg" idx="2"/>
          </p:nvPr>
        </p:nvSpPr>
        <p:spPr>
          <a:xfrm>
            <a:off x="4184650" y="833438"/>
            <a:ext cx="1557338" cy="2249487"/>
          </a:xfrm>
          <a:prstGeom prst="rect">
            <a:avLst/>
          </a:prstGeom>
          <a:noFill/>
          <a:ln w="12700">
            <a:solidFill>
              <a:prstClr val="black"/>
            </a:solidFill>
          </a:ln>
        </p:spPr>
        <p:txBody>
          <a:bodyPr vert="horz" lIns="90710" tIns="45355" rIns="90710" bIns="45355" rtlCol="0" anchor="ctr"/>
          <a:lstStyle/>
          <a:p>
            <a:endParaRPr lang="en-AU" dirty="0"/>
          </a:p>
        </p:txBody>
      </p:sp>
      <p:sp>
        <p:nvSpPr>
          <p:cNvPr id="5" name="Notes Placeholder 4"/>
          <p:cNvSpPr>
            <a:spLocks noGrp="1"/>
          </p:cNvSpPr>
          <p:nvPr>
            <p:ph type="body" sz="quarter" idx="3"/>
          </p:nvPr>
        </p:nvSpPr>
        <p:spPr>
          <a:xfrm>
            <a:off x="992665" y="3209503"/>
            <a:ext cx="7941310" cy="2625954"/>
          </a:xfrm>
          <a:prstGeom prst="rect">
            <a:avLst/>
          </a:prstGeom>
        </p:spPr>
        <p:txBody>
          <a:bodyPr vert="horz" lIns="90710" tIns="45355" rIns="90710" bIns="4535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4" y="6334477"/>
            <a:ext cx="4301544" cy="334612"/>
          </a:xfrm>
          <a:prstGeom prst="rect">
            <a:avLst/>
          </a:prstGeom>
        </p:spPr>
        <p:txBody>
          <a:bodyPr vert="horz" lIns="90710" tIns="45355" rIns="90710" bIns="45355" rtlCol="0" anchor="b"/>
          <a:lstStyle>
            <a:lvl1pPr algn="l">
              <a:defRPr sz="1200"/>
            </a:lvl1pPr>
          </a:lstStyle>
          <a:p>
            <a:endParaRPr lang="en-AU" dirty="0"/>
          </a:p>
        </p:txBody>
      </p:sp>
      <p:sp>
        <p:nvSpPr>
          <p:cNvPr id="7" name="Slide Number Placeholder 6"/>
          <p:cNvSpPr>
            <a:spLocks noGrp="1"/>
          </p:cNvSpPr>
          <p:nvPr>
            <p:ph type="sldNum" sz="quarter" idx="5"/>
          </p:nvPr>
        </p:nvSpPr>
        <p:spPr>
          <a:xfrm>
            <a:off x="5622804" y="6334477"/>
            <a:ext cx="4301544" cy="334612"/>
          </a:xfrm>
          <a:prstGeom prst="rect">
            <a:avLst/>
          </a:prstGeom>
        </p:spPr>
        <p:txBody>
          <a:bodyPr vert="horz" lIns="90710" tIns="45355" rIns="90710" bIns="45355" rtlCol="0" anchor="b"/>
          <a:lstStyle>
            <a:lvl1pPr algn="r">
              <a:defRPr sz="1200"/>
            </a:lvl1pPr>
          </a:lstStyle>
          <a:p>
            <a:fld id="{ABD96654-91BB-436D-BB65-0EA7A9B36C61}" type="slidenum">
              <a:rPr lang="en-AU" smtClean="0"/>
              <a:pPr/>
              <a:t>‹#›</a:t>
            </a:fld>
            <a:endParaRPr lang="en-AU" dirty="0"/>
          </a:p>
        </p:txBody>
      </p:sp>
    </p:spTree>
    <p:extLst>
      <p:ext uri="{BB962C8B-B14F-4D97-AF65-F5344CB8AC3E}">
        <p14:creationId xmlns:p14="http://schemas.microsoft.com/office/powerpoint/2010/main" val="6431078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ea typeface="KoPub돋움체 Medium" panose="02020603020101020101" pitchFamily="18" charset="-127"/>
            </a:endParaRPr>
          </a:p>
        </p:txBody>
      </p:sp>
    </p:spTree>
    <p:extLst>
      <p:ext uri="{BB962C8B-B14F-4D97-AF65-F5344CB8AC3E}">
        <p14:creationId xmlns:p14="http://schemas.microsoft.com/office/powerpoint/2010/main" val="68007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kpmg.com/kr/ko/home.html" TargetMode="External"/><Relationship Id="rId7" Type="http://schemas.openxmlformats.org/officeDocument/2006/relationships/hyperlink" Target="https://kpmgacademy.hunet.co.kr/Home"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s://www.linkedin.com/authwall?trk=bf&amp;trkInfo=AQFzyHlWQPfPaAAAAYlMt5zoufESzavMSp5teGOGJ2Kspx9Njbj8I0bj2IOnYfRu_lDN6H-qsV1QVy8QXfqIDLXTG59uW3prV0gdxhvwv35utlR98rUMP5S5oUGrnyLOk_fjKIA=&amp;original_referer=&amp;sessionRedirect=https%3A%2F%2Fwww.linkedin.com%2Fcompany%2Fsamjong-kpmg%2F"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s://www.youtube.com/c/kpmgkorea"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ome.kpmg/kr/ko/home.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fographic">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44449"/>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p15:clr>
            <a:srgbClr val="FBAE40"/>
          </p15:clr>
        </p15:guide>
        <p15:guide id="5" pos="21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fographic2">
    <p:bg>
      <p:bgPr>
        <a:solidFill>
          <a:schemeClr val="accent4"/>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E51855B-D1F6-4227-8F2D-01660220B31E}"/>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schemeClr val="bg1"/>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pic>
        <p:nvPicPr>
          <p:cNvPr id="185" name="그림 184" descr="텍스트, 클립아트이(가) 표시된 사진&#10;&#10;자동 생성된 설명">
            <a:extLst>
              <a:ext uri="{FF2B5EF4-FFF2-40B4-BE49-F238E27FC236}">
                <a16:creationId xmlns:a16="http://schemas.microsoft.com/office/drawing/2014/main" id="{97389770-E7D5-41B7-9B0F-5C321AA9255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3375" y="9503382"/>
            <a:ext cx="766820" cy="172800"/>
          </a:xfrm>
          <a:prstGeom prst="rect">
            <a:avLst/>
          </a:prstGeom>
        </p:spPr>
      </p:pic>
    </p:spTree>
    <p:extLst>
      <p:ext uri="{BB962C8B-B14F-4D97-AF65-F5344CB8AC3E}">
        <p14:creationId xmlns:p14="http://schemas.microsoft.com/office/powerpoint/2010/main" val="2725367226"/>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p15:clr>
            <a:srgbClr val="FBAE40"/>
          </p15:clr>
        </p15:guide>
        <p15:guide id="5" pos="21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ght">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0F5D824C-4FA0-45E2-8032-5615C7920F84}"/>
              </a:ext>
            </a:extLst>
          </p:cNvPr>
          <p:cNvSpPr/>
          <p:nvPr userDrawn="1"/>
        </p:nvSpPr>
        <p:spPr>
          <a:xfrm>
            <a:off x="4221135" y="156898"/>
            <a:ext cx="2065020" cy="258853"/>
          </a:xfrm>
          <a:prstGeom prst="rect">
            <a:avLst/>
          </a:prstGeom>
        </p:spPr>
        <p:txBody>
          <a:bodyPr wrap="square" lIns="0">
            <a:spAutoFit/>
          </a:bodyPr>
          <a:lstStyle/>
          <a:p>
            <a:pPr algn="r">
              <a:lnSpc>
                <a:spcPct val="130000"/>
              </a:lnSpc>
              <a:spcBef>
                <a:spcPts val="600"/>
              </a:spcBef>
            </a:pPr>
            <a:r>
              <a:rPr lang="en-US" altLang="ko-KR" sz="900" b="0" kern="120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cs typeface="+mn-cs"/>
              </a:rPr>
              <a:t>Issue Monitor · September 2023</a:t>
            </a:r>
          </a:p>
        </p:txBody>
      </p:sp>
      <p:sp>
        <p:nvSpPr>
          <p:cNvPr id="20" name="TextBox 19">
            <a:extLst>
              <a:ext uri="{FF2B5EF4-FFF2-40B4-BE49-F238E27FC236}">
                <a16:creationId xmlns:a16="http://schemas.microsoft.com/office/drawing/2014/main" id="{5911E37A-5F5C-4BBC-8677-9F18CACC7CF3}"/>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
        <p:nvSpPr>
          <p:cNvPr id="23" name="슬라이드 번호 개체 틀 2">
            <a:extLst>
              <a:ext uri="{FF2B5EF4-FFF2-40B4-BE49-F238E27FC236}">
                <a16:creationId xmlns:a16="http://schemas.microsoft.com/office/drawing/2014/main" id="{9CDA5190-1A69-43E6-B58B-D94C5E0104C7}"/>
              </a:ext>
            </a:extLst>
          </p:cNvPr>
          <p:cNvSpPr txBox="1">
            <a:spLocks/>
          </p:cNvSpPr>
          <p:nvPr userDrawn="1"/>
        </p:nvSpPr>
        <p:spPr>
          <a:xfrm>
            <a:off x="6173126" y="138268"/>
            <a:ext cx="351499" cy="274562"/>
          </a:xfrm>
          <a:prstGeom prst="rect">
            <a:avLst/>
          </a:prstGeom>
        </p:spPr>
        <p:txBody>
          <a:bodyPr wrap="square" lIns="0" r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fld id="{27F33798-A7BC-7449-A4AF-BD92BCC4F2F8}" type="slidenum">
              <a:rPr lang="en-US" sz="1000" b="1" smtClean="0">
                <a:solidFill>
                  <a:schemeClr val="tx2"/>
                </a:solidFill>
                <a:latin typeface="+mn-ea"/>
                <a:ea typeface="+mn-ea"/>
                <a:cs typeface="Arial" panose="020B0604020202020204" pitchFamily="34" charset="0"/>
              </a:rPr>
              <a:pPr lvl="0" algn="r"/>
              <a:t>‹#›</a:t>
            </a:fld>
            <a:endParaRPr lang="en-US" sz="1000" b="1" dirty="0">
              <a:solidFill>
                <a:schemeClr val="tx2"/>
              </a:solidFill>
              <a:latin typeface="+mn-ea"/>
              <a:ea typeface="+mn-ea"/>
              <a:cs typeface="Arial" panose="020B0604020202020204" pitchFamily="34" charset="0"/>
            </a:endParaRPr>
          </a:p>
        </p:txBody>
      </p:sp>
      <p:cxnSp>
        <p:nvCxnSpPr>
          <p:cNvPr id="24" name="Straight Connector 16">
            <a:extLst>
              <a:ext uri="{FF2B5EF4-FFF2-40B4-BE49-F238E27FC236}">
                <a16:creationId xmlns:a16="http://schemas.microsoft.com/office/drawing/2014/main" id="{93651C9E-88B9-4899-A796-8FDB19CC70D6}"/>
              </a:ext>
            </a:extLst>
          </p:cNvPr>
          <p:cNvCxnSpPr>
            <a:cxnSpLocks/>
          </p:cNvCxnSpPr>
          <p:nvPr userDrawn="1"/>
        </p:nvCxnSpPr>
        <p:spPr>
          <a:xfrm>
            <a:off x="6297634" y="221456"/>
            <a:ext cx="0" cy="149412"/>
          </a:xfrm>
          <a:prstGeom prst="line">
            <a:avLst/>
          </a:prstGeom>
          <a:noFill/>
          <a:ln w="6350" cap="flat" cmpd="sng" algn="ctr">
            <a:solidFill>
              <a:srgbClr val="1E49E2"/>
            </a:solidFill>
            <a:prstDash val="solid"/>
            <a:miter lim="800000"/>
          </a:ln>
          <a:effectLst/>
        </p:spPr>
      </p:cxnSp>
      <p:pic>
        <p:nvPicPr>
          <p:cNvPr id="185" name="그림 184">
            <a:extLst>
              <a:ext uri="{FF2B5EF4-FFF2-40B4-BE49-F238E27FC236}">
                <a16:creationId xmlns:a16="http://schemas.microsoft.com/office/drawing/2014/main" id="{471616A5-15F8-4E77-8D6E-DA4C1B4C4F2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3375" y="9503382"/>
            <a:ext cx="766820" cy="172800"/>
          </a:xfrm>
          <a:prstGeom prst="rect">
            <a:avLst/>
          </a:prstGeom>
        </p:spPr>
      </p:pic>
    </p:spTree>
    <p:extLst>
      <p:ext uri="{BB962C8B-B14F-4D97-AF65-F5344CB8AC3E}">
        <p14:creationId xmlns:p14="http://schemas.microsoft.com/office/powerpoint/2010/main" val="3569808589"/>
      </p:ext>
    </p:extLst>
  </p:cSld>
  <p:clrMapOvr>
    <a:masterClrMapping/>
  </p:clrMapOvr>
  <p:extLst>
    <p:ext uri="{DCECCB84-F9BA-43D5-87BE-67443E8EF086}">
      <p15:sldGuideLst xmlns:p15="http://schemas.microsoft.com/office/powerpoint/2012/main">
        <p15:guide id="2" pos="4110">
          <p15:clr>
            <a:srgbClr val="FBAE40"/>
          </p15:clr>
        </p15:guide>
        <p15:guide id="4" orient="horz" pos="5819">
          <p15:clr>
            <a:srgbClr val="FBAE40"/>
          </p15:clr>
        </p15:guide>
        <p15:guide id="5" pos="210">
          <p15:clr>
            <a:srgbClr val="FBAE40"/>
          </p15:clr>
        </p15:guide>
        <p15:guide id="7" orient="horz" pos="80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f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D3A7A79-7C80-4EB7-93D9-9265462BCD62}"/>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
        <p:nvSpPr>
          <p:cNvPr id="24" name="직사각형 23">
            <a:extLst>
              <a:ext uri="{FF2B5EF4-FFF2-40B4-BE49-F238E27FC236}">
                <a16:creationId xmlns:a16="http://schemas.microsoft.com/office/drawing/2014/main" id="{213F7183-1BA3-4CBC-9860-F1AA2DEFDF14}"/>
              </a:ext>
            </a:extLst>
          </p:cNvPr>
          <p:cNvSpPr/>
          <p:nvPr userDrawn="1"/>
        </p:nvSpPr>
        <p:spPr>
          <a:xfrm>
            <a:off x="665135" y="156898"/>
            <a:ext cx="4686420" cy="258853"/>
          </a:xfrm>
          <a:prstGeom prst="rect">
            <a:avLst/>
          </a:prstGeom>
        </p:spPr>
        <p:txBody>
          <a:bodyPr wrap="square" lIns="0">
            <a:spAutoFit/>
          </a:bodyPr>
          <a:lstStyle/>
          <a:p>
            <a:pPr algn="l">
              <a:lnSpc>
                <a:spcPct val="130000"/>
              </a:lnSpc>
              <a:spcBef>
                <a:spcPts val="600"/>
              </a:spcBef>
            </a:pP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챗</a:t>
            </a:r>
            <a:r>
              <a:rPr lang="en-US" altLang="ko-KR"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GPT</a:t>
            </a: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와 생성형 </a:t>
            </a:r>
            <a:r>
              <a:rPr lang="en-US" altLang="ko-KR"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AI</a:t>
            </a: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가 만드는 빅테크 플랫폼 혁신</a:t>
            </a:r>
          </a:p>
        </p:txBody>
      </p:sp>
      <p:sp>
        <p:nvSpPr>
          <p:cNvPr id="25" name="슬라이드 번호 개체 틀 2">
            <a:extLst>
              <a:ext uri="{FF2B5EF4-FFF2-40B4-BE49-F238E27FC236}">
                <a16:creationId xmlns:a16="http://schemas.microsoft.com/office/drawing/2014/main" id="{340FB8B8-351C-40F3-939F-C7044D78A6CC}"/>
              </a:ext>
            </a:extLst>
          </p:cNvPr>
          <p:cNvSpPr txBox="1">
            <a:spLocks/>
          </p:cNvSpPr>
          <p:nvPr userDrawn="1"/>
        </p:nvSpPr>
        <p:spPr>
          <a:xfrm>
            <a:off x="333375" y="147793"/>
            <a:ext cx="351499" cy="274562"/>
          </a:xfrm>
          <a:prstGeom prst="rect">
            <a:avLst/>
          </a:prstGeom>
        </p:spPr>
        <p:txBody>
          <a:bodyPr wrap="square" l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27F33798-A7BC-7449-A4AF-BD92BCC4F2F8}" type="slidenum">
              <a:rPr lang="en-US" sz="1000" b="1" smtClean="0">
                <a:solidFill>
                  <a:schemeClr val="tx2"/>
                </a:solidFill>
                <a:latin typeface="+mn-ea"/>
                <a:ea typeface="+mn-ea"/>
                <a:cs typeface="Arial" panose="020B0604020202020204" pitchFamily="34" charset="0"/>
              </a:rPr>
              <a:pPr lvl="0"/>
              <a:t>‹#›</a:t>
            </a:fld>
            <a:endParaRPr lang="en-US" sz="1000" b="1" dirty="0">
              <a:solidFill>
                <a:schemeClr val="tx2"/>
              </a:solidFill>
              <a:latin typeface="+mn-ea"/>
              <a:ea typeface="+mn-ea"/>
              <a:cs typeface="Arial" panose="020B0604020202020204" pitchFamily="34" charset="0"/>
            </a:endParaRPr>
          </a:p>
        </p:txBody>
      </p:sp>
      <p:cxnSp>
        <p:nvCxnSpPr>
          <p:cNvPr id="26" name="Straight Connector 16">
            <a:extLst>
              <a:ext uri="{FF2B5EF4-FFF2-40B4-BE49-F238E27FC236}">
                <a16:creationId xmlns:a16="http://schemas.microsoft.com/office/drawing/2014/main" id="{A1A7419A-C4AE-4806-AB62-14E9E996F147}"/>
              </a:ext>
            </a:extLst>
          </p:cNvPr>
          <p:cNvCxnSpPr/>
          <p:nvPr userDrawn="1"/>
        </p:nvCxnSpPr>
        <p:spPr>
          <a:xfrm>
            <a:off x="560369" y="221456"/>
            <a:ext cx="0" cy="149412"/>
          </a:xfrm>
          <a:prstGeom prst="line">
            <a:avLst/>
          </a:prstGeom>
          <a:noFill/>
          <a:ln w="6350" cap="flat" cmpd="sng" algn="ctr">
            <a:solidFill>
              <a:srgbClr val="1E49E2"/>
            </a:solidFill>
            <a:prstDash val="solid"/>
            <a:miter lim="800000"/>
          </a:ln>
          <a:effectLst/>
        </p:spPr>
      </p:cxnSp>
      <p:pic>
        <p:nvPicPr>
          <p:cNvPr id="108" name="그림 107">
            <a:extLst>
              <a:ext uri="{FF2B5EF4-FFF2-40B4-BE49-F238E27FC236}">
                <a16:creationId xmlns:a16="http://schemas.microsoft.com/office/drawing/2014/main" id="{1E76A146-3D16-4249-8E2F-131F5FE8646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3375" y="9503382"/>
            <a:ext cx="766820" cy="172800"/>
          </a:xfrm>
          <a:prstGeom prst="rect">
            <a:avLst/>
          </a:prstGeom>
        </p:spPr>
      </p:pic>
    </p:spTree>
    <p:extLst>
      <p:ext uri="{BB962C8B-B14F-4D97-AF65-F5344CB8AC3E}">
        <p14:creationId xmlns:p14="http://schemas.microsoft.com/office/powerpoint/2010/main" val="2038239456"/>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p15:clr>
            <a:srgbClr val="FBAE40"/>
          </p15:clr>
        </p15:guide>
        <p15:guide id="5" pos="21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acts1">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087FA9B6-75BA-41C2-8471-9E4D7100AE78}"/>
              </a:ext>
            </a:extLst>
          </p:cNvPr>
          <p:cNvSpPr txBox="1">
            <a:spLocks/>
          </p:cNvSpPr>
          <p:nvPr userDrawn="1"/>
        </p:nvSpPr>
        <p:spPr>
          <a:xfrm>
            <a:off x="483503" y="7885679"/>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pic>
        <p:nvPicPr>
          <p:cNvPr id="4" name="그림 3" descr="텍스트, 클립아트이(가) 표시된 사진&#10;&#10;자동 생성된 설명">
            <a:extLst>
              <a:ext uri="{FF2B5EF4-FFF2-40B4-BE49-F238E27FC236}">
                <a16:creationId xmlns:a16="http://schemas.microsoft.com/office/drawing/2014/main" id="{F0C35676-DA3A-47F5-B52B-B73EE34372E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3503" y="493202"/>
            <a:ext cx="1405836" cy="316800"/>
          </a:xfrm>
          <a:prstGeom prst="rect">
            <a:avLst/>
          </a:prstGeom>
        </p:spPr>
      </p:pic>
      <p:pic>
        <p:nvPicPr>
          <p:cNvPr id="23" name="그림 22" descr="폰트, 그래픽, 로고, 일렉트릭 블루이(가) 표시된 사진&#10;&#10;자동 생성된 설명">
            <a:hlinkClick r:id="rId3"/>
            <a:extLst>
              <a:ext uri="{FF2B5EF4-FFF2-40B4-BE49-F238E27FC236}">
                <a16:creationId xmlns:a16="http://schemas.microsoft.com/office/drawing/2014/main" id="{67ECFF73-A56D-19A7-57D8-2BD9AA320F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89745" y="7287146"/>
            <a:ext cx="415640" cy="415640"/>
          </a:xfrm>
          <a:prstGeom prst="rect">
            <a:avLst/>
          </a:prstGeom>
        </p:spPr>
      </p:pic>
      <p:pic>
        <p:nvPicPr>
          <p:cNvPr id="24" name="그림 23" descr="로고, 그래픽, 상징, 원이(가) 표시된 사진&#10;&#10;자동 생성된 설명">
            <a:hlinkClick r:id="rId5"/>
            <a:extLst>
              <a:ext uri="{FF2B5EF4-FFF2-40B4-BE49-F238E27FC236}">
                <a16:creationId xmlns:a16="http://schemas.microsoft.com/office/drawing/2014/main" id="{C34AD127-6C86-9EC3-2F51-7D33F62642C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80352" y="7280943"/>
            <a:ext cx="415640" cy="415640"/>
          </a:xfrm>
          <a:prstGeom prst="rect">
            <a:avLst/>
          </a:prstGeom>
        </p:spPr>
      </p:pic>
      <p:pic>
        <p:nvPicPr>
          <p:cNvPr id="25" name="그림 24" descr="폰트, 원, 그래픽, 일렉트릭 블루이(가) 표시된 사진&#10;&#10;자동 생성된 설명">
            <a:hlinkClick r:id="rId7"/>
            <a:extLst>
              <a:ext uri="{FF2B5EF4-FFF2-40B4-BE49-F238E27FC236}">
                <a16:creationId xmlns:a16="http://schemas.microsoft.com/office/drawing/2014/main" id="{A01E15C4-73B9-A248-B9D4-7071D0F6BFD9}"/>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001954" y="7280943"/>
            <a:ext cx="415640" cy="415640"/>
          </a:xfrm>
          <a:prstGeom prst="rect">
            <a:avLst/>
          </a:prstGeom>
        </p:spPr>
      </p:pic>
      <p:pic>
        <p:nvPicPr>
          <p:cNvPr id="26" name="그림 25" descr="로고, 레드, 상징, 그래픽이(가) 표시된 사진&#10;&#10;자동 생성된 설명">
            <a:hlinkClick r:id="rId9"/>
            <a:extLst>
              <a:ext uri="{FF2B5EF4-FFF2-40B4-BE49-F238E27FC236}">
                <a16:creationId xmlns:a16="http://schemas.microsoft.com/office/drawing/2014/main" id="{69CBC8BF-398D-08F2-B79D-1FDD0B8553A2}"/>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83503" y="7280943"/>
            <a:ext cx="415640" cy="415640"/>
          </a:xfrm>
          <a:prstGeom prst="rect">
            <a:avLst/>
          </a:prstGeom>
        </p:spPr>
      </p:pic>
    </p:spTree>
    <p:extLst>
      <p:ext uri="{BB962C8B-B14F-4D97-AF65-F5344CB8AC3E}">
        <p14:creationId xmlns:p14="http://schemas.microsoft.com/office/powerpoint/2010/main" val="1615406075"/>
      </p:ext>
    </p:extLst>
  </p:cSld>
  <p:clrMapOvr>
    <a:masterClrMapping/>
  </p:clrMapOvr>
  <p:extLst>
    <p:ext uri="{DCECCB84-F9BA-43D5-87BE-67443E8EF086}">
      <p15:sldGuideLst xmlns:p15="http://schemas.microsoft.com/office/powerpoint/2012/main">
        <p15:guide id="2" pos="4110">
          <p15:clr>
            <a:srgbClr val="FBAE40"/>
          </p15:clr>
        </p15:guide>
        <p15:guide id="3" orient="horz" pos="897">
          <p15:clr>
            <a:srgbClr val="FBAE40"/>
          </p15:clr>
        </p15:guide>
        <p15:guide id="4" orient="horz" pos="5819">
          <p15:clr>
            <a:srgbClr val="FBAE40"/>
          </p15:clr>
        </p15:guide>
        <p15:guide id="5" pos="21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acts2">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sp>
        <p:nvSpPr>
          <p:cNvPr id="4" name="Rectangle 11">
            <a:hlinkClick r:id="rId2"/>
            <a:extLst>
              <a:ext uri="{FF2B5EF4-FFF2-40B4-BE49-F238E27FC236}">
                <a16:creationId xmlns:a16="http://schemas.microsoft.com/office/drawing/2014/main" id="{AAE67FC1-D07E-4DAA-95BE-94FE67842816}"/>
              </a:ext>
            </a:extLst>
          </p:cNvPr>
          <p:cNvSpPr>
            <a:spLocks noChangeArrowheads="1"/>
          </p:cNvSpPr>
          <p:nvPr userDrawn="1"/>
        </p:nvSpPr>
        <p:spPr bwMode="auto">
          <a:xfrm>
            <a:off x="333375" y="7506023"/>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home.kpmg/kr</a:t>
            </a:r>
            <a:endParaRPr lang="en-GB" sz="130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16172D9A-8B53-45CC-8580-6CD359FDACFB}"/>
              </a:ext>
            </a:extLst>
          </p:cNvPr>
          <p:cNvSpPr txBox="1">
            <a:spLocks/>
          </p:cNvSpPr>
          <p:nvPr userDrawn="1"/>
        </p:nvSpPr>
        <p:spPr>
          <a:xfrm>
            <a:off x="333375" y="7885679"/>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pic>
        <p:nvPicPr>
          <p:cNvPr id="6" name="그림 5" descr="텍스트, 클립아트이(가) 표시된 사진&#10;&#10;자동 생성된 설명">
            <a:extLst>
              <a:ext uri="{FF2B5EF4-FFF2-40B4-BE49-F238E27FC236}">
                <a16:creationId xmlns:a16="http://schemas.microsoft.com/office/drawing/2014/main" id="{22495C8F-6F1C-4299-BF06-9D1F53499F5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33375" y="493202"/>
            <a:ext cx="1405836" cy="316800"/>
          </a:xfrm>
          <a:prstGeom prst="rect">
            <a:avLst/>
          </a:prstGeom>
        </p:spPr>
      </p:pic>
    </p:spTree>
    <p:extLst>
      <p:ext uri="{BB962C8B-B14F-4D97-AF65-F5344CB8AC3E}">
        <p14:creationId xmlns:p14="http://schemas.microsoft.com/office/powerpoint/2010/main" val="302299277"/>
      </p:ext>
    </p:extLst>
  </p:cSld>
  <p:clrMapOvr>
    <a:masterClrMapping/>
  </p:clrMapOvr>
  <p:extLst>
    <p:ext uri="{DCECCB84-F9BA-43D5-87BE-67443E8EF086}">
      <p15:sldGuideLst xmlns:p15="http://schemas.microsoft.com/office/powerpoint/2012/main">
        <p15:guide id="2" pos="4110">
          <p15:clr>
            <a:srgbClr val="FBAE40"/>
          </p15:clr>
        </p15:guide>
        <p15:guide id="3" orient="horz" pos="897">
          <p15:clr>
            <a:srgbClr val="FBAE40"/>
          </p15:clr>
        </p15:guide>
        <p15:guide id="4" orient="horz" pos="5819">
          <p15:clr>
            <a:srgbClr val="FBAE40"/>
          </p15:clr>
        </p15:guide>
        <p15:guide id="5" pos="21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31535"/>
      </p:ext>
    </p:extLst>
  </p:cSld>
  <p:clrMap bg1="lt1" tx1="dk1" bg2="lt2" tx2="dk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Lst>
  <p:hf hdr="0" ftr="0" dt="0"/>
  <p:txStyles>
    <p:titleStyle>
      <a:lvl1pPr algn="l" defTabSz="495285" rtl="0" eaLnBrk="1" latinLnBrk="1" hangingPunct="1">
        <a:spcBef>
          <a:spcPct val="0"/>
        </a:spcBef>
        <a:buNone/>
        <a:defRPr sz="3900" kern="1200">
          <a:solidFill>
            <a:srgbClr val="00338D"/>
          </a:solidFill>
          <a:latin typeface="KPMG Extralight"/>
          <a:ea typeface="KoPub돋움체 Medium" panose="02020603020101020101" pitchFamily="18" charset="-127"/>
          <a:cs typeface="KPMG Extralight"/>
        </a:defRPr>
      </a:lvl1pPr>
    </p:titleStyle>
    <p:bodyStyle>
      <a:lvl1pPr marL="0" indent="0" algn="l" defTabSz="495285" rtl="0" eaLnBrk="1" latinLnBrk="1" hangingPunct="1">
        <a:spcBef>
          <a:spcPts val="0"/>
        </a:spcBef>
        <a:spcAft>
          <a:spcPts val="650"/>
        </a:spcAft>
        <a:buFontTx/>
        <a:buNone/>
        <a:defRPr sz="1083" b="1" i="0" kern="1200">
          <a:solidFill>
            <a:srgbClr val="00338D"/>
          </a:solidFill>
          <a:latin typeface="Univers for KPMG"/>
          <a:ea typeface="KoPub돋움체 Medium" panose="02020603020101020101" pitchFamily="18" charset="-127"/>
          <a:cs typeface="Univers for KPMG"/>
        </a:defRPr>
      </a:lvl1pPr>
      <a:lvl2pPr marL="0" indent="0" algn="l" defTabSz="495285" rtl="0" eaLnBrk="1" latinLnBrk="1" hangingPunct="1">
        <a:spcBef>
          <a:spcPts val="0"/>
        </a:spcBef>
        <a:spcAft>
          <a:spcPts val="650"/>
        </a:spcAft>
        <a:buFontTx/>
        <a:buNone/>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2pPr>
      <a:lvl3pPr marL="307077" indent="-307077" algn="l" defTabSz="495285"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3pPr>
      <a:lvl4pPr marL="624059" indent="-247642" algn="l" defTabSz="558916"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4pPr>
      <a:lvl5pPr marL="5160" indent="0" algn="l" defTabSz="495285" rtl="0" eaLnBrk="1" latinLnBrk="1" hangingPunct="1">
        <a:spcBef>
          <a:spcPts val="0"/>
        </a:spcBef>
        <a:spcAft>
          <a:spcPts val="650"/>
        </a:spcAft>
        <a:buFontTx/>
        <a:buNone/>
        <a:defRPr sz="1083" kern="1200">
          <a:solidFill>
            <a:srgbClr val="00A3A1"/>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5pPr>
      <a:lvl6pPr marL="2724066" indent="-247642" algn="l" defTabSz="495285" rtl="0" eaLnBrk="1" latinLnBrk="1" hangingPunct="1">
        <a:spcBef>
          <a:spcPct val="20000"/>
        </a:spcBef>
        <a:buFont typeface="Arial"/>
        <a:buChar char="•"/>
        <a:defRPr sz="2167" kern="1200">
          <a:solidFill>
            <a:schemeClr val="tx1"/>
          </a:solidFill>
          <a:latin typeface="+mn-lt"/>
          <a:ea typeface="+mn-ea"/>
          <a:cs typeface="+mn-cs"/>
        </a:defRPr>
      </a:lvl6pPr>
      <a:lvl7pPr marL="3219351" indent="-247642" algn="l" defTabSz="495285" rtl="0" eaLnBrk="1" latinLnBrk="1" hangingPunct="1">
        <a:spcBef>
          <a:spcPct val="20000"/>
        </a:spcBef>
        <a:buFont typeface="Arial"/>
        <a:buChar char="•"/>
        <a:defRPr sz="2167" kern="1200">
          <a:solidFill>
            <a:schemeClr val="tx1"/>
          </a:solidFill>
          <a:latin typeface="+mn-lt"/>
          <a:ea typeface="+mn-ea"/>
          <a:cs typeface="+mn-cs"/>
        </a:defRPr>
      </a:lvl7pPr>
      <a:lvl8pPr marL="3714636" indent="-247642" algn="l" defTabSz="495285" rtl="0" eaLnBrk="1" latinLnBrk="1" hangingPunct="1">
        <a:spcBef>
          <a:spcPct val="20000"/>
        </a:spcBef>
        <a:buFont typeface="Arial"/>
        <a:buChar char="•"/>
        <a:defRPr sz="2167" kern="1200">
          <a:solidFill>
            <a:schemeClr val="tx1"/>
          </a:solidFill>
          <a:latin typeface="+mn-lt"/>
          <a:ea typeface="+mn-ea"/>
          <a:cs typeface="+mn-cs"/>
        </a:defRPr>
      </a:lvl8pPr>
      <a:lvl9pPr marL="4209920" indent="-247642" algn="l" defTabSz="495285" rtl="0" eaLnBrk="1" latinLnBrk="1" hangingPunct="1">
        <a:spcBef>
          <a:spcPct val="20000"/>
        </a:spcBef>
        <a:buFont typeface="Arial"/>
        <a:buChar char="•"/>
        <a:defRPr sz="2167" kern="1200">
          <a:solidFill>
            <a:schemeClr val="tx1"/>
          </a:solidFill>
          <a:latin typeface="+mn-lt"/>
          <a:ea typeface="+mn-ea"/>
          <a:cs typeface="+mn-cs"/>
        </a:defRPr>
      </a:lvl9pPr>
    </p:bodyStyle>
    <p:otherStyle>
      <a:defPPr>
        <a:defRPr lang="en-US"/>
      </a:defPPr>
      <a:lvl1pPr marL="0" algn="l" defTabSz="495285" rtl="0" eaLnBrk="1" latinLnBrk="1" hangingPunct="1">
        <a:defRPr sz="1950" kern="1200">
          <a:solidFill>
            <a:schemeClr val="tx1"/>
          </a:solidFill>
          <a:latin typeface="+mn-lt"/>
          <a:ea typeface="+mn-ea"/>
          <a:cs typeface="+mn-cs"/>
        </a:defRPr>
      </a:lvl1pPr>
      <a:lvl2pPr marL="495285" algn="l" defTabSz="495285" rtl="0" eaLnBrk="1" latinLnBrk="1" hangingPunct="1">
        <a:defRPr sz="1950" kern="1200">
          <a:solidFill>
            <a:schemeClr val="tx1"/>
          </a:solidFill>
          <a:latin typeface="+mn-lt"/>
          <a:ea typeface="+mn-ea"/>
          <a:cs typeface="+mn-cs"/>
        </a:defRPr>
      </a:lvl2pPr>
      <a:lvl3pPr marL="990570" algn="l" defTabSz="495285" rtl="0" eaLnBrk="1" latinLnBrk="1" hangingPunct="1">
        <a:defRPr sz="1950" kern="1200">
          <a:solidFill>
            <a:schemeClr val="tx1"/>
          </a:solidFill>
          <a:latin typeface="+mn-lt"/>
          <a:ea typeface="+mn-ea"/>
          <a:cs typeface="+mn-cs"/>
        </a:defRPr>
      </a:lvl3pPr>
      <a:lvl4pPr marL="1485854" algn="l" defTabSz="495285" rtl="0" eaLnBrk="1" latinLnBrk="1" hangingPunct="1">
        <a:defRPr sz="1950" kern="1200">
          <a:solidFill>
            <a:schemeClr val="tx1"/>
          </a:solidFill>
          <a:latin typeface="+mn-lt"/>
          <a:ea typeface="+mn-ea"/>
          <a:cs typeface="+mn-cs"/>
        </a:defRPr>
      </a:lvl4pPr>
      <a:lvl5pPr marL="1981139" algn="l" defTabSz="495285" rtl="0" eaLnBrk="1" latinLnBrk="1" hangingPunct="1">
        <a:defRPr sz="1950" kern="1200">
          <a:solidFill>
            <a:schemeClr val="tx1"/>
          </a:solidFill>
          <a:latin typeface="+mn-lt"/>
          <a:ea typeface="+mn-ea"/>
          <a:cs typeface="+mn-cs"/>
        </a:defRPr>
      </a:lvl5pPr>
      <a:lvl6pPr marL="2476424" algn="l" defTabSz="495285" rtl="0" eaLnBrk="1" latinLnBrk="1" hangingPunct="1">
        <a:defRPr sz="1950" kern="1200">
          <a:solidFill>
            <a:schemeClr val="tx1"/>
          </a:solidFill>
          <a:latin typeface="+mn-lt"/>
          <a:ea typeface="+mn-ea"/>
          <a:cs typeface="+mn-cs"/>
        </a:defRPr>
      </a:lvl6pPr>
      <a:lvl7pPr marL="2971709" algn="l" defTabSz="495285" rtl="0" eaLnBrk="1" latinLnBrk="1" hangingPunct="1">
        <a:defRPr sz="1950" kern="1200">
          <a:solidFill>
            <a:schemeClr val="tx1"/>
          </a:solidFill>
          <a:latin typeface="+mn-lt"/>
          <a:ea typeface="+mn-ea"/>
          <a:cs typeface="+mn-cs"/>
        </a:defRPr>
      </a:lvl7pPr>
      <a:lvl8pPr marL="3466993" algn="l" defTabSz="495285" rtl="0" eaLnBrk="1" latinLnBrk="1" hangingPunct="1">
        <a:defRPr sz="1950" kern="1200">
          <a:solidFill>
            <a:schemeClr val="tx1"/>
          </a:solidFill>
          <a:latin typeface="+mn-lt"/>
          <a:ea typeface="+mn-ea"/>
          <a:cs typeface="+mn-cs"/>
        </a:defRPr>
      </a:lvl8pPr>
      <a:lvl9pPr marL="3962278" algn="l" defTabSz="495285" rtl="0" eaLnBrk="1" latinLnBrk="1"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0">
          <p15:clr>
            <a:srgbClr val="F26B43"/>
          </p15:clr>
        </p15:guide>
        <p15:guide id="2" pos="4110">
          <p15:clr>
            <a:srgbClr val="F26B43"/>
          </p15:clr>
        </p15:guide>
        <p15:guide id="3" orient="horz" pos="308">
          <p15:clr>
            <a:srgbClr val="F26B43"/>
          </p15:clr>
        </p15:guide>
        <p15:guide id="4" orient="horz" pos="5978">
          <p15:clr>
            <a:srgbClr val="F26B43"/>
          </p15:clr>
        </p15:guide>
        <p15:guide id="5" pos="30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jpeg"/><Relationship Id="rId15" Type="http://schemas.openxmlformats.org/officeDocument/2006/relationships/image" Target="../media/image19.png"/><Relationship Id="rId10"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직사각형 26">
            <a:extLst>
              <a:ext uri="{FF2B5EF4-FFF2-40B4-BE49-F238E27FC236}">
                <a16:creationId xmlns:a16="http://schemas.microsoft.com/office/drawing/2014/main" id="{F5F5E6F7-E7DD-933E-B790-4115CB5DF299}"/>
              </a:ext>
            </a:extLst>
          </p:cNvPr>
          <p:cNvSpPr/>
          <p:nvPr/>
        </p:nvSpPr>
        <p:spPr>
          <a:xfrm flipV="1">
            <a:off x="-8680" y="3595246"/>
            <a:ext cx="6866680" cy="6310752"/>
          </a:xfrm>
          <a:prstGeom prst="rect">
            <a:avLst/>
          </a:prstGeom>
          <a:solidFill>
            <a:srgbClr val="0033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rgbClr val="000000">
                  <a:lumMod val="65000"/>
                  <a:lumOff val="35000"/>
                </a:srgbClr>
              </a:solidFill>
              <a:effectLst/>
              <a:uLnTx/>
              <a:uFillTx/>
              <a:latin typeface="KoPub돋움체 Medium"/>
              <a:ea typeface="KoPub돋움체 Medium"/>
              <a:cs typeface="+mn-cs"/>
            </a:endParaRPr>
          </a:p>
        </p:txBody>
      </p:sp>
      <p:sp>
        <p:nvSpPr>
          <p:cNvPr id="29" name="사각형: 둥근 모서리 28">
            <a:extLst>
              <a:ext uri="{FF2B5EF4-FFF2-40B4-BE49-F238E27FC236}">
                <a16:creationId xmlns:a16="http://schemas.microsoft.com/office/drawing/2014/main" id="{8BE37C29-9C42-E93F-4E8C-D994E4C33E29}"/>
              </a:ext>
            </a:extLst>
          </p:cNvPr>
          <p:cNvSpPr/>
          <p:nvPr/>
        </p:nvSpPr>
        <p:spPr>
          <a:xfrm>
            <a:off x="142874" y="6446519"/>
            <a:ext cx="6572252" cy="2793121"/>
          </a:xfrm>
          <a:prstGeom prst="roundRect">
            <a:avLst>
              <a:gd name="adj" fmla="val 6242"/>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900" b="0"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30" name="TextBox 29">
            <a:extLst>
              <a:ext uri="{FF2B5EF4-FFF2-40B4-BE49-F238E27FC236}">
                <a16:creationId xmlns:a16="http://schemas.microsoft.com/office/drawing/2014/main" id="{CC782A87-3719-AEE3-1272-C8BB7D86E8C5}"/>
              </a:ext>
            </a:extLst>
          </p:cNvPr>
          <p:cNvSpPr txBox="1"/>
          <p:nvPr/>
        </p:nvSpPr>
        <p:spPr>
          <a:xfrm>
            <a:off x="333375" y="1299637"/>
            <a:ext cx="3840795" cy="355276"/>
          </a:xfrm>
          <a:prstGeom prst="rect">
            <a:avLst/>
          </a:prstGeom>
          <a:noFill/>
        </p:spPr>
        <p:txBody>
          <a:bodyPr wrap="none" lIns="0" tIns="0" rIns="0" b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600" b="0" i="0" u="none" strike="noStrike" kern="1200" cap="none" spc="0" normalizeH="0" baseline="0" noProof="0" dirty="0">
                <a:ln>
                  <a:solidFill>
                    <a:srgbClr val="FD349C">
                      <a:alpha val="0"/>
                    </a:srgbClr>
                  </a:solidFill>
                </a:ln>
                <a:solidFill>
                  <a:srgbClr val="00338D"/>
                </a:solidFill>
                <a:effectLst/>
                <a:uLnTx/>
                <a:uFillTx/>
                <a:latin typeface="KoPub돋움체 Bold"/>
                <a:ea typeface="KoPub돋움체 Bold"/>
                <a:cs typeface="+mn-cs"/>
              </a:rPr>
              <a:t>빅테크 플랫폼 기업의 생성형 </a:t>
            </a:r>
            <a:r>
              <a:rPr kumimoji="0" lang="en-US" altLang="ko-KR" sz="1600" b="0" i="0" u="none" strike="noStrike" kern="1200" cap="none" spc="0" normalizeH="0" baseline="0" noProof="0" dirty="0">
                <a:ln>
                  <a:solidFill>
                    <a:srgbClr val="FD349C">
                      <a:alpha val="0"/>
                    </a:srgbClr>
                  </a:solidFill>
                </a:ln>
                <a:solidFill>
                  <a:srgbClr val="00338D"/>
                </a:solidFill>
                <a:effectLst/>
                <a:uLnTx/>
                <a:uFillTx/>
                <a:latin typeface="KoPub돋움체 Bold"/>
                <a:ea typeface="KoPub돋움체 Bold"/>
                <a:cs typeface="+mn-cs"/>
              </a:rPr>
              <a:t>AI </a:t>
            </a:r>
            <a:r>
              <a:rPr kumimoji="0" lang="ko-KR" altLang="en-US" sz="1600" b="0" i="0" u="none" strike="noStrike" kern="1200" cap="none" spc="0" normalizeH="0" baseline="0" noProof="0" dirty="0">
                <a:ln>
                  <a:solidFill>
                    <a:srgbClr val="FD349C">
                      <a:alpha val="0"/>
                    </a:srgbClr>
                  </a:solidFill>
                </a:ln>
                <a:solidFill>
                  <a:srgbClr val="00338D"/>
                </a:solidFill>
                <a:effectLst/>
                <a:uLnTx/>
                <a:uFillTx/>
                <a:latin typeface="KoPub돋움체 Bold"/>
                <a:ea typeface="KoPub돋움체 Bold"/>
                <a:cs typeface="+mn-cs"/>
              </a:rPr>
              <a:t>모델 개발 방식</a:t>
            </a:r>
          </a:p>
        </p:txBody>
      </p:sp>
      <p:sp>
        <p:nvSpPr>
          <p:cNvPr id="31" name="TextBox 30">
            <a:extLst>
              <a:ext uri="{FF2B5EF4-FFF2-40B4-BE49-F238E27FC236}">
                <a16:creationId xmlns:a16="http://schemas.microsoft.com/office/drawing/2014/main" id="{797059B9-08F0-77C8-E5C1-1A72DCBA3E27}"/>
              </a:ext>
            </a:extLst>
          </p:cNvPr>
          <p:cNvSpPr txBox="1"/>
          <p:nvPr/>
        </p:nvSpPr>
        <p:spPr>
          <a:xfrm>
            <a:off x="333376" y="495605"/>
            <a:ext cx="5958362"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2400" b="1" dirty="0">
                <a:ln>
                  <a:solidFill>
                    <a:srgbClr val="FD349C">
                      <a:alpha val="0"/>
                    </a:srgbClr>
                  </a:solidFill>
                </a:ln>
                <a:solidFill>
                  <a:schemeClr val="bg1"/>
                </a:solidFill>
                <a:latin typeface="KoPub돋움체 Bold"/>
                <a:ea typeface="KoPub돋움체 Bold"/>
              </a:rPr>
              <a:t>챗</a:t>
            </a:r>
            <a:r>
              <a:rPr lang="en-US" altLang="ko-KR" sz="2400" b="1" dirty="0">
                <a:ln>
                  <a:solidFill>
                    <a:srgbClr val="FD349C">
                      <a:alpha val="0"/>
                    </a:srgbClr>
                  </a:solidFill>
                </a:ln>
                <a:solidFill>
                  <a:schemeClr val="bg1"/>
                </a:solidFill>
                <a:latin typeface="KoPub돋움체 Bold"/>
                <a:ea typeface="KoPub돋움체 Bold"/>
              </a:rPr>
              <a:t>GPT</a:t>
            </a:r>
            <a:r>
              <a:rPr lang="ko-KR" altLang="en-US" sz="2400" b="1" dirty="0">
                <a:ln>
                  <a:solidFill>
                    <a:srgbClr val="FD349C">
                      <a:alpha val="0"/>
                    </a:srgbClr>
                  </a:solidFill>
                </a:ln>
                <a:solidFill>
                  <a:schemeClr val="bg1"/>
                </a:solidFill>
                <a:latin typeface="KoPub돋움체 Bold"/>
                <a:ea typeface="KoPub돋움체 Bold"/>
              </a:rPr>
              <a:t>와 생성형 </a:t>
            </a:r>
            <a:r>
              <a:rPr lang="en-US" altLang="ko-KR" sz="2400" b="1" dirty="0">
                <a:ln>
                  <a:solidFill>
                    <a:srgbClr val="FD349C">
                      <a:alpha val="0"/>
                    </a:srgbClr>
                  </a:solidFill>
                </a:ln>
                <a:solidFill>
                  <a:schemeClr val="bg1"/>
                </a:solidFill>
                <a:latin typeface="KoPub돋움체 Bold"/>
                <a:ea typeface="KoPub돋움체 Bold"/>
              </a:rPr>
              <a:t>AI</a:t>
            </a:r>
            <a:r>
              <a:rPr lang="ko-KR" altLang="en-US" sz="2400" b="1" dirty="0">
                <a:ln>
                  <a:solidFill>
                    <a:srgbClr val="FD349C">
                      <a:alpha val="0"/>
                    </a:srgbClr>
                  </a:solidFill>
                </a:ln>
                <a:solidFill>
                  <a:schemeClr val="bg1"/>
                </a:solidFill>
                <a:latin typeface="KoPub돋움체 Bold"/>
                <a:ea typeface="KoPub돋움체 Bold"/>
              </a:rPr>
              <a:t>가 만드는 빅테크 플랫폼 혁신</a:t>
            </a:r>
            <a:endParaRPr lang="en-US" altLang="ko-KR" sz="2400" b="1" dirty="0">
              <a:ln>
                <a:solidFill>
                  <a:srgbClr val="FD349C">
                    <a:alpha val="0"/>
                  </a:srgbClr>
                </a:solidFill>
              </a:ln>
              <a:solidFill>
                <a:schemeClr val="bg1"/>
              </a:solidFill>
              <a:latin typeface="KoPub돋움체 Bold"/>
              <a:ea typeface="KoPub돋움체 Bold"/>
            </a:endParaRPr>
          </a:p>
        </p:txBody>
      </p:sp>
      <p:sp>
        <p:nvSpPr>
          <p:cNvPr id="32" name="TextBox 31">
            <a:extLst>
              <a:ext uri="{FF2B5EF4-FFF2-40B4-BE49-F238E27FC236}">
                <a16:creationId xmlns:a16="http://schemas.microsoft.com/office/drawing/2014/main" id="{6523A320-ED91-5013-EBAE-4C20FE67EA71}"/>
              </a:ext>
            </a:extLst>
          </p:cNvPr>
          <p:cNvSpPr txBox="1"/>
          <p:nvPr/>
        </p:nvSpPr>
        <p:spPr>
          <a:xfrm>
            <a:off x="346619" y="3587048"/>
            <a:ext cx="3909464" cy="609737"/>
          </a:xfrm>
          <a:prstGeom prst="rect">
            <a:avLst/>
          </a:prstGeom>
          <a:noFill/>
          <a:ln>
            <a:noFill/>
          </a:ln>
        </p:spPr>
        <p:txBody>
          <a:bodyPr wrap="square" lIns="0" tIns="180000" rIns="0" bIns="1800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600" b="0" i="0" u="none" strike="noStrike" kern="1200" cap="none" spc="0" normalizeH="0" baseline="0" noProof="0" dirty="0">
                <a:ln>
                  <a:solidFill>
                    <a:srgbClr val="FD349C">
                      <a:alpha val="0"/>
                    </a:srgbClr>
                  </a:solidFill>
                </a:ln>
                <a:solidFill>
                  <a:srgbClr val="FFFFFF"/>
                </a:solidFill>
                <a:effectLst/>
                <a:uLnTx/>
                <a:uFillTx/>
                <a:latin typeface="KoPub돋움체 Bold"/>
                <a:ea typeface="KoPub돋움체 Bold"/>
                <a:cs typeface="+mn-cs"/>
              </a:rPr>
              <a:t>생성형 </a:t>
            </a:r>
            <a:r>
              <a:rPr kumimoji="0" lang="en-US" altLang="ko-KR" sz="1600" b="0" i="0" u="none" strike="noStrike" kern="1200" cap="none" spc="0" normalizeH="0" baseline="0" noProof="0" dirty="0">
                <a:ln>
                  <a:solidFill>
                    <a:srgbClr val="FD349C">
                      <a:alpha val="0"/>
                    </a:srgbClr>
                  </a:solidFill>
                </a:ln>
                <a:solidFill>
                  <a:srgbClr val="FFFFFF"/>
                </a:solidFill>
                <a:effectLst/>
                <a:uLnTx/>
                <a:uFillTx/>
                <a:latin typeface="KoPub돋움체 Bold"/>
                <a:ea typeface="KoPub돋움체 Bold"/>
                <a:cs typeface="+mn-cs"/>
              </a:rPr>
              <a:t>AI</a:t>
            </a:r>
            <a:r>
              <a:rPr kumimoji="0" lang="ko-KR" altLang="en-US" sz="1600" b="0" i="0" u="none" strike="noStrike" kern="1200" cap="none" spc="0" normalizeH="0" baseline="0" noProof="0" dirty="0">
                <a:ln>
                  <a:solidFill>
                    <a:srgbClr val="FD349C">
                      <a:alpha val="0"/>
                    </a:srgbClr>
                  </a:solidFill>
                </a:ln>
                <a:solidFill>
                  <a:srgbClr val="FFFFFF"/>
                </a:solidFill>
                <a:effectLst/>
                <a:uLnTx/>
                <a:uFillTx/>
                <a:latin typeface="KoPub돋움체 Bold"/>
                <a:ea typeface="KoPub돋움체 Bold"/>
                <a:cs typeface="+mn-cs"/>
              </a:rPr>
              <a:t>를 활용한 서비스 개발 트렌드</a:t>
            </a:r>
          </a:p>
        </p:txBody>
      </p:sp>
      <p:grpSp>
        <p:nvGrpSpPr>
          <p:cNvPr id="11" name="그룹 10">
            <a:extLst>
              <a:ext uri="{FF2B5EF4-FFF2-40B4-BE49-F238E27FC236}">
                <a16:creationId xmlns:a16="http://schemas.microsoft.com/office/drawing/2014/main" id="{48AADFFF-B347-C2C8-0793-359FCD558241}"/>
              </a:ext>
            </a:extLst>
          </p:cNvPr>
          <p:cNvGrpSpPr/>
          <p:nvPr/>
        </p:nvGrpSpPr>
        <p:grpSpPr>
          <a:xfrm>
            <a:off x="333375" y="1694726"/>
            <a:ext cx="6191249" cy="1712360"/>
            <a:chOff x="406162" y="1694726"/>
            <a:chExt cx="6044125" cy="1712360"/>
          </a:xfrm>
        </p:grpSpPr>
        <p:sp>
          <p:nvSpPr>
            <p:cNvPr id="35" name="오각형 6">
              <a:extLst>
                <a:ext uri="{FF2B5EF4-FFF2-40B4-BE49-F238E27FC236}">
                  <a16:creationId xmlns:a16="http://schemas.microsoft.com/office/drawing/2014/main" id="{B2660B8C-EBA5-099E-3685-6A8281CE25E9}"/>
                </a:ext>
              </a:extLst>
            </p:cNvPr>
            <p:cNvSpPr/>
            <p:nvPr/>
          </p:nvSpPr>
          <p:spPr>
            <a:xfrm rot="5400000">
              <a:off x="3038879" y="-159558"/>
              <a:ext cx="714151" cy="5541156"/>
            </a:xfrm>
            <a:prstGeom prst="homePlate">
              <a:avLst>
                <a:gd name="adj" fmla="val 64913"/>
              </a:avLst>
            </a:prstGeom>
            <a:solidFill>
              <a:srgbClr val="D9E7FF">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dirty="0">
                <a:ln>
                  <a:noFill/>
                </a:ln>
                <a:solidFill>
                  <a:srgbClr val="FFFFFF"/>
                </a:solidFill>
                <a:effectLst/>
                <a:uLnTx/>
                <a:uFillTx/>
                <a:latin typeface="KoPub돋움체 Medium"/>
                <a:ea typeface="KoPub돋움체 Medium"/>
                <a:cs typeface="+mn-cs"/>
              </a:endParaRPr>
            </a:p>
          </p:txBody>
        </p:sp>
        <p:sp>
          <p:nvSpPr>
            <p:cNvPr id="41" name="순서도: 대체 처리 40">
              <a:extLst>
                <a:ext uri="{FF2B5EF4-FFF2-40B4-BE49-F238E27FC236}">
                  <a16:creationId xmlns:a16="http://schemas.microsoft.com/office/drawing/2014/main" id="{B682E795-5FC3-4C92-16EE-91B4E127D265}"/>
                </a:ext>
              </a:extLst>
            </p:cNvPr>
            <p:cNvSpPr/>
            <p:nvPr/>
          </p:nvSpPr>
          <p:spPr>
            <a:xfrm>
              <a:off x="407711" y="2146367"/>
              <a:ext cx="2783692" cy="269161"/>
            </a:xfrm>
            <a:prstGeom prst="flowChartAlternateProcess">
              <a:avLst/>
            </a:prstGeom>
            <a:solidFill>
              <a:srgbClr val="8FAADC"/>
            </a:solidFill>
            <a:ln>
              <a:solidFill>
                <a:srgbClr val="7395D3"/>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noFill/>
                  </a:ln>
                  <a:gradFill>
                    <a:gsLst>
                      <a:gs pos="0">
                        <a:srgbClr val="FFFFFF"/>
                      </a:gs>
                      <a:gs pos="100000">
                        <a:srgbClr val="FFFFFF"/>
                      </a:gs>
                    </a:gsLst>
                    <a:lin ang="5400000" scaled="1"/>
                  </a:gradFill>
                  <a:effectLst/>
                  <a:uLnTx/>
                  <a:uFillTx/>
                  <a:latin typeface="KoPub돋움체 Medium"/>
                  <a:ea typeface="KoPub돋움체 Medium"/>
                  <a:cs typeface="+mn-cs"/>
                </a:rPr>
                <a:t>자체 파운데이션 모델 개발</a:t>
              </a:r>
              <a:endParaRPr kumimoji="0" lang="en-US" altLang="ko-KR" sz="1100" b="1" i="0" u="none" strike="noStrike" kern="1200" cap="none" spc="0" normalizeH="0" baseline="0" noProof="0" dirty="0">
                <a:ln>
                  <a:noFill/>
                </a:ln>
                <a:gradFill>
                  <a:gsLst>
                    <a:gs pos="0">
                      <a:srgbClr val="FFFFFF"/>
                    </a:gs>
                    <a:gs pos="100000">
                      <a:srgbClr val="FFFFFF"/>
                    </a:gs>
                  </a:gsLst>
                  <a:lin ang="5400000" scaled="1"/>
                </a:gradFill>
                <a:effectLst/>
                <a:uLnTx/>
                <a:uFillTx/>
                <a:latin typeface="KoPub돋움체 Medium"/>
                <a:ea typeface="KoPub돋움체 Medium"/>
                <a:cs typeface="+mn-cs"/>
              </a:endParaRPr>
            </a:p>
          </p:txBody>
        </p:sp>
        <p:sp>
          <p:nvSpPr>
            <p:cNvPr id="42" name="순서도: 대체 처리 41">
              <a:extLst>
                <a:ext uri="{FF2B5EF4-FFF2-40B4-BE49-F238E27FC236}">
                  <a16:creationId xmlns:a16="http://schemas.microsoft.com/office/drawing/2014/main" id="{B450E321-6D70-6A75-F96D-F18C9783F8C8}"/>
                </a:ext>
              </a:extLst>
            </p:cNvPr>
            <p:cNvSpPr/>
            <p:nvPr/>
          </p:nvSpPr>
          <p:spPr>
            <a:xfrm>
              <a:off x="3534420" y="2132059"/>
              <a:ext cx="2915867" cy="286565"/>
            </a:xfrm>
            <a:prstGeom prst="flowChartAlternateProcess">
              <a:avLst/>
            </a:prstGeom>
            <a:solidFill>
              <a:srgbClr val="8FAADC"/>
            </a:solidFill>
            <a:ln>
              <a:solidFill>
                <a:srgbClr val="7395D3"/>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noFill/>
                  </a:ln>
                  <a:gradFill>
                    <a:gsLst>
                      <a:gs pos="0">
                        <a:srgbClr val="FFFFFF"/>
                      </a:gs>
                      <a:gs pos="100000">
                        <a:srgbClr val="FFFFFF"/>
                      </a:gs>
                    </a:gsLst>
                    <a:lin ang="5400000" scaled="1"/>
                  </a:gradFill>
                  <a:effectLst/>
                  <a:uLnTx/>
                  <a:uFillTx/>
                  <a:latin typeface="KoPub돋움체 Medium"/>
                  <a:ea typeface="KoPub돋움체 Medium"/>
                  <a:cs typeface="+mn-cs"/>
                </a:rPr>
                <a:t>외부 파운데이션 모델 활용</a:t>
              </a:r>
              <a:endParaRPr kumimoji="0" lang="en-US" altLang="ko-KR" sz="1100" b="1" i="0" u="none" strike="noStrike" kern="1200" cap="none" spc="0" normalizeH="0" baseline="0" noProof="0" dirty="0">
                <a:ln>
                  <a:noFill/>
                </a:ln>
                <a:gradFill>
                  <a:gsLst>
                    <a:gs pos="0">
                      <a:srgbClr val="FFFFFF"/>
                    </a:gs>
                    <a:gs pos="100000">
                      <a:srgbClr val="FFFFFF"/>
                    </a:gs>
                  </a:gsLst>
                  <a:lin ang="5400000" scaled="1"/>
                </a:gradFill>
                <a:effectLst/>
                <a:uLnTx/>
                <a:uFillTx/>
                <a:latin typeface="KoPub돋움체 Medium"/>
                <a:ea typeface="KoPub돋움체 Medium"/>
                <a:cs typeface="+mn-cs"/>
              </a:endParaRPr>
            </a:p>
          </p:txBody>
        </p:sp>
        <p:cxnSp>
          <p:nvCxnSpPr>
            <p:cNvPr id="43" name="꺾인 연결선 7">
              <a:extLst>
                <a:ext uri="{FF2B5EF4-FFF2-40B4-BE49-F238E27FC236}">
                  <a16:creationId xmlns:a16="http://schemas.microsoft.com/office/drawing/2014/main" id="{B7AEE9FC-2B37-5EE5-B2D4-1EAF1E0B86A4}"/>
                </a:ext>
              </a:extLst>
            </p:cNvPr>
            <p:cNvCxnSpPr>
              <a:cxnSpLocks/>
              <a:stCxn id="41" idx="0"/>
              <a:endCxn id="42" idx="0"/>
            </p:cNvCxnSpPr>
            <p:nvPr/>
          </p:nvCxnSpPr>
          <p:spPr>
            <a:xfrm rot="5400000" flipH="1" flipV="1">
              <a:off x="3388801" y="542815"/>
              <a:ext cx="14308" cy="3192797"/>
            </a:xfrm>
            <a:prstGeom prst="bentConnector3">
              <a:avLst>
                <a:gd name="adj1" fmla="val 1697708"/>
              </a:avLst>
            </a:prstGeom>
            <a:ln>
              <a:solidFill>
                <a:srgbClr val="7395D3"/>
              </a:solidFill>
            </a:ln>
            <a:effectLst/>
          </p:spPr>
          <p:style>
            <a:lnRef idx="2">
              <a:schemeClr val="accent1"/>
            </a:lnRef>
            <a:fillRef idx="0">
              <a:schemeClr val="accent1"/>
            </a:fillRef>
            <a:effectRef idx="1">
              <a:schemeClr val="accent1"/>
            </a:effectRef>
            <a:fontRef idx="minor">
              <a:schemeClr val="tx1"/>
            </a:fontRef>
          </p:style>
        </p:cxnSp>
        <p:sp>
          <p:nvSpPr>
            <p:cNvPr id="44" name="순서도: 대체 처리 43">
              <a:extLst>
                <a:ext uri="{FF2B5EF4-FFF2-40B4-BE49-F238E27FC236}">
                  <a16:creationId xmlns:a16="http://schemas.microsoft.com/office/drawing/2014/main" id="{9D5F1163-BBB9-6B57-85CB-C25DE2B394C3}"/>
                </a:ext>
              </a:extLst>
            </p:cNvPr>
            <p:cNvSpPr/>
            <p:nvPr/>
          </p:nvSpPr>
          <p:spPr>
            <a:xfrm>
              <a:off x="407713" y="1694726"/>
              <a:ext cx="6042574" cy="313354"/>
            </a:xfrm>
            <a:prstGeom prst="flowChartAlternateProcess">
              <a:avLst/>
            </a:prstGeom>
            <a:solidFill>
              <a:srgbClr val="234DE3"/>
            </a:solidFill>
            <a:ln>
              <a:solidFill>
                <a:srgbClr val="193DC1"/>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noFill/>
                  </a:ln>
                  <a:gradFill>
                    <a:gsLst>
                      <a:gs pos="0">
                        <a:srgbClr val="FFFFFF"/>
                      </a:gs>
                      <a:gs pos="100000">
                        <a:srgbClr val="FFFFFF"/>
                      </a:gs>
                    </a:gsLst>
                    <a:lin ang="5400000" scaled="1"/>
                  </a:gradFill>
                  <a:effectLst/>
                  <a:uLnTx/>
                  <a:uFillTx/>
                  <a:latin typeface="KoPub돋움체 Medium"/>
                  <a:ea typeface="KoPub돋움체 Medium"/>
                  <a:cs typeface="+mn-cs"/>
                </a:rPr>
                <a:t>빅테크 플랫폼</a:t>
              </a:r>
            </a:p>
          </p:txBody>
        </p:sp>
        <p:sp>
          <p:nvSpPr>
            <p:cNvPr id="45" name="순서도: 대체 처리 44">
              <a:extLst>
                <a:ext uri="{FF2B5EF4-FFF2-40B4-BE49-F238E27FC236}">
                  <a16:creationId xmlns:a16="http://schemas.microsoft.com/office/drawing/2014/main" id="{E24F4566-E595-3AED-2DE8-8EA564EA8FE0}"/>
                </a:ext>
              </a:extLst>
            </p:cNvPr>
            <p:cNvSpPr/>
            <p:nvPr/>
          </p:nvSpPr>
          <p:spPr>
            <a:xfrm>
              <a:off x="407711" y="3080255"/>
              <a:ext cx="6042576" cy="326831"/>
            </a:xfrm>
            <a:prstGeom prst="flowChartAlternateProcess">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noFill/>
                  </a:ln>
                  <a:gradFill>
                    <a:gsLst>
                      <a:gs pos="0">
                        <a:srgbClr val="FFFFFF"/>
                      </a:gs>
                      <a:gs pos="100000">
                        <a:srgbClr val="FFFFFF"/>
                      </a:gs>
                    </a:gsLst>
                    <a:lin ang="5400000" scaled="1"/>
                  </a:gradFill>
                  <a:effectLst/>
                  <a:uLnTx/>
                  <a:uFillTx/>
                  <a:latin typeface="KoPub돋움체 Medium"/>
                  <a:ea typeface="KoPub돋움체 Medium"/>
                  <a:cs typeface="+mn-cs"/>
                </a:rPr>
                <a:t>생성형 </a:t>
              </a:r>
              <a:r>
                <a:rPr kumimoji="0" lang="en-US" altLang="ko-KR" sz="1100" b="1" i="0" u="none" strike="noStrike" kern="1200" cap="none" spc="0" normalizeH="0" baseline="0" noProof="0" dirty="0">
                  <a:ln>
                    <a:noFill/>
                  </a:ln>
                  <a:gradFill>
                    <a:gsLst>
                      <a:gs pos="0">
                        <a:srgbClr val="FFFFFF"/>
                      </a:gs>
                      <a:gs pos="100000">
                        <a:srgbClr val="FFFFFF"/>
                      </a:gs>
                    </a:gsLst>
                    <a:lin ang="5400000" scaled="1"/>
                  </a:gradFill>
                  <a:effectLst/>
                  <a:uLnTx/>
                  <a:uFillTx/>
                  <a:latin typeface="KoPub돋움체 Medium"/>
                  <a:ea typeface="KoPub돋움체 Medium"/>
                  <a:cs typeface="+mn-cs"/>
                </a:rPr>
                <a:t>AI </a:t>
              </a:r>
              <a:r>
                <a:rPr kumimoji="0" lang="ko-KR" altLang="en-US" sz="1100" b="1" i="0" u="none" strike="noStrike" kern="1200" cap="none" spc="0" normalizeH="0" baseline="0" noProof="0" dirty="0">
                  <a:ln>
                    <a:noFill/>
                  </a:ln>
                  <a:gradFill>
                    <a:gsLst>
                      <a:gs pos="0">
                        <a:srgbClr val="FFFFFF"/>
                      </a:gs>
                      <a:gs pos="100000">
                        <a:srgbClr val="FFFFFF"/>
                      </a:gs>
                    </a:gsLst>
                    <a:lin ang="5400000" scaled="1"/>
                  </a:gradFill>
                  <a:effectLst/>
                  <a:uLnTx/>
                  <a:uFillTx/>
                  <a:latin typeface="KoPub돋움체 Medium"/>
                  <a:ea typeface="KoPub돋움체 Medium"/>
                  <a:cs typeface="+mn-cs"/>
                </a:rPr>
                <a:t>모델 기반 서비스 혁신 전략 실현</a:t>
              </a:r>
            </a:p>
          </p:txBody>
        </p:sp>
        <p:grpSp>
          <p:nvGrpSpPr>
            <p:cNvPr id="237" name="그룹 236">
              <a:extLst>
                <a:ext uri="{FF2B5EF4-FFF2-40B4-BE49-F238E27FC236}">
                  <a16:creationId xmlns:a16="http://schemas.microsoft.com/office/drawing/2014/main" id="{DFA70277-53B8-E395-CF72-B147001B8BCC}"/>
                </a:ext>
              </a:extLst>
            </p:cNvPr>
            <p:cNvGrpSpPr/>
            <p:nvPr/>
          </p:nvGrpSpPr>
          <p:grpSpPr>
            <a:xfrm>
              <a:off x="406162" y="2489371"/>
              <a:ext cx="510850" cy="232551"/>
              <a:chOff x="406162" y="2469939"/>
              <a:chExt cx="510850" cy="232551"/>
            </a:xfrm>
          </p:grpSpPr>
          <p:sp>
            <p:nvSpPr>
              <p:cNvPr id="46" name="사각형: 둥근 모서리 45">
                <a:extLst>
                  <a:ext uri="{FF2B5EF4-FFF2-40B4-BE49-F238E27FC236}">
                    <a16:creationId xmlns:a16="http://schemas.microsoft.com/office/drawing/2014/main" id="{756A795B-6F22-3B22-3208-F55508360FCE}"/>
                  </a:ext>
                </a:extLst>
              </p:cNvPr>
              <p:cNvSpPr/>
              <p:nvPr/>
            </p:nvSpPr>
            <p:spPr>
              <a:xfrm>
                <a:off x="406162" y="2469939"/>
                <a:ext cx="510850" cy="232551"/>
              </a:xfrm>
              <a:prstGeom prst="roundRect">
                <a:avLst/>
              </a:prstGeom>
              <a:solidFill>
                <a:schemeClr val="bg1"/>
              </a:solid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1100" b="0"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endParaRPr>
              </a:p>
            </p:txBody>
          </p:sp>
          <p:pic>
            <p:nvPicPr>
              <p:cNvPr id="47" name="그림 46">
                <a:extLst>
                  <a:ext uri="{FF2B5EF4-FFF2-40B4-BE49-F238E27FC236}">
                    <a16:creationId xmlns:a16="http://schemas.microsoft.com/office/drawing/2014/main" id="{0CE41F69-F1AC-A1DA-B47B-F0965EFB2D3D}"/>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44424" y="2526844"/>
                <a:ext cx="434789" cy="146866"/>
              </a:xfrm>
              <a:prstGeom prst="rect">
                <a:avLst/>
              </a:prstGeom>
            </p:spPr>
          </p:pic>
        </p:grpSp>
        <p:grpSp>
          <p:nvGrpSpPr>
            <p:cNvPr id="240" name="그룹 239">
              <a:extLst>
                <a:ext uri="{FF2B5EF4-FFF2-40B4-BE49-F238E27FC236}">
                  <a16:creationId xmlns:a16="http://schemas.microsoft.com/office/drawing/2014/main" id="{F4AACB82-132A-BC89-2278-BAA3CBD68E65}"/>
                </a:ext>
              </a:extLst>
            </p:cNvPr>
            <p:cNvGrpSpPr/>
            <p:nvPr/>
          </p:nvGrpSpPr>
          <p:grpSpPr>
            <a:xfrm>
              <a:off x="2118421" y="2488747"/>
              <a:ext cx="510850" cy="232551"/>
              <a:chOff x="2118421" y="2488989"/>
              <a:chExt cx="510850" cy="232551"/>
            </a:xfrm>
          </p:grpSpPr>
          <p:sp>
            <p:nvSpPr>
              <p:cNvPr id="38" name="사각형: 둥근 모서리 37">
                <a:extLst>
                  <a:ext uri="{FF2B5EF4-FFF2-40B4-BE49-F238E27FC236}">
                    <a16:creationId xmlns:a16="http://schemas.microsoft.com/office/drawing/2014/main" id="{62EE9F4E-3B77-C66D-A1C7-C41FBF323648}"/>
                  </a:ext>
                </a:extLst>
              </p:cNvPr>
              <p:cNvSpPr/>
              <p:nvPr/>
            </p:nvSpPr>
            <p:spPr>
              <a:xfrm>
                <a:off x="2118421" y="2488989"/>
                <a:ext cx="510850" cy="232551"/>
              </a:xfrm>
              <a:prstGeom prst="roundRect">
                <a:avLst/>
              </a:prstGeom>
              <a:solidFill>
                <a:schemeClr val="bg1"/>
              </a:solid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1100" b="0"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endParaRPr>
              </a:p>
            </p:txBody>
          </p:sp>
          <p:pic>
            <p:nvPicPr>
              <p:cNvPr id="48" name="Picture 4" descr="naver logo">
                <a:extLst>
                  <a:ext uri="{FF2B5EF4-FFF2-40B4-BE49-F238E27FC236}">
                    <a16:creationId xmlns:a16="http://schemas.microsoft.com/office/drawing/2014/main" id="{9E5602AE-0C2F-467A-3DCE-E6E3073F13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695" y="2571179"/>
                <a:ext cx="416148" cy="81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1" name="그룹 240">
              <a:extLst>
                <a:ext uri="{FF2B5EF4-FFF2-40B4-BE49-F238E27FC236}">
                  <a16:creationId xmlns:a16="http://schemas.microsoft.com/office/drawing/2014/main" id="{25C1E8F2-DA8C-2A85-3792-4059D7837E3E}"/>
                </a:ext>
              </a:extLst>
            </p:cNvPr>
            <p:cNvGrpSpPr/>
            <p:nvPr/>
          </p:nvGrpSpPr>
          <p:grpSpPr>
            <a:xfrm>
              <a:off x="2689173" y="2486236"/>
              <a:ext cx="510850" cy="232551"/>
              <a:chOff x="2689173" y="2488989"/>
              <a:chExt cx="510850" cy="232551"/>
            </a:xfrm>
          </p:grpSpPr>
          <p:sp>
            <p:nvSpPr>
              <p:cNvPr id="39" name="사각형: 둥근 모서리 38">
                <a:extLst>
                  <a:ext uri="{FF2B5EF4-FFF2-40B4-BE49-F238E27FC236}">
                    <a16:creationId xmlns:a16="http://schemas.microsoft.com/office/drawing/2014/main" id="{DC1CE5D6-2BEC-8433-5F53-84E7DBDA35CC}"/>
                  </a:ext>
                </a:extLst>
              </p:cNvPr>
              <p:cNvSpPr/>
              <p:nvPr/>
            </p:nvSpPr>
            <p:spPr>
              <a:xfrm>
                <a:off x="2689173" y="2488989"/>
                <a:ext cx="510850" cy="232551"/>
              </a:xfrm>
              <a:prstGeom prst="roundRect">
                <a:avLst/>
              </a:prstGeom>
              <a:solidFill>
                <a:schemeClr val="bg1"/>
              </a:solid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1100" b="0"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endParaRPr>
              </a:p>
            </p:txBody>
          </p:sp>
          <p:pic>
            <p:nvPicPr>
              <p:cNvPr id="49" name="그림 48">
                <a:extLst>
                  <a:ext uri="{FF2B5EF4-FFF2-40B4-BE49-F238E27FC236}">
                    <a16:creationId xmlns:a16="http://schemas.microsoft.com/office/drawing/2014/main" id="{EA22A6B2-5EA1-79FE-4139-19BB19927197}"/>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771468" y="2541855"/>
                <a:ext cx="347580" cy="144801"/>
              </a:xfrm>
              <a:prstGeom prst="rect">
                <a:avLst/>
              </a:prstGeom>
            </p:spPr>
          </p:pic>
        </p:grpSp>
        <p:grpSp>
          <p:nvGrpSpPr>
            <p:cNvPr id="238" name="그룹 237">
              <a:extLst>
                <a:ext uri="{FF2B5EF4-FFF2-40B4-BE49-F238E27FC236}">
                  <a16:creationId xmlns:a16="http://schemas.microsoft.com/office/drawing/2014/main" id="{A6F1764E-E3D0-5F55-966F-525FFA58131D}"/>
                </a:ext>
              </a:extLst>
            </p:cNvPr>
            <p:cNvGrpSpPr/>
            <p:nvPr/>
          </p:nvGrpSpPr>
          <p:grpSpPr>
            <a:xfrm>
              <a:off x="976915" y="2489371"/>
              <a:ext cx="510850" cy="232551"/>
              <a:chOff x="976915" y="2469939"/>
              <a:chExt cx="510850" cy="232551"/>
            </a:xfrm>
          </p:grpSpPr>
          <p:sp>
            <p:nvSpPr>
              <p:cNvPr id="40" name="사각형: 둥근 모서리 39">
                <a:extLst>
                  <a:ext uri="{FF2B5EF4-FFF2-40B4-BE49-F238E27FC236}">
                    <a16:creationId xmlns:a16="http://schemas.microsoft.com/office/drawing/2014/main" id="{B6AD60ED-5957-2AF7-0B9E-84ADAF5EA3CC}"/>
                  </a:ext>
                </a:extLst>
              </p:cNvPr>
              <p:cNvSpPr/>
              <p:nvPr/>
            </p:nvSpPr>
            <p:spPr>
              <a:xfrm>
                <a:off x="976915" y="2469939"/>
                <a:ext cx="510850" cy="232551"/>
              </a:xfrm>
              <a:prstGeom prst="roundRect">
                <a:avLst/>
              </a:prstGeom>
              <a:solidFill>
                <a:schemeClr val="bg1"/>
              </a:solid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1100" b="0"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endParaRPr>
              </a:p>
            </p:txBody>
          </p:sp>
          <p:pic>
            <p:nvPicPr>
              <p:cNvPr id="50" name="Picture 8">
                <a:extLst>
                  <a:ext uri="{FF2B5EF4-FFF2-40B4-BE49-F238E27FC236}">
                    <a16:creationId xmlns:a16="http://schemas.microsoft.com/office/drawing/2014/main" id="{5E1B9BB0-76E7-6A42-B57C-08A68C0211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942" y="2552083"/>
                <a:ext cx="444817" cy="90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9" name="그룹 238">
              <a:extLst>
                <a:ext uri="{FF2B5EF4-FFF2-40B4-BE49-F238E27FC236}">
                  <a16:creationId xmlns:a16="http://schemas.microsoft.com/office/drawing/2014/main" id="{35E5277A-C713-D70B-D730-8B7AE91C364A}"/>
                </a:ext>
              </a:extLst>
            </p:cNvPr>
            <p:cNvGrpSpPr/>
            <p:nvPr/>
          </p:nvGrpSpPr>
          <p:grpSpPr>
            <a:xfrm>
              <a:off x="1547668" y="2489371"/>
              <a:ext cx="510850" cy="239348"/>
              <a:chOff x="1547668" y="2469939"/>
              <a:chExt cx="510850" cy="239348"/>
            </a:xfrm>
          </p:grpSpPr>
          <p:sp>
            <p:nvSpPr>
              <p:cNvPr id="37" name="사각형: 둥근 모서리 36">
                <a:extLst>
                  <a:ext uri="{FF2B5EF4-FFF2-40B4-BE49-F238E27FC236}">
                    <a16:creationId xmlns:a16="http://schemas.microsoft.com/office/drawing/2014/main" id="{8D1E5444-43D9-DB6A-B0D6-D3DA3AAB7947}"/>
                  </a:ext>
                </a:extLst>
              </p:cNvPr>
              <p:cNvSpPr/>
              <p:nvPr/>
            </p:nvSpPr>
            <p:spPr>
              <a:xfrm>
                <a:off x="1547668" y="2469939"/>
                <a:ext cx="510850" cy="232551"/>
              </a:xfrm>
              <a:prstGeom prst="roundRect">
                <a:avLst/>
              </a:prstGeom>
              <a:solidFill>
                <a:schemeClr val="bg1"/>
              </a:solid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1100" b="0"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endParaRPr>
              </a:p>
            </p:txBody>
          </p:sp>
          <p:pic>
            <p:nvPicPr>
              <p:cNvPr id="51" name="Picture 2">
                <a:extLst>
                  <a:ext uri="{FF2B5EF4-FFF2-40B4-BE49-F238E27FC236}">
                    <a16:creationId xmlns:a16="http://schemas.microsoft.com/office/drawing/2014/main" id="{BA0D94DF-A48E-A14A-D231-272CEDCA1D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7629" y="2516595"/>
                <a:ext cx="458384" cy="1926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6" name="그룹 235">
              <a:extLst>
                <a:ext uri="{FF2B5EF4-FFF2-40B4-BE49-F238E27FC236}">
                  <a16:creationId xmlns:a16="http://schemas.microsoft.com/office/drawing/2014/main" id="{B9D8F76F-E944-806E-6B6A-A6167DA26E70}"/>
                </a:ext>
              </a:extLst>
            </p:cNvPr>
            <p:cNvGrpSpPr/>
            <p:nvPr/>
          </p:nvGrpSpPr>
          <p:grpSpPr>
            <a:xfrm>
              <a:off x="4589137" y="2487157"/>
              <a:ext cx="806431" cy="232551"/>
              <a:chOff x="4589137" y="2488989"/>
              <a:chExt cx="806431" cy="232551"/>
            </a:xfrm>
          </p:grpSpPr>
          <p:sp>
            <p:nvSpPr>
              <p:cNvPr id="36" name="사각형: 둥근 모서리 35">
                <a:extLst>
                  <a:ext uri="{FF2B5EF4-FFF2-40B4-BE49-F238E27FC236}">
                    <a16:creationId xmlns:a16="http://schemas.microsoft.com/office/drawing/2014/main" id="{179728FF-D793-95D7-EEBD-2A81CA57B650}"/>
                  </a:ext>
                </a:extLst>
              </p:cNvPr>
              <p:cNvSpPr/>
              <p:nvPr/>
            </p:nvSpPr>
            <p:spPr>
              <a:xfrm>
                <a:off x="4589137" y="2488989"/>
                <a:ext cx="806431" cy="232551"/>
              </a:xfrm>
              <a:prstGeom prst="roundRect">
                <a:avLst/>
              </a:prstGeom>
              <a:solidFill>
                <a:schemeClr val="bg1"/>
              </a:solid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1100" b="0"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endParaRPr>
              </a:p>
            </p:txBody>
          </p:sp>
          <p:pic>
            <p:nvPicPr>
              <p:cNvPr id="52" name="Picture 2" descr="Microsoft corporate logo.">
                <a:extLst>
                  <a:ext uri="{FF2B5EF4-FFF2-40B4-BE49-F238E27FC236}">
                    <a16:creationId xmlns:a16="http://schemas.microsoft.com/office/drawing/2014/main" id="{368CD80A-A612-B591-2248-0553CCCF610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275" t="37911" r="22953" b="38018"/>
              <a:stretch/>
            </p:blipFill>
            <p:spPr bwMode="auto">
              <a:xfrm>
                <a:off x="4668266" y="2530893"/>
                <a:ext cx="648172" cy="15993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4" name="화살표: 오각형 53">
            <a:extLst>
              <a:ext uri="{FF2B5EF4-FFF2-40B4-BE49-F238E27FC236}">
                <a16:creationId xmlns:a16="http://schemas.microsoft.com/office/drawing/2014/main" id="{A9062197-779B-61FF-BE31-96C2FBE5D9A7}"/>
              </a:ext>
            </a:extLst>
          </p:cNvPr>
          <p:cNvSpPr/>
          <p:nvPr/>
        </p:nvSpPr>
        <p:spPr>
          <a:xfrm rot="5400000">
            <a:off x="566581" y="4519935"/>
            <a:ext cx="1505304" cy="1964314"/>
          </a:xfrm>
          <a:prstGeom prst="homePlate">
            <a:avLst>
              <a:gd name="adj" fmla="val 19727"/>
            </a:avLst>
          </a:prstGeom>
          <a:solidFill>
            <a:schemeClr val="bg1"/>
          </a:solidFill>
          <a:ln>
            <a:noFill/>
          </a:ln>
          <a:effectLst>
            <a:softEdge rad="0"/>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900" b="0"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56" name="화살표: 오각형 55">
            <a:extLst>
              <a:ext uri="{FF2B5EF4-FFF2-40B4-BE49-F238E27FC236}">
                <a16:creationId xmlns:a16="http://schemas.microsoft.com/office/drawing/2014/main" id="{2F8AC45F-C065-DE78-296E-C16C2C10B5C6}"/>
              </a:ext>
            </a:extLst>
          </p:cNvPr>
          <p:cNvSpPr/>
          <p:nvPr/>
        </p:nvSpPr>
        <p:spPr>
          <a:xfrm rot="5400000">
            <a:off x="2684294" y="4516098"/>
            <a:ext cx="1505306" cy="1971986"/>
          </a:xfrm>
          <a:prstGeom prst="homePlate">
            <a:avLst>
              <a:gd name="adj" fmla="val 19517"/>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900" b="0"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58" name="화살표: 오각형 57">
            <a:extLst>
              <a:ext uri="{FF2B5EF4-FFF2-40B4-BE49-F238E27FC236}">
                <a16:creationId xmlns:a16="http://schemas.microsoft.com/office/drawing/2014/main" id="{A293B495-BDD9-99F6-C52D-EE720A378A6B}"/>
              </a:ext>
            </a:extLst>
          </p:cNvPr>
          <p:cNvSpPr/>
          <p:nvPr/>
        </p:nvSpPr>
        <p:spPr>
          <a:xfrm rot="5400000">
            <a:off x="4793164" y="4523285"/>
            <a:ext cx="1505307" cy="1957613"/>
          </a:xfrm>
          <a:prstGeom prst="homePlate">
            <a:avLst>
              <a:gd name="adj" fmla="val 20197"/>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300"/>
              </a:spcAft>
              <a:buClrTx/>
              <a:buSzTx/>
              <a:buFontTx/>
              <a:buNone/>
              <a:tabLst/>
              <a:defRPr/>
            </a:pPr>
            <a:endParaRPr kumimoji="0" lang="ko-KR" altLang="en-US" sz="900" b="0" i="0" u="none" strike="noStrike" kern="1200" cap="none" spc="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endParaRPr>
          </a:p>
        </p:txBody>
      </p:sp>
      <p:pic>
        <p:nvPicPr>
          <p:cNvPr id="60" name="그림 59">
            <a:extLst>
              <a:ext uri="{FF2B5EF4-FFF2-40B4-BE49-F238E27FC236}">
                <a16:creationId xmlns:a16="http://schemas.microsoft.com/office/drawing/2014/main" id="{17987D94-F33D-3741-F8D4-EA2B2395368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33720" y="4895162"/>
            <a:ext cx="618903" cy="219994"/>
          </a:xfrm>
          <a:prstGeom prst="rect">
            <a:avLst/>
          </a:prstGeom>
          <a:solidFill>
            <a:schemeClr val="bg1"/>
          </a:solidFill>
        </p:spPr>
      </p:pic>
      <p:sp>
        <p:nvSpPr>
          <p:cNvPr id="61" name="직사각형 60">
            <a:extLst>
              <a:ext uri="{FF2B5EF4-FFF2-40B4-BE49-F238E27FC236}">
                <a16:creationId xmlns:a16="http://schemas.microsoft.com/office/drawing/2014/main" id="{7B5DD5AA-B3B8-682E-19B5-9EBCCA9EC4A8}"/>
              </a:ext>
            </a:extLst>
          </p:cNvPr>
          <p:cNvSpPr/>
          <p:nvPr/>
        </p:nvSpPr>
        <p:spPr>
          <a:xfrm>
            <a:off x="1049780" y="4824578"/>
            <a:ext cx="1384750" cy="46082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음성 등 </a:t>
            </a:r>
            <a:r>
              <a:rPr kumimoji="0" lang="en-US" altLang="ko-KR"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Multi-modal </a:t>
            </a:r>
            <a: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기능</a:t>
            </a:r>
            <a:r>
              <a:rPr kumimoji="0" lang="en-US" altLang="ko-KR"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도입</a:t>
            </a:r>
          </a:p>
        </p:txBody>
      </p:sp>
      <p:sp>
        <p:nvSpPr>
          <p:cNvPr id="62" name="직사각형 61">
            <a:extLst>
              <a:ext uri="{FF2B5EF4-FFF2-40B4-BE49-F238E27FC236}">
                <a16:creationId xmlns:a16="http://schemas.microsoft.com/office/drawing/2014/main" id="{AEAC0860-C0D4-C2A9-E8AE-DA03FEFAC609}"/>
              </a:ext>
            </a:extLst>
          </p:cNvPr>
          <p:cNvSpPr/>
          <p:nvPr/>
        </p:nvSpPr>
        <p:spPr>
          <a:xfrm>
            <a:off x="1049780" y="5374675"/>
            <a:ext cx="1384750" cy="46082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메타버스 콘텐츠 제작 서비스 개발 추진</a:t>
            </a:r>
          </a:p>
        </p:txBody>
      </p:sp>
      <p:pic>
        <p:nvPicPr>
          <p:cNvPr id="63" name="Picture 8">
            <a:extLst>
              <a:ext uri="{FF2B5EF4-FFF2-40B4-BE49-F238E27FC236}">
                <a16:creationId xmlns:a16="http://schemas.microsoft.com/office/drawing/2014/main" id="{1BC36FFA-7A20-378A-BCC6-B24685BEF9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012" y="5473316"/>
            <a:ext cx="579979" cy="117376"/>
          </a:xfrm>
          <a:prstGeom prst="rect">
            <a:avLst/>
          </a:prstGeom>
          <a:noFill/>
          <a:extLst>
            <a:ext uri="{909E8E84-426E-40DD-AFC4-6F175D3DCCD1}">
              <a14:hiddenFill xmlns:a14="http://schemas.microsoft.com/office/drawing/2010/main">
                <a:solidFill>
                  <a:srgbClr val="FFFFFF"/>
                </a:solidFill>
              </a14:hiddenFill>
            </a:ext>
          </a:extLst>
        </p:spPr>
      </p:pic>
      <p:pic>
        <p:nvPicPr>
          <p:cNvPr id="128" name="그림 127">
            <a:extLst>
              <a:ext uri="{FF2B5EF4-FFF2-40B4-BE49-F238E27FC236}">
                <a16:creationId xmlns:a16="http://schemas.microsoft.com/office/drawing/2014/main" id="{2866BD0B-3BB4-030B-1568-0E28C78BCD2A}"/>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517701" y="4895162"/>
            <a:ext cx="618903" cy="219994"/>
          </a:xfrm>
          <a:prstGeom prst="rect">
            <a:avLst/>
          </a:prstGeom>
          <a:solidFill>
            <a:schemeClr val="bg1"/>
          </a:solidFill>
        </p:spPr>
      </p:pic>
      <p:sp>
        <p:nvSpPr>
          <p:cNvPr id="129" name="직사각형 128">
            <a:extLst>
              <a:ext uri="{FF2B5EF4-FFF2-40B4-BE49-F238E27FC236}">
                <a16:creationId xmlns:a16="http://schemas.microsoft.com/office/drawing/2014/main" id="{56F10D4A-BD8D-FE86-5031-53E2441742F7}"/>
              </a:ext>
            </a:extLst>
          </p:cNvPr>
          <p:cNvSpPr/>
          <p:nvPr/>
        </p:nvSpPr>
        <p:spPr>
          <a:xfrm>
            <a:off x="3155027" y="4824578"/>
            <a:ext cx="1384750" cy="46082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정보 요약 기능 및 </a:t>
            </a:r>
            <a:b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br>
            <a: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출처 표기 기능 도입 등</a:t>
            </a:r>
          </a:p>
        </p:txBody>
      </p:sp>
      <p:sp>
        <p:nvSpPr>
          <p:cNvPr id="130" name="직사각형 129">
            <a:extLst>
              <a:ext uri="{FF2B5EF4-FFF2-40B4-BE49-F238E27FC236}">
                <a16:creationId xmlns:a16="http://schemas.microsoft.com/office/drawing/2014/main" id="{8E5B944B-BEFF-C6B0-2F0F-263973678925}"/>
              </a:ext>
            </a:extLst>
          </p:cNvPr>
          <p:cNvSpPr/>
          <p:nvPr/>
        </p:nvSpPr>
        <p:spPr>
          <a:xfrm>
            <a:off x="5305855" y="4887507"/>
            <a:ext cx="1304182" cy="46082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차량용 서비스</a:t>
            </a:r>
            <a:r>
              <a:rPr kumimoji="0" lang="en-US" altLang="ko-KR"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워크 솔루션 등 다양한 타깃층 공략 </a:t>
            </a:r>
          </a:p>
        </p:txBody>
      </p:sp>
      <p:pic>
        <p:nvPicPr>
          <p:cNvPr id="131" name="Picture 2" descr="Microsoft corporate logo.">
            <a:extLst>
              <a:ext uri="{FF2B5EF4-FFF2-40B4-BE49-F238E27FC236}">
                <a16:creationId xmlns:a16="http://schemas.microsoft.com/office/drawing/2014/main" id="{E84E75E5-1F8C-144B-48EF-BE35B5FE078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275" t="34197" r="22953" b="36477"/>
          <a:stretch/>
        </p:blipFill>
        <p:spPr bwMode="auto">
          <a:xfrm>
            <a:off x="4649241" y="4836568"/>
            <a:ext cx="680730" cy="224368"/>
          </a:xfrm>
          <a:prstGeom prst="rect">
            <a:avLst/>
          </a:prstGeom>
          <a:noFill/>
          <a:extLst>
            <a:ext uri="{909E8E84-426E-40DD-AFC4-6F175D3DCCD1}">
              <a14:hiddenFill xmlns:a14="http://schemas.microsoft.com/office/drawing/2010/main">
                <a:solidFill>
                  <a:srgbClr val="FFFFFF"/>
                </a:solidFill>
              </a14:hiddenFill>
            </a:ext>
          </a:extLst>
        </p:spPr>
      </p:pic>
      <p:sp>
        <p:nvSpPr>
          <p:cNvPr id="132" name="직사각형 131">
            <a:extLst>
              <a:ext uri="{FF2B5EF4-FFF2-40B4-BE49-F238E27FC236}">
                <a16:creationId xmlns:a16="http://schemas.microsoft.com/office/drawing/2014/main" id="{B69F9DA1-E56B-4BE2-1414-042A3E3AE415}"/>
              </a:ext>
            </a:extLst>
          </p:cNvPr>
          <p:cNvSpPr/>
          <p:nvPr/>
        </p:nvSpPr>
        <p:spPr>
          <a:xfrm>
            <a:off x="3156768" y="5509237"/>
            <a:ext cx="1156619" cy="46082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300"/>
              </a:spcAft>
              <a:buClrTx/>
              <a:buSzTx/>
              <a:buFontTx/>
              <a:buNone/>
              <a:tabLst/>
              <a:defRPr/>
            </a:pPr>
            <a:r>
              <a:rPr kumimoji="0" lang="en-US" altLang="ko-KR"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Fine-Tuning, </a:t>
            </a:r>
            <a: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추론 방식 개선 등 품질 강화 추진</a:t>
            </a:r>
          </a:p>
        </p:txBody>
      </p:sp>
      <p:sp>
        <p:nvSpPr>
          <p:cNvPr id="133" name="직사각형 132">
            <a:extLst>
              <a:ext uri="{FF2B5EF4-FFF2-40B4-BE49-F238E27FC236}">
                <a16:creationId xmlns:a16="http://schemas.microsoft.com/office/drawing/2014/main" id="{55D53F38-921F-D828-6B41-22BDEBA49665}"/>
              </a:ext>
            </a:extLst>
          </p:cNvPr>
          <p:cNvSpPr/>
          <p:nvPr/>
        </p:nvSpPr>
        <p:spPr>
          <a:xfrm>
            <a:off x="5250527" y="5467754"/>
            <a:ext cx="1344774" cy="46082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300"/>
              </a:spcAft>
              <a:buClrTx/>
              <a:buSzTx/>
              <a:buFontTx/>
              <a:buNone/>
              <a:tabLst/>
              <a:defRPr/>
            </a:pPr>
            <a: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광고 생성</a:t>
            </a:r>
            <a:r>
              <a:rPr kumimoji="0" lang="en-US" altLang="ko-KR"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00" b="1" i="0" u="none" strike="noStrike" kern="1200" cap="none" spc="-20" normalizeH="0" baseline="0" noProof="0" dirty="0">
                <a:ln>
                  <a:solidFill>
                    <a:srgbClr val="000000">
                      <a:alpha val="0"/>
                    </a:srgbClr>
                  </a:solidFill>
                </a:ln>
                <a:solidFill>
                  <a:srgbClr val="000000">
                    <a:lumMod val="75000"/>
                    <a:lumOff val="25000"/>
                  </a:srgbClr>
                </a:solidFill>
                <a:effectLst/>
                <a:uLnTx/>
                <a:uFillTx/>
                <a:latin typeface="KoPub돋움체 Medium" panose="02020603020101020101" pitchFamily="18" charset="-127"/>
                <a:ea typeface="KoPub돋움체 Medium" panose="02020603020101020101" pitchFamily="18" charset="-127"/>
                <a:cs typeface="+mn-cs"/>
              </a:rPr>
              <a:t>헬스케어 등 이용자층 확대 추진</a:t>
            </a:r>
          </a:p>
        </p:txBody>
      </p:sp>
      <p:pic>
        <p:nvPicPr>
          <p:cNvPr id="135" name="Picture 2">
            <a:extLst>
              <a:ext uri="{FF2B5EF4-FFF2-40B4-BE49-F238E27FC236}">
                <a16:creationId xmlns:a16="http://schemas.microsoft.com/office/drawing/2014/main" id="{B67BADDD-C810-BD58-A72F-FD4ECF939A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4761" y="5482472"/>
            <a:ext cx="663054" cy="278729"/>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D7271A91-B39F-9224-BCB7-5AE64291C233}"/>
              </a:ext>
            </a:extLst>
          </p:cNvPr>
          <p:cNvSpPr txBox="1"/>
          <p:nvPr/>
        </p:nvSpPr>
        <p:spPr>
          <a:xfrm>
            <a:off x="347878" y="6456254"/>
            <a:ext cx="4390054" cy="609737"/>
          </a:xfrm>
          <a:prstGeom prst="rect">
            <a:avLst/>
          </a:prstGeom>
          <a:noFill/>
          <a:ln>
            <a:noFill/>
          </a:ln>
        </p:spPr>
        <p:txBody>
          <a:bodyPr wrap="square" lIns="0" tIns="180000" rIns="0" bIns="1800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600" b="0" i="0" u="none" strike="noStrike" kern="1200" cap="none" spc="0" normalizeH="0" baseline="0" noProof="0" dirty="0">
                <a:ln>
                  <a:solidFill>
                    <a:srgbClr val="FD349C">
                      <a:alpha val="0"/>
                    </a:srgbClr>
                  </a:solidFill>
                </a:ln>
                <a:solidFill>
                  <a:srgbClr val="0040B4"/>
                </a:solidFill>
                <a:effectLst/>
                <a:uLnTx/>
                <a:uFillTx/>
                <a:latin typeface="KoPub돋움체 Bold"/>
                <a:ea typeface="KoPub돋움체 Bold"/>
                <a:cs typeface="+mn-cs"/>
              </a:rPr>
              <a:t>빅테크 플랫폼 기업을 위한 생성형 </a:t>
            </a:r>
            <a:r>
              <a:rPr kumimoji="0" lang="en-US" altLang="ko-KR" sz="1600" b="0" i="0" u="none" strike="noStrike" kern="1200" cap="none" spc="0" normalizeH="0" baseline="0" noProof="0" dirty="0">
                <a:ln>
                  <a:solidFill>
                    <a:srgbClr val="FD349C">
                      <a:alpha val="0"/>
                    </a:srgbClr>
                  </a:solidFill>
                </a:ln>
                <a:solidFill>
                  <a:srgbClr val="0040B4"/>
                </a:solidFill>
                <a:effectLst/>
                <a:uLnTx/>
                <a:uFillTx/>
                <a:latin typeface="KoPub돋움체 Bold"/>
                <a:ea typeface="KoPub돋움체 Bold"/>
                <a:cs typeface="+mn-cs"/>
              </a:rPr>
              <a:t>AI </a:t>
            </a:r>
            <a:r>
              <a:rPr kumimoji="0" lang="ko-KR" altLang="en-US" sz="1600" b="0" i="0" u="none" strike="noStrike" kern="1200" cap="none" spc="0" normalizeH="0" baseline="0" noProof="0" dirty="0">
                <a:ln>
                  <a:solidFill>
                    <a:srgbClr val="FD349C">
                      <a:alpha val="0"/>
                    </a:srgbClr>
                  </a:solidFill>
                </a:ln>
                <a:solidFill>
                  <a:srgbClr val="0040B4"/>
                </a:solidFill>
                <a:effectLst/>
                <a:uLnTx/>
                <a:uFillTx/>
                <a:latin typeface="KoPub돋움체 Bold"/>
                <a:ea typeface="KoPub돋움체 Bold"/>
                <a:cs typeface="+mn-cs"/>
              </a:rPr>
              <a:t>기반 전략 제언</a:t>
            </a:r>
          </a:p>
        </p:txBody>
      </p:sp>
      <p:grpSp>
        <p:nvGrpSpPr>
          <p:cNvPr id="258" name="그룹 257">
            <a:extLst>
              <a:ext uri="{FF2B5EF4-FFF2-40B4-BE49-F238E27FC236}">
                <a16:creationId xmlns:a16="http://schemas.microsoft.com/office/drawing/2014/main" id="{44BECF62-F466-593C-31F4-935F7790B2AD}"/>
              </a:ext>
            </a:extLst>
          </p:cNvPr>
          <p:cNvGrpSpPr/>
          <p:nvPr/>
        </p:nvGrpSpPr>
        <p:grpSpPr>
          <a:xfrm>
            <a:off x="464550" y="7074175"/>
            <a:ext cx="927192" cy="1900920"/>
            <a:chOff x="464550" y="7074175"/>
            <a:chExt cx="927192" cy="1900920"/>
          </a:xfrm>
        </p:grpSpPr>
        <p:pic>
          <p:nvPicPr>
            <p:cNvPr id="245" name="그림 244" descr="일반 보급, 스크린샷, 상자, 보라색이(가) 표시된 사진&#10;&#10;자동 생성된 설명">
              <a:extLst>
                <a:ext uri="{FF2B5EF4-FFF2-40B4-BE49-F238E27FC236}">
                  <a16:creationId xmlns:a16="http://schemas.microsoft.com/office/drawing/2014/main" id="{900A05B0-E8C6-C380-E0BB-04499215AF7C}"/>
                </a:ext>
              </a:extLst>
            </p:cNvPr>
            <p:cNvPicPr>
              <a:picLocks noChangeAspect="1"/>
            </p:cNvPicPr>
            <p:nvPr/>
          </p:nvPicPr>
          <p:blipFill>
            <a:blip r:embed="rId9"/>
            <a:stretch>
              <a:fillRect/>
            </a:stretch>
          </p:blipFill>
          <p:spPr>
            <a:xfrm>
              <a:off x="577248" y="7074175"/>
              <a:ext cx="814494" cy="1205187"/>
            </a:xfrm>
            <a:prstGeom prst="rect">
              <a:avLst/>
            </a:prstGeom>
          </p:spPr>
        </p:pic>
        <p:sp>
          <p:nvSpPr>
            <p:cNvPr id="222" name="TextBox 221">
              <a:extLst>
                <a:ext uri="{FF2B5EF4-FFF2-40B4-BE49-F238E27FC236}">
                  <a16:creationId xmlns:a16="http://schemas.microsoft.com/office/drawing/2014/main" id="{8C835E0C-601E-5D69-8F70-AB6235485792}"/>
                </a:ext>
              </a:extLst>
            </p:cNvPr>
            <p:cNvSpPr txBox="1"/>
            <p:nvPr/>
          </p:nvSpPr>
          <p:spPr>
            <a:xfrm>
              <a:off x="464550" y="8513430"/>
              <a:ext cx="700513" cy="461665"/>
            </a:xfrm>
            <a:prstGeom prst="rect">
              <a:avLst/>
            </a:prstGeom>
            <a:noFill/>
          </p:spPr>
          <p:txBody>
            <a:bodyPr wrap="none" lIns="0" tIns="0" rIns="0" bIns="0" rtlCol="0">
              <a:spAutoFit/>
            </a:bodyPr>
            <a:lstStyle>
              <a:defPPr>
                <a:defRPr lang="en-US"/>
              </a:defPPr>
              <a:lvl1pPr algn="ctr">
                <a:defRPr sz="850" b="1">
                  <a:ln>
                    <a:solidFill>
                      <a:schemeClr val="accent6">
                        <a:alpha val="0"/>
                      </a:schemeClr>
                    </a:solidFill>
                  </a:ln>
                  <a:gradFill>
                    <a:gsLst>
                      <a:gs pos="50000">
                        <a:schemeClr val="tx1">
                          <a:lumMod val="85000"/>
                          <a:lumOff val="15000"/>
                        </a:schemeClr>
                      </a:gs>
                      <a:gs pos="100000">
                        <a:schemeClr val="tx1">
                          <a:lumMod val="85000"/>
                          <a:lumOff val="15000"/>
                        </a:schemeClr>
                      </a:gs>
                    </a:gsLst>
                    <a:lin ang="5400000" scaled="1"/>
                  </a:gradFill>
                  <a:latin typeface="KoPub돋움체 Medium" panose="02020603020101020101" pitchFamily="18" charset="-127"/>
                  <a:ea typeface="KoPub돋움체 Medium" panose="02020603020101020101" pitchFamily="18" charset="-127"/>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AI</a:t>
              </a: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 파운데이션</a:t>
              </a:r>
              <a:endPar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모델 도입</a:t>
              </a:r>
              <a:endPar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전략 수립</a:t>
              </a:r>
              <a:endPar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p:txBody>
        </p:sp>
      </p:grpSp>
      <p:sp>
        <p:nvSpPr>
          <p:cNvPr id="232" name="TextBox 231">
            <a:extLst>
              <a:ext uri="{FF2B5EF4-FFF2-40B4-BE49-F238E27FC236}">
                <a16:creationId xmlns:a16="http://schemas.microsoft.com/office/drawing/2014/main" id="{9F80C7C6-877C-E998-4FC4-B0B470838CC5}"/>
              </a:ext>
              <a:ext uri="{C183D7F6-B498-43B3-948B-1728B52AA6E4}">
                <adec:decorative xmlns:adec="http://schemas.microsoft.com/office/drawing/2017/decorative" val="1"/>
              </a:ext>
            </a:extLst>
          </p:cNvPr>
          <p:cNvSpPr txBox="1"/>
          <p:nvPr/>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solidFill>
                    <a:srgbClr val="00338D">
                      <a:alpha val="0"/>
                    </a:srgbClr>
                  </a:solidFill>
                </a:ln>
                <a:solidFill>
                  <a:srgbClr val="FFFFFF"/>
                </a:solidFill>
                <a:effectLst/>
                <a:uLnTx/>
                <a:uFillTx/>
                <a:latin typeface="Arial"/>
                <a:ea typeface="KoPub돋움체 Medium"/>
                <a:cs typeface="+mn-cs"/>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pic>
        <p:nvPicPr>
          <p:cNvPr id="233" name="그림 232" descr="텍스트, 클립아트이(가) 표시된 사진&#10;&#10;자동 생성된 설명">
            <a:extLst>
              <a:ext uri="{FF2B5EF4-FFF2-40B4-BE49-F238E27FC236}">
                <a16:creationId xmlns:a16="http://schemas.microsoft.com/office/drawing/2014/main" id="{FB9CBE69-360E-622D-C043-C8B4D23C1E74}"/>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33375" y="9503382"/>
            <a:ext cx="766820" cy="172800"/>
          </a:xfrm>
          <a:prstGeom prst="rect">
            <a:avLst/>
          </a:prstGeom>
        </p:spPr>
      </p:pic>
      <p:grpSp>
        <p:nvGrpSpPr>
          <p:cNvPr id="256" name="그룹 255">
            <a:extLst>
              <a:ext uri="{FF2B5EF4-FFF2-40B4-BE49-F238E27FC236}">
                <a16:creationId xmlns:a16="http://schemas.microsoft.com/office/drawing/2014/main" id="{367609AE-D8F4-C2B0-BF96-3786313602A3}"/>
              </a:ext>
            </a:extLst>
          </p:cNvPr>
          <p:cNvGrpSpPr/>
          <p:nvPr/>
        </p:nvGrpSpPr>
        <p:grpSpPr>
          <a:xfrm>
            <a:off x="2954046" y="7138451"/>
            <a:ext cx="912022" cy="1840390"/>
            <a:chOff x="2976168" y="7138451"/>
            <a:chExt cx="912022" cy="1840390"/>
          </a:xfrm>
        </p:grpSpPr>
        <p:sp>
          <p:nvSpPr>
            <p:cNvPr id="226" name="TextBox 225">
              <a:extLst>
                <a:ext uri="{FF2B5EF4-FFF2-40B4-BE49-F238E27FC236}">
                  <a16:creationId xmlns:a16="http://schemas.microsoft.com/office/drawing/2014/main" id="{2BE3AB2D-C5D8-71DE-E55A-65DDBCCBAF80}"/>
                </a:ext>
              </a:extLst>
            </p:cNvPr>
            <p:cNvSpPr txBox="1"/>
            <p:nvPr/>
          </p:nvSpPr>
          <p:spPr>
            <a:xfrm>
              <a:off x="2976168" y="8517176"/>
              <a:ext cx="846387" cy="461665"/>
            </a:xfrm>
            <a:prstGeom prst="rect">
              <a:avLst/>
            </a:prstGeom>
            <a:noFill/>
          </p:spPr>
          <p:txBody>
            <a:bodyPr wrap="none" lIns="0" tIns="0" rIns="0" bIns="0" rtlCol="0">
              <a:spAutoFit/>
            </a:bodyPr>
            <a:lstStyle>
              <a:defPPr>
                <a:defRPr lang="en-US"/>
              </a:defPPr>
              <a:lvl1pPr algn="ctr">
                <a:defRPr sz="850" b="1">
                  <a:ln>
                    <a:solidFill>
                      <a:schemeClr val="accent6">
                        <a:alpha val="0"/>
                      </a:schemeClr>
                    </a:solidFill>
                  </a:ln>
                  <a:gradFill>
                    <a:gsLst>
                      <a:gs pos="50000">
                        <a:schemeClr val="tx1">
                          <a:lumMod val="85000"/>
                          <a:lumOff val="15000"/>
                        </a:schemeClr>
                      </a:gs>
                      <a:gs pos="100000">
                        <a:schemeClr val="tx1">
                          <a:lumMod val="85000"/>
                          <a:lumOff val="15000"/>
                        </a:schemeClr>
                      </a:gs>
                    </a:gsLst>
                    <a:lin ang="5400000" scaled="1"/>
                  </a:gradFill>
                  <a:latin typeface="KoPub돋움체 Medium" panose="02020603020101020101" pitchFamily="18" charset="-127"/>
                  <a:ea typeface="KoPub돋움체 Medium" panose="02020603020101020101" pitchFamily="18" charset="-127"/>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AI </a:t>
              </a: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기반 서비스의</a:t>
              </a:r>
              <a:endPar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사용자 효용</a:t>
              </a:r>
              <a:endPar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극대화 전략</a:t>
              </a:r>
            </a:p>
          </p:txBody>
        </p:sp>
        <p:pic>
          <p:nvPicPr>
            <p:cNvPr id="249" name="그림 248" descr="뇌, 원, 스크린샷, 디자인이(가) 표시된 사진&#10;&#10;자동 생성된 설명">
              <a:extLst>
                <a:ext uri="{FF2B5EF4-FFF2-40B4-BE49-F238E27FC236}">
                  <a16:creationId xmlns:a16="http://schemas.microsoft.com/office/drawing/2014/main" id="{D81B7581-0D36-C045-6213-FF7096082344}"/>
                </a:ext>
              </a:extLst>
            </p:cNvPr>
            <p:cNvPicPr>
              <a:picLocks noChangeAspect="1"/>
            </p:cNvPicPr>
            <p:nvPr/>
          </p:nvPicPr>
          <p:blipFill>
            <a:blip r:embed="rId11"/>
            <a:stretch>
              <a:fillRect/>
            </a:stretch>
          </p:blipFill>
          <p:spPr>
            <a:xfrm>
              <a:off x="3064101" y="7138451"/>
              <a:ext cx="824089" cy="1076633"/>
            </a:xfrm>
            <a:prstGeom prst="rect">
              <a:avLst/>
            </a:prstGeom>
          </p:spPr>
        </p:pic>
      </p:grpSp>
      <p:grpSp>
        <p:nvGrpSpPr>
          <p:cNvPr id="257" name="그룹 256">
            <a:extLst>
              <a:ext uri="{FF2B5EF4-FFF2-40B4-BE49-F238E27FC236}">
                <a16:creationId xmlns:a16="http://schemas.microsoft.com/office/drawing/2014/main" id="{28BEBBB9-27E1-4E63-9AF4-F01C1EFA3CB3}"/>
              </a:ext>
            </a:extLst>
          </p:cNvPr>
          <p:cNvGrpSpPr/>
          <p:nvPr/>
        </p:nvGrpSpPr>
        <p:grpSpPr>
          <a:xfrm>
            <a:off x="1609780" y="7247769"/>
            <a:ext cx="918521" cy="1731072"/>
            <a:chOff x="1670714" y="7247769"/>
            <a:chExt cx="918521" cy="1731072"/>
          </a:xfrm>
        </p:grpSpPr>
        <p:sp>
          <p:nvSpPr>
            <p:cNvPr id="224" name="TextBox 223">
              <a:extLst>
                <a:ext uri="{FF2B5EF4-FFF2-40B4-BE49-F238E27FC236}">
                  <a16:creationId xmlns:a16="http://schemas.microsoft.com/office/drawing/2014/main" id="{07E10775-B433-D5FA-6D19-02EFC8AEFBCD}"/>
                </a:ext>
              </a:extLst>
            </p:cNvPr>
            <p:cNvSpPr txBox="1"/>
            <p:nvPr/>
          </p:nvSpPr>
          <p:spPr>
            <a:xfrm>
              <a:off x="1670714" y="8517176"/>
              <a:ext cx="918521" cy="461665"/>
            </a:xfrm>
            <a:prstGeom prst="rect">
              <a:avLst/>
            </a:prstGeom>
            <a:noFill/>
          </p:spPr>
          <p:txBody>
            <a:bodyPr wrap="none" lIns="0" tIns="0" rIns="0" bIns="0" rtlCol="0">
              <a:spAutoFit/>
            </a:bodyPr>
            <a:lstStyle>
              <a:defPPr>
                <a:defRPr lang="en-US"/>
              </a:defPPr>
              <a:lvl1pPr algn="ctr">
                <a:defRPr sz="850" b="1">
                  <a:ln>
                    <a:solidFill>
                      <a:schemeClr val="accent6">
                        <a:alpha val="0"/>
                      </a:schemeClr>
                    </a:solidFill>
                  </a:ln>
                  <a:gradFill>
                    <a:gsLst>
                      <a:gs pos="50000">
                        <a:schemeClr val="tx1">
                          <a:lumMod val="85000"/>
                          <a:lumOff val="15000"/>
                        </a:schemeClr>
                      </a:gs>
                      <a:gs pos="100000">
                        <a:schemeClr val="tx1">
                          <a:lumMod val="85000"/>
                          <a:lumOff val="15000"/>
                        </a:schemeClr>
                      </a:gs>
                    </a:gsLst>
                    <a:lin ang="5400000" scaled="1"/>
                  </a:gradFill>
                  <a:latin typeface="KoPub돋움체 Medium" panose="02020603020101020101" pitchFamily="18" charset="-127"/>
                  <a:ea typeface="KoPub돋움체 Medium" panose="02020603020101020101" pitchFamily="18" charset="-127"/>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방대한 </a:t>
              </a:r>
              <a:r>
                <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AI</a:t>
              </a: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데이터의</a:t>
              </a:r>
              <a:endPar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안정적 처리</a:t>
              </a:r>
              <a:endPar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역량 확보</a:t>
              </a:r>
            </a:p>
          </p:txBody>
        </p:sp>
        <p:pic>
          <p:nvPicPr>
            <p:cNvPr id="251" name="그림 250" descr="예술, 디자인이(가) 표시된 사진&#10;&#10;자동 생성된 설명">
              <a:extLst>
                <a:ext uri="{FF2B5EF4-FFF2-40B4-BE49-F238E27FC236}">
                  <a16:creationId xmlns:a16="http://schemas.microsoft.com/office/drawing/2014/main" id="{FB22C4D3-2F18-20BB-B34D-E44E0BABFF86}"/>
                </a:ext>
              </a:extLst>
            </p:cNvPr>
            <p:cNvPicPr>
              <a:picLocks noChangeAspect="1"/>
            </p:cNvPicPr>
            <p:nvPr/>
          </p:nvPicPr>
          <p:blipFill>
            <a:blip r:embed="rId12"/>
            <a:stretch>
              <a:fillRect/>
            </a:stretch>
          </p:blipFill>
          <p:spPr>
            <a:xfrm>
              <a:off x="1782288" y="7247769"/>
              <a:ext cx="721680" cy="994748"/>
            </a:xfrm>
            <a:prstGeom prst="rect">
              <a:avLst/>
            </a:prstGeom>
          </p:spPr>
        </p:pic>
      </p:grpSp>
      <p:grpSp>
        <p:nvGrpSpPr>
          <p:cNvPr id="255" name="그룹 254">
            <a:extLst>
              <a:ext uri="{FF2B5EF4-FFF2-40B4-BE49-F238E27FC236}">
                <a16:creationId xmlns:a16="http://schemas.microsoft.com/office/drawing/2014/main" id="{EA31A5FE-024C-BED7-5AEA-B0ADECD5A8A4}"/>
              </a:ext>
            </a:extLst>
          </p:cNvPr>
          <p:cNvGrpSpPr/>
          <p:nvPr/>
        </p:nvGrpSpPr>
        <p:grpSpPr>
          <a:xfrm>
            <a:off x="4223221" y="7150452"/>
            <a:ext cx="992259" cy="1835824"/>
            <a:chOff x="4237969" y="7150452"/>
            <a:chExt cx="992259" cy="1835824"/>
          </a:xfrm>
        </p:grpSpPr>
        <p:sp>
          <p:nvSpPr>
            <p:cNvPr id="228" name="TextBox 227">
              <a:extLst>
                <a:ext uri="{FF2B5EF4-FFF2-40B4-BE49-F238E27FC236}">
                  <a16:creationId xmlns:a16="http://schemas.microsoft.com/office/drawing/2014/main" id="{82707BFC-EEE0-3EA2-AB47-1A8CBA264958}"/>
                </a:ext>
              </a:extLst>
            </p:cNvPr>
            <p:cNvSpPr txBox="1"/>
            <p:nvPr/>
          </p:nvSpPr>
          <p:spPr>
            <a:xfrm>
              <a:off x="4237969" y="8524611"/>
              <a:ext cx="992259" cy="461665"/>
            </a:xfrm>
            <a:prstGeom prst="rect">
              <a:avLst/>
            </a:prstGeom>
            <a:noFill/>
          </p:spPr>
          <p:txBody>
            <a:bodyPr wrap="none" lIns="0" tIns="0" rIns="0" bIns="0" rtlCol="0">
              <a:spAutoFit/>
            </a:bodyPr>
            <a:lstStyle>
              <a:defPPr>
                <a:defRPr lang="en-US"/>
              </a:defPPr>
              <a:lvl1pPr algn="ctr">
                <a:defRPr sz="850" b="1">
                  <a:ln>
                    <a:solidFill>
                      <a:schemeClr val="accent6">
                        <a:alpha val="0"/>
                      </a:schemeClr>
                    </a:solidFill>
                  </a:ln>
                  <a:gradFill>
                    <a:gsLst>
                      <a:gs pos="50000">
                        <a:schemeClr val="tx1">
                          <a:lumMod val="85000"/>
                          <a:lumOff val="15000"/>
                        </a:schemeClr>
                      </a:gs>
                      <a:gs pos="100000">
                        <a:schemeClr val="tx1">
                          <a:lumMod val="85000"/>
                          <a:lumOff val="15000"/>
                        </a:schemeClr>
                      </a:gs>
                    </a:gsLst>
                    <a:lin ang="5400000" scaled="1"/>
                  </a:gradFill>
                  <a:latin typeface="KoPub돋움체 Medium" panose="02020603020101020101" pitchFamily="18" charset="-127"/>
                  <a:ea typeface="KoPub돋움체 Medium" panose="02020603020101020101" pitchFamily="18" charset="-127"/>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AI </a:t>
              </a: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모델 및 데이터의</a:t>
              </a:r>
              <a:endPar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기술적 통제</a:t>
              </a:r>
              <a:endPar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방안 마련</a:t>
              </a:r>
            </a:p>
          </p:txBody>
        </p:sp>
        <p:pic>
          <p:nvPicPr>
            <p:cNvPr id="253" name="그림 252" descr="스크린샷, 예술, 디자인이(가) 표시된 사진&#10;&#10;자동 생성된 설명">
              <a:extLst>
                <a:ext uri="{FF2B5EF4-FFF2-40B4-BE49-F238E27FC236}">
                  <a16:creationId xmlns:a16="http://schemas.microsoft.com/office/drawing/2014/main" id="{30BC2F56-3787-BEBA-2E20-B593B61A5CB6}"/>
                </a:ext>
              </a:extLst>
            </p:cNvPr>
            <p:cNvPicPr>
              <a:picLocks noChangeAspect="1"/>
            </p:cNvPicPr>
            <p:nvPr/>
          </p:nvPicPr>
          <p:blipFill>
            <a:blip r:embed="rId13"/>
            <a:stretch>
              <a:fillRect/>
            </a:stretch>
          </p:blipFill>
          <p:spPr>
            <a:xfrm>
              <a:off x="4404406" y="7150452"/>
              <a:ext cx="824089" cy="1076633"/>
            </a:xfrm>
            <a:prstGeom prst="rect">
              <a:avLst/>
            </a:prstGeom>
          </p:spPr>
        </p:pic>
      </p:grpSp>
      <p:grpSp>
        <p:nvGrpSpPr>
          <p:cNvPr id="270" name="그룹 269">
            <a:extLst>
              <a:ext uri="{FF2B5EF4-FFF2-40B4-BE49-F238E27FC236}">
                <a16:creationId xmlns:a16="http://schemas.microsoft.com/office/drawing/2014/main" id="{2D42F15F-36FF-2A75-3E48-3DDEAD3EF412}"/>
              </a:ext>
            </a:extLst>
          </p:cNvPr>
          <p:cNvGrpSpPr/>
          <p:nvPr/>
        </p:nvGrpSpPr>
        <p:grpSpPr>
          <a:xfrm>
            <a:off x="5582430" y="7168619"/>
            <a:ext cx="851031" cy="1817652"/>
            <a:chOff x="5582430" y="7168619"/>
            <a:chExt cx="851031" cy="1817652"/>
          </a:xfrm>
        </p:grpSpPr>
        <p:pic>
          <p:nvPicPr>
            <p:cNvPr id="269" name="그림 268" descr="노트북, 사무용품, 컴퓨터, 실내이(가) 표시된 사진&#10;&#10;자동 생성된 설명">
              <a:extLst>
                <a:ext uri="{FF2B5EF4-FFF2-40B4-BE49-F238E27FC236}">
                  <a16:creationId xmlns:a16="http://schemas.microsoft.com/office/drawing/2014/main" id="{D6098B01-47A9-8C42-AD55-C167FE60BA74}"/>
                </a:ext>
              </a:extLst>
            </p:cNvPr>
            <p:cNvPicPr>
              <a:picLocks noChangeAspect="1"/>
            </p:cNvPicPr>
            <p:nvPr/>
          </p:nvPicPr>
          <p:blipFill>
            <a:blip r:embed="rId14"/>
            <a:stretch>
              <a:fillRect/>
            </a:stretch>
          </p:blipFill>
          <p:spPr>
            <a:xfrm>
              <a:off x="5582430" y="7168619"/>
              <a:ext cx="839299" cy="1034717"/>
            </a:xfrm>
            <a:prstGeom prst="rect">
              <a:avLst/>
            </a:prstGeom>
          </p:spPr>
        </p:pic>
        <p:sp>
          <p:nvSpPr>
            <p:cNvPr id="230" name="TextBox 229">
              <a:extLst>
                <a:ext uri="{FF2B5EF4-FFF2-40B4-BE49-F238E27FC236}">
                  <a16:creationId xmlns:a16="http://schemas.microsoft.com/office/drawing/2014/main" id="{B5D464FE-1C42-5463-37AE-917FD53BB8CF}"/>
                </a:ext>
              </a:extLst>
            </p:cNvPr>
            <p:cNvSpPr txBox="1"/>
            <p:nvPr/>
          </p:nvSpPr>
          <p:spPr>
            <a:xfrm>
              <a:off x="5596692" y="8524606"/>
              <a:ext cx="83676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AI </a:t>
              </a: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기반</a:t>
              </a:r>
              <a:endPar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업무 생산성</a:t>
              </a:r>
              <a:r>
                <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확대</a:t>
              </a:r>
              <a:endParaRPr kumimoji="0" lang="en-US" altLang="ko-KR"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1000" b="1" i="0" u="none" strike="noStrike" kern="1200" cap="none" spc="0" normalizeH="0" baseline="0" noProof="0" dirty="0">
                  <a:ln>
                    <a:solidFill>
                      <a:srgbClr val="FD349C">
                        <a:alpha val="0"/>
                      </a:srgbClr>
                    </a:solidFill>
                  </a:ln>
                  <a:gradFill>
                    <a:gsLst>
                      <a:gs pos="50000">
                        <a:srgbClr val="000000">
                          <a:lumMod val="85000"/>
                          <a:lumOff val="15000"/>
                        </a:srgbClr>
                      </a:gs>
                      <a:gs pos="100000">
                        <a:srgbClr val="000000">
                          <a:lumMod val="85000"/>
                          <a:lumOff val="15000"/>
                        </a:srgbClr>
                      </a:gs>
                    </a:gsLst>
                    <a:lin ang="5400000" scaled="1"/>
                  </a:gradFill>
                  <a:effectLst/>
                  <a:uLnTx/>
                  <a:uFillTx/>
                  <a:latin typeface="KoPub돋움체 Medium" panose="02020603020101020101" pitchFamily="18" charset="-127"/>
                  <a:ea typeface="KoPub돋움체 Medium" panose="02020603020101020101" pitchFamily="18" charset="-127"/>
                  <a:cs typeface="+mn-cs"/>
                </a:rPr>
                <a:t>전략 도출</a:t>
              </a:r>
            </a:p>
          </p:txBody>
        </p:sp>
      </p:grpSp>
      <p:sp>
        <p:nvSpPr>
          <p:cNvPr id="5" name="사각형: 둥근 위쪽 모서리 4">
            <a:extLst>
              <a:ext uri="{FF2B5EF4-FFF2-40B4-BE49-F238E27FC236}">
                <a16:creationId xmlns:a16="http://schemas.microsoft.com/office/drawing/2014/main" id="{90A0AF24-91C9-7CE4-9938-4F9B6095D677}"/>
              </a:ext>
            </a:extLst>
          </p:cNvPr>
          <p:cNvSpPr/>
          <p:nvPr/>
        </p:nvSpPr>
        <p:spPr>
          <a:xfrm>
            <a:off x="337924" y="4226168"/>
            <a:ext cx="1964315" cy="523270"/>
          </a:xfrm>
          <a:prstGeom prst="round2SameRect">
            <a:avLst/>
          </a:prstGeom>
          <a:solidFill>
            <a:srgbClr val="00B8F5"/>
          </a:solidFill>
          <a:ln>
            <a:noFill/>
          </a:ln>
          <a:effectLst/>
        </p:spPr>
        <p:style>
          <a:lnRef idx="1">
            <a:schemeClr val="accent1"/>
          </a:lnRef>
          <a:fillRef idx="3">
            <a:schemeClr val="accent1"/>
          </a:fillRef>
          <a:effectRef idx="2">
            <a:schemeClr val="accent1"/>
          </a:effectRef>
          <a:fontRef idx="minor">
            <a:schemeClr val="lt1"/>
          </a:fontRef>
        </p:style>
        <p:txBody>
          <a:bodyPr tIns="36000"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생성형 </a:t>
            </a:r>
            <a:r>
              <a:rPr kumimoji="0" lang="en-US" altLang="ko-KR"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AI </a:t>
            </a: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접목 </a:t>
            </a:r>
            <a:endParaRPr kumimoji="0" lang="en-US" altLang="ko-KR"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ctr" defTabSz="914400" rtl="0" eaLnBrk="1" fontAlgn="auto" latinLnBrk="0" hangingPunct="1">
              <a:lnSpc>
                <a:spcPct val="110000"/>
              </a:lnSpc>
              <a:spcBef>
                <a:spcPts val="0"/>
              </a:spcBef>
              <a:spcAft>
                <a:spcPts val="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서비스 라인업 확대</a:t>
            </a:r>
          </a:p>
        </p:txBody>
      </p:sp>
      <p:sp>
        <p:nvSpPr>
          <p:cNvPr id="6" name="사각형: 둥근 위쪽 모서리 5">
            <a:extLst>
              <a:ext uri="{FF2B5EF4-FFF2-40B4-BE49-F238E27FC236}">
                <a16:creationId xmlns:a16="http://schemas.microsoft.com/office/drawing/2014/main" id="{6CB31CAB-C65E-366E-8505-376941C689BF}"/>
              </a:ext>
            </a:extLst>
          </p:cNvPr>
          <p:cNvSpPr/>
          <p:nvPr/>
        </p:nvSpPr>
        <p:spPr>
          <a:xfrm>
            <a:off x="2450193" y="4226168"/>
            <a:ext cx="1971987" cy="523270"/>
          </a:xfrm>
          <a:prstGeom prst="round2SameRect">
            <a:avLst/>
          </a:prstGeom>
          <a:solidFill>
            <a:srgbClr val="1E4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생성형 </a:t>
            </a:r>
            <a:r>
              <a:rPr kumimoji="0" lang="en-US" altLang="ko-KR"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AI </a:t>
            </a: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이용 </a:t>
            </a:r>
          </a:p>
          <a:p>
            <a:pPr marL="0" marR="0" lvl="0" indent="0" algn="ctr" defTabSz="914400" rtl="0" eaLnBrk="1" fontAlgn="auto" latinLnBrk="0" hangingPunct="1">
              <a:lnSpc>
                <a:spcPct val="110000"/>
              </a:lnSpc>
              <a:spcBef>
                <a:spcPts val="0"/>
              </a:spcBef>
              <a:spcAft>
                <a:spcPts val="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신뢰도 강화</a:t>
            </a:r>
          </a:p>
        </p:txBody>
      </p:sp>
      <p:sp>
        <p:nvSpPr>
          <p:cNvPr id="7" name="사각형: 둥근 위쪽 모서리 6">
            <a:extLst>
              <a:ext uri="{FF2B5EF4-FFF2-40B4-BE49-F238E27FC236}">
                <a16:creationId xmlns:a16="http://schemas.microsoft.com/office/drawing/2014/main" id="{08563A5B-F71C-7B4A-8B8A-D377F5DF62F0}"/>
              </a:ext>
            </a:extLst>
          </p:cNvPr>
          <p:cNvSpPr/>
          <p:nvPr/>
        </p:nvSpPr>
        <p:spPr>
          <a:xfrm>
            <a:off x="4567862" y="4226168"/>
            <a:ext cx="1957613" cy="523270"/>
          </a:xfrm>
          <a:prstGeom prst="round2SameRect">
            <a:avLst/>
          </a:prstGeom>
          <a:solidFill>
            <a:srgbClr val="B497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생성형 </a:t>
            </a:r>
            <a:r>
              <a:rPr kumimoji="0" lang="en-US" altLang="ko-KR"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AI </a:t>
            </a: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기반 </a:t>
            </a:r>
          </a:p>
          <a:p>
            <a:pPr marL="0" marR="0" lvl="0" indent="0" algn="ctr" defTabSz="914400" rtl="0" eaLnBrk="1" fontAlgn="auto" latinLnBrk="0" hangingPunct="1">
              <a:lnSpc>
                <a:spcPct val="110000"/>
              </a:lnSpc>
              <a:spcBef>
                <a:spcPts val="0"/>
              </a:spcBef>
              <a:spcAft>
                <a:spcPts val="0"/>
              </a:spcAft>
              <a:buClrTx/>
              <a:buSzTx/>
              <a:buFontTx/>
              <a:buNone/>
              <a:tabLst/>
              <a:defRPr/>
            </a:pPr>
            <a:r>
              <a:rPr kumimoji="0" lang="ko-KR" altLang="en-US" sz="1100" b="1" i="0" u="none" strike="noStrike" kern="1200" cap="none" spc="0" normalizeH="0" baseline="0" noProof="0" dirty="0">
                <a:ln>
                  <a:solidFill>
                    <a:srgbClr val="FFFFFF">
                      <a:lumMod val="75000"/>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고객층 다변화 도모</a:t>
            </a:r>
          </a:p>
        </p:txBody>
      </p:sp>
      <p:pic>
        <p:nvPicPr>
          <p:cNvPr id="2" name="Picture 4" descr="naver logo">
            <a:extLst>
              <a:ext uri="{FF2B5EF4-FFF2-40B4-BE49-F238E27FC236}">
                <a16:creationId xmlns:a16="http://schemas.microsoft.com/office/drawing/2014/main" id="{415E5749-B9FF-AC1E-840A-2BFAE5B7F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4705" y="5532084"/>
            <a:ext cx="463140" cy="108522"/>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descr="폰트, 그래픽, 로고, 텍스트이(가) 표시된 사진&#10;&#10;자동 생성된 설명">
            <a:extLst>
              <a:ext uri="{FF2B5EF4-FFF2-40B4-BE49-F238E27FC236}">
                <a16:creationId xmlns:a16="http://schemas.microsoft.com/office/drawing/2014/main" id="{AFF7AF9C-7894-14F0-056A-286949636C1E}"/>
              </a:ext>
            </a:extLst>
          </p:cNvPr>
          <p:cNvPicPr>
            <a:picLocks noChangeAspect="1"/>
          </p:cNvPicPr>
          <p:nvPr/>
        </p:nvPicPr>
        <p:blipFill>
          <a:blip r:embed="rId15"/>
          <a:stretch>
            <a:fillRect/>
          </a:stretch>
        </p:blipFill>
        <p:spPr>
          <a:xfrm>
            <a:off x="4734705" y="5719615"/>
            <a:ext cx="479042" cy="148343"/>
          </a:xfrm>
          <a:prstGeom prst="rect">
            <a:avLst/>
          </a:prstGeom>
        </p:spPr>
      </p:pic>
    </p:spTree>
    <p:extLst>
      <p:ext uri="{BB962C8B-B14F-4D97-AF65-F5344CB8AC3E}">
        <p14:creationId xmlns:p14="http://schemas.microsoft.com/office/powerpoint/2010/main" val="1305459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8B7E2CA3-375D-4415-89B5-7C7E9B46A778}"/>
  <p:tag name="ISPRING_RESOURCE_FOLDER" val="\\UDS\8\ebaker3\Desktop\Global Board Presentation  - N Petrie\Leadership Pack\Leadership Pack_02\"/>
  <p:tag name="ISPRING_PRESENTATION_PATH" val="\\UDS\8\ebaker3\Desktop\Global Board Presentation  - N Petrie\Leadership Pack\Leadership Pack_02.pptx"/>
  <p:tag name="ISPRING_PROJECT_FOLDER_UPDATED" val="1"/>
  <p:tag name="ISPRING_PRESENTATION_INFO" val="&lt;?xml version=&quot;1.0&quot; encoding=&quot;UTF-8&quot; standalone=&quot;no&quot; ?&gt;&#10;&lt;presentation&gt;&#10;&#10;  &lt;slides&gt;&#10;    &lt;slide duration=&quot;6150&quot; id=&quot;{4257E06D-39A9-4DF7-996D-89EC9607447A}&quot; pptId=&quot;256&quot; transitionDuration=&quot;0&quot;/&gt;&#10;    &lt;slide duration=&quot;48024&quot; id=&quot;{EDD4C95D-9195-48C4-A1D8-B082B9879BCF}&quot; pptId=&quot;258&quot; transitionDuration=&quot;0&quot;/&gt;&#10;    &lt;slide duration=&quot;5000&quot; id=&quot;{2D4498EE-BCB1-4726-A1BE-206F5914222E}&quot; pptId=&quot;259&quot; transitionDuration=&quot;0&quot;/&gt;&#10;    &lt;slide duration=&quot;5000&quot; id=&quot;{01A13A1D-6143-40AB-A6D8-05D0B593FD2A}&quot; pptId=&quot;260&quot; transitionDuration=&quot;0&quot;/&gt;&#10;    &lt;slide duration=&quot;5000&quot; id=&quot;{32E42493-1E07-472B-85BE-DDACB4C44428}&quot; pptId=&quot;261&quot; transitionDuration=&quot;0&quot;/&gt;&#10;    &lt;slide duration=&quot;5000&quot; id=&quot;{FE47AA6A-F9E9-4422-BA82-91CC1813F7B9}&quot; pptId=&quot;262&quot; transitionDuration=&quot;0&quot;/&gt;&#10;    &lt;slide duration=&quot;5000&quot; id=&quot;{A82C5922-5BA4-4145-AC6A-06C834188BF1}&quot; pptId=&quot;263&quot; transitionDuration=&quot;0&quot;/&gt;&#10;    &lt;slide duration=&quot;5000&quot; id=&quot;{AA54486C-DBA8-472F-A696-9283D7A076B7}&quot; pptId=&quot;264&quot; transitionDuration=&quot;0&quot;/&gt;&#10;    &lt;slide duration=&quot;5000&quot; id=&quot;{F78B596E-3755-4618-982D-0C1354F7E76D}&quot; pptId=&quot;265&quot; transitionDuration=&quot;0&quot;/&gt;&#10;    &lt;slide duration=&quot;5000&quot; id=&quot;{05114634-8198-4A0D-81AA-87C35C0C49DE}&quot; pptId=&quot;266&quot; transitionDuration=&quot;0&quot;/&gt;&#10;    &lt;slide duration=&quot;48024&quot; id=&quot;{0642472C-F50E-42F2-8FF3-4C89758169F9}&quot; pptId=&quot;267&quot; transitionDuration=&quot;0&quot;/&gt;&#10;    &lt;slide duration=&quot;5000&quot; id=&quot;{BF018970-3A8E-4F28-AF98-DC4FDB27BD2C}&quot; pptId=&quot;268&quot; transitionDuration=&quot;500&quot;/&gt;&#10;    &lt;slide duration=&quot;139960&quot; id=&quot;{6207077D-78C5-4BC9-B3E6-B215C2B52A77}&quot; pptId=&quot;269&quot; transitionDuration=&quot;0&quot;/&gt;&#10;    &lt;slide duration=&quot;5000&quot; id=&quot;{8260909B-1813-47E4-AB4B-73F2E7F540E6}&quot; pptId=&quot;270&quot; transitionDuration=&quot;0&quot;/&gt;&#10;    &lt;slide duration=&quot;5000&quot; id=&quot;{5DB593F4-F48D-4C6D-BB66-5F3441236D09}&quot; pptId=&quot;271&quot; transitionDuration=&quot;0&quot;/&gt;&#10;    &lt;slide duration=&quot;5000&quot; id=&quot;{9574E6D2-9FC5-4A60-96F2-0BF7755BE56E}&quot; pptId=&quot;272&quot; transitionDuration=&quot;0&quot;/&gt;&#10;    &lt;slide duration=&quot;5000&quot; id=&quot;{606A46FA-99AB-49F8-A080-61C8B2FBAF86}&quot; pptId=&quot;273&quot; transitionDuration=&quot;500&quot;/&gt;&#10;    &lt;slide duration=&quot;5000&quot; id=&quot;{B8086F30-C378-4B2A-BE99-A035A27B24F9}&quot; pptId=&quot;274&quot; transitionDuration=&quot;0&quot;/&gt;&#10;    &lt;slide duration=&quot;5000&quot; id=&quot;{C5395054-2DE4-4601-B29F-A6A16007B98B}&quot; pptId=&quot;275&quot; transitionDuration=&quot;0&quot;/&gt;&#10;    &lt;slide duration=&quot;5000&quot; id=&quot;{7C47F49A-81F0-4815-9705-C3C47E27D4DE}&quot; pptId=&quot;276&quot; transitionDuration=&quot;0&quot;/&gt;&#10;    &lt;slide duration=&quot;5000&quot; id=&quot;{2F1D5B8A-9002-4E5C-8445-B89B84736E1A}&quot; pptId=&quot;277&quot; transitionDuration=&quot;0&quot;/&gt;&#10;    &lt;slide duration=&quot;5000&quot; id=&quot;{856452B8-34B4-4F92-A637-58B20C49DAA8}&quot; pptId=&quot;278&quot; transitionDuration=&quot;0&quot;/&gt;&#10;    &lt;slide duration=&quot;5000&quot; id=&quot;{A07B93F4-E3A3-492E-96CC-0F394B8306DF}&quot; pptId=&quot;279&quot; transitionDuration=&quot;0&quot;/&gt;&#10;    &lt;slide duration=&quot;5000&quot; id=&quot;{70C276E6-3AB4-4F60-9955-9D06C03CEB65}&quot; pptId=&quot;280&quot; transitionDuration=&quot;0&quot;/&gt;&#10;    &lt;slide duration=&quot;5000&quot; id=&quot;{977698CA-5266-4E4E-AB04-7702F2BE6664}&quot; pptId=&quot;281&quot; transitionDuration=&quot;0&quot;/&gt;&#10;    &lt;slide duration=&quot;5000&quot; id=&quot;{DC709272-35D5-408C-BA23-E39BB354256B}&quot; pptId=&quot;282&quot; transitionDuration=&quot;0&quot;/&gt;&#10;    &lt;slide duration=&quot;5000&quot; id=&quot;{EAED726D-9EE6-4093-9641-91E5017771D6}&quot; pptId=&quot;283&quot; transitionDuration=&quot;0&quot;/&gt;&#10;    &lt;slide duration=&quot;5000&quot; id=&quot;{266EC1BC-7FD1-4472-87A1-BF9EF040484D}&quot; pptId=&quot;284&quot; transitionDuration=&quot;0&quot;/&gt;&#10;    &lt;slide duration=&quot;5000&quot; id=&quot;{458E5C22-A95F-4890-A91D-66E65C194827}&quot; pptId=&quot;285&quot; transitionDuration=&quot;0&quot;/&gt;&#10;    &lt;slide duration=&quot;5000&quot; id=&quot;{1DAFD1D6-6638-4040-A404-2B5FACFCE205}&quot; pptId=&quot;307&quot; transitionDuration=&quot;0&quot;/&gt;&#10;    &lt;slide duration=&quot;5000&quot; id=&quot;{1F02C295-386C-4A89-A5E0-49CC0F7C0F68}&quot; pptId=&quot;286&quot; transitionDuration=&quot;0&quot;/&gt;&#10;    &lt;slide duration=&quot;5000&quot; id=&quot;{C7EB503D-3B5B-4FA3-98A0-CEC3016C7F59}&quot; pptId=&quot;288&quot; transitionDuration=&quot;0&quot;/&gt;&#10;    &lt;slide duration=&quot;5000&quot; id=&quot;{C44DFB26-D470-400B-99C3-970BF98FABCF}&quot; pptId=&quot;289&quot; transitionDuration=&quot;0&quot;/&gt;&#10;    &lt;slide duration=&quot;5000&quot; id=&quot;{C6FDE8D1-DC19-4A1D-9D1B-3465D32C7276}&quot; pptId=&quot;290&quot; transitionDuration=&quot;0&quot;/&gt;&#10;    &lt;slide duration=&quot;5000&quot; id=&quot;{979FEADD-4C06-4BDF-B92B-D2B6E5EB6825}&quot; pptId=&quot;292&quot; transitionDuration=&quot;0&quot;/&gt;&#10;    &lt;slide duration=&quot;5000&quot; id=&quot;{5D2B9331-8C1C-4759-B7A9-7CA243861E9C}&quot; pptId=&quot;291&quot; transitionDuration=&quot;0&quot;/&gt;&#10;    &lt;slide duration=&quot;5000&quot; id=&quot;{A8417551-076E-4168-851E-27C7EEA064B4}&quot; pptId=&quot;293&quot; transitionDuration=&quot;0&quot;/&gt;&#10;    &lt;slide duration=&quot;5000&quot; id=&quot;{F997AB04-67A3-4499-A711-88F742AB50D2}&quot; pptId=&quot;294&quot; transitionDuration=&quot;0&quot;/&gt;&#10;    &lt;slide duration=&quot;5000&quot; id=&quot;{A5DADAA0-4722-4AC7-8AC6-039106C01A64}&quot; pptId=&quot;295&quot; transitionDuration=&quot;0&quot;/&gt;&#10;    &lt;slide duration=&quot;5000&quot; id=&quot;{775CD8EE-F87A-44B2-85FE-B4B31C561637}&quot; pptId=&quot;296&quot; transitionDuration=&quot;0&quot;/&gt;&#10;    &lt;slide duration=&quot;5000&quot; id=&quot;{87F90F58-4DE7-4EC9-84F3-E5EA7CE1B902}&quot; pptId=&quot;309&quot; transitionDuration=&quot;0&quot;/&gt;&#10;    &lt;slide duration=&quot;5000&quot; id=&quot;{7F3E101F-D734-4C9D-980D-4B2071A42D61}&quot; pptId=&quot;297&quot; transitionDuration=&quot;0&quot;/&gt;&#10;    &lt;slide duration=&quot;5000&quot; id=&quot;{CCBF6D24-A158-49D4-A42E-DC11DDBE1C9E}&quot; pptId=&quot;298&quot; transitionDuration=&quot;0&quot;/&gt;&#10;    &lt;slide duration=&quot;139960&quot; id=&quot;{CFA602A6-12D1-432E-B038-E7A9E8202A09}&quot; pptId=&quot;299&quot; transitionDuration=&quot;0&quot;/&gt;&#10;    &lt;slide duration=&quot;5000&quot; id=&quot;{8E3C188E-115D-42F6-B784-0339C88D3C47}&quot; pptId=&quot;308&quot; transitionDuration=&quot;0&quot;/&gt;&#10;    &lt;slide duration=&quot;5000&quot; id=&quot;{523EB18A-C189-4E60-B560-CFE23AEEDCC6}&quot; pptId=&quot;301&quot; transitionDuration=&quot;0&quot;/&gt;&#10;    &lt;slide duration=&quot;5000&quot; id=&quot;{B0DB1909-AED0-463F-BDF1-9A43EBD14095}&quot; pptId=&quot;302&quot; transitionDuration=&quot;0&quot;/&gt;&#10;    &lt;slide duration=&quot;5000&quot; id=&quot;{F9E00F73-FC45-4DC7-B5D1-AC2ECA8F7BD1}&quot; pptId=&quot;304&quot; transitionDuration=&quot;500&quot;/&gt;&#10;    &lt;slide duration=&quot;5000&quot; id=&quot;{CC589245-BE3D-4974-8AB7-E8DD879FBEF0}&quot; pptId=&quot;306&quot; transitionDuration=&quot;0&quot;/&gt;&#10;  &lt;/slides&gt;&#10;&#10;  &lt;narration&gt;&#10;    &lt;videoTracks&gt;&#10;      &lt;videoTrack duration=&quot;128960&quot; muted=&quot;false&quot; slideId=&quot;{CFA602A6-12D1-432E-B038-E7A9E8202A09}&quot; startTime=&quot;0&quot; stepIndex=&quot;0&quot; volume=&quot;1&quot;&gt;&#10;        &lt;file modifyTime=&quot;2015-03-06T01:30:23&quot; size=&quot;83288764&quot;&gt;&#10;          &lt;path full=&quot;\\UDS\8\ebaker3\Desktop\Global Board Presentation  - N Petrie\Leadership Pack\Leadership Pack_02\video\video1.mp4&quot; relative=&quot;Leadership Pack_02\video\video1.mp4&quot; resource=&quot;video1.mp4&quot;/&gt;&#10;        &lt;/file&gt;&#10;        &lt;video height=&quot;1080&quot; width=&quot;1920&quot;/&gt;&#10;        &lt;audio channels=&quot;2&quot; sampleRate=&quot;44100&quot;/&gt;&#10;      &lt;/videoTrack&gt;&#10;      &lt;videoTrack duration=&quot;139960&quot; muted=&quot;false&quot; slideId=&quot;{6207077D-78C5-4BC9-B3E6-B215C2B52A77}&quot; startTime=&quot;0&quot; stepIndex=&quot;0&quot; volume=&quot;1&quot;&gt;&#10;        &lt;file modifyTime=&quot;2015-03-06T01:32:25&quot; size=&quot;47526755&quot;&gt;&#10;          &lt;path full=&quot;\\UDS\8\ebaker3\Desktop\Global Board Presentation  - N Petrie\Leadership Pack\Leadership Pack_02\video\video2.mp4&quot; relative=&quot;Leadership Pack_02\video\video2.mp4&quot; resource=&quot;video2.mp4&quot;/&gt;&#10;        &lt;/file&gt;&#10;        &lt;video height=&quot;720&quot; width=&quot;1280&quot;/&gt;&#10;        &lt;audio channels=&quot;2&quot; sampleRate=&quot;48000&quot;/&gt;&#10;      &lt;/videoTrack&gt;&#10;    &lt;/videoTracks&gt;&#10;  &lt;/narration&gt;&#10;&#10;&lt;/presentation&gt;&#10;"/>
  <p:tag name="GENSWF_MOVIE_ONCLICK_URL" val="http://"/>
  <p:tag name="GENSWF_MOVIE_ONCLICK_URL_TARGET" val="_self"/>
  <p:tag name="GENSWF_MOVIE_PRESENTATION_END_URL" val="http://"/>
  <p:tag name="GENSWF_MOVIE_PRESENTATION_END_URL_TARGET" val="_self"/>
  <p:tag name="FLASHSPRING_PRESENTATION_REFERENCES" val="F&#10;Leadership Pack_02.pptx&#10;\\UDS\8\ebaker3\Desktop\Global Board Presentation  - N Petrie\Leadership Pack\Leadership Pack_02\attachment\att1\Leadership Pack_02.pptx&#10;_blank&#10;|&#10;"/>
  <p:tag name="ISPRING_PLAYERS_CUSTOMIZATION" val="UEsDBBQAAgAIAEZkZkZ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BGZGZGh2OPsIwEAADIFAAAJwAAAHVuaXZlcnNhbC9mbGFzaF9wdWJsaXNoaW5nX3NldHRpbmdzLnhtbOVYzXLiOBC+8xQqb81xYvK7mRSQIsFUqAHDgrOZnChhC9BGlrySDMOc9mn2wfZJtoUCMSEhYrYmNVV7Stzur7vV6p8PVy6/pgzNiFRU8Kp3eFD2EOGxSCifVL3bqPnx3ENKY55gJjipelx46LJWqmT5iFE1HRCtQVUhMMPVRaar3lTr7ML35/P5AVWZNG8FyzXYVwexSP1MEkW4JtLPGF7AH73IiPJqpRJCFSvqiCRnBNEEQuDURIdZk2E19XyrNsLxw0SKnCfXggmJ5GRU9X4pl4+PzxsrHWuqQVPCzeFUDYRGrC9wklATD2YD+o2gKaGTKQR+eHTioTlN9LTqHZePjB3Q97ftLK3bU2Bj51rAcbh+dJASjROssX20HiUZEwl5JaqmZU7A6IasoKnJV70WWFGy4DilcQRvkMlV1WtEw37QDPpBeB0Mb/ttG6ozImpF7cAJM2i3GsEw7EbBYHgTddp7g6LgS+QE6vWDQRBGQX941eruiXA/zxMm6NRb7T0xd8HVoBXt6ymsd/aF9G66oRvmutvp1cP7vUK7ue8F/XYr/DyMut121Oo9oZaFWSjBir9ZzRWoepHLjZpdtXNvKrR4VrqKaBgnDMsJiUSTQpONMVPEQ39kZPJbjhnVC2i8MkydB0KyuspIrPumqaqeaRTvyZw1CKGBs6eWLZ+uW/bTycbpfeu+cLKXA63ATMowX7TF5N2jPz1bR390dr47/JfCrMxoQkSIpVzOoe3w30xfYeQdHp+d7Q7hFW8VrDWOpzAf9Wq8FSUrrbHgG5PNPKORYMk6rSQdkSTEKSmM/cED5U3QPPTQGEqZQcLrkmLmIarhAuI1WOUjpaleLppmUROBLVhoBHUGWxcST7GEI6qi/DF5ZrTHtYAnqCHxHLaYzYcVv6beI9xF7QbSz8wVEOmiHkis9tBEdcaclFNMnRTvyEhRTVxUr6hwUeuvxoiLcgfLByJRJARz0r8TOUvQQuSI0QeCtEDQ+XkK/00JKu5tNJYiXUqBW2ikGNQ3mlEyJ8mli6N7cJHmgDS9yYi2Hv7M6Tc0ImMhwS7BMygdkFNl7R/sZTjDSj0ZxasYP9gV2wobwZcP5oA4mWFgEvsZhyYlaaZ/hH0MZ+cCXDAmIJsFE5CZGOdQpOZ+Epos1VyO6ex7imfLSzcXuTQK100hHmsTXsQwTijPiavBGHMkOFsgHEPFKlNCMypyBRJbLNa0+q4ALRRRvgx1AlMPnMnErd3Lh0fHJ6dnv55/ujjw//nr7487QY9koMew8WbZwPVOXuiMfMZB38C9yvWccftGuoP3OSNfoFjO2Occ0Bm4xQTfQO7gg28gd7DCLWxTyNRMj6SA38X6H8nE9rat+IYFvEwKlgzqZ+QEoWldYEIuHdq9jSCngYvqMnVOJKMf/O5kEG7BaSa5uQ27Tgf+7Lj/zULuFZaxUwiwTSd2dcM+ZTQFVpK826B8h3Z+l8b6T2zbduWPaazvuqWffhb9XzJmn9YfDja+FKx/fW9+LzNvUsppCnk0PGj9ka12elKu+C+/KpXA2ubXx1rpX1BLAwQUAAIACABGZGZGxmCIeLsCAABQCgAAIQAAAHVuaXZlcnNhbC9mbGFzaF9za2luX3NldHRpbmdzLnhtbJVWUW/bIBB+36+Isvc6W7dlk2ikNs2kSt1arVXfsX2xUTBYcE6Xfz/AuIbErrOgSuG77+OOu+NSondMrD7MZiSTXKonQGSi0BbpsBnLr+ZpgyjFRSYFgsALIVVF+Xz18af7kMQxp1RyD+pczZZm0LtZus85Eu/j69KuMUEmq5qKw70s5EVKs12hZCPyydDKQw2KM7EzzMWP5Xoz6oAzjXcIVRTT5rtd50lqBVqDDenbxq5JFacp8M7Twn3O1PSu3r/9kWzPNEMnu/5k15ispgXESV4sLi+/347zhTk9rsrSrvcFCH/RUC8/2zVK5fQAKj789otdowpZN/X/9EitZGETGmveL+Kbhkuam+dno1rYNSmwF7KOJqvg0+PuGqbefw3fPbHPVUn+aPN6NBBs0VMOK1QNkKTbtTZdyteHBs37gNWWcm0IIdSTHk3Qj7TR3TEx1vP+wCsTeUDyQM94kbypYN3GGzqNDb1gvb5xsyLkvmFBhAr2HgxC7MGe+dvk9YQZgD3zibMcHgQ/nNCPLa2mq/EN9dUM0u+jj/JvzCCo2XYZ63ad1bq6t09XB7490HEqmcNK23ieWQW2biRxWBtTchIUEXTPCopMil+Wlx7cbTRJjgy+14Y7iyBDDkMN52I0YzoM2W6n27H9Ueiv1u5naGb41Zwi0qyszI+Sns+8zjwSc8w8GVbYKWnooO7EVgYaV4oxUUXVDtSzlPxcN0Ii6HOPl+3TGqOTJMgBSYZzTPwhQ8kXTZWC2piaMeiaJsZaXsmKkps/fGHwCnksGDG2SizNcYKyt54MAN8AQFVWduVvN62lajgyDnvg3hoA7sJjNyPadOhYs13jPWwxnA8eOerHgBA0pJ8TfafE8yPAB/gvJqxBQWuYbnmkqXb3it781EzuJpntvHCIub1vpOhkYz9NoAHtf5L/AFBLAwQUAAIACABGZGZGLOLmYF4EAADZEwAAJgAAAHVuaXZlcnNhbC9odG1sX3B1Ymxpc2hpbmdfc2V0dGluZ3MueG1s3VjbciI3EH33V6gmtY8L+BqvC3BhMy5TCwOBcbx+osRIgGKNNJE0sOxTviYftl+yLWRuxsZiK3Gq8mRPT5/TrVbfhvLl15SjCVWaSVEJDgulAFGRSMLEqBLcxTcfzwOkDRYEcyloJRAyQJfVg3KWDzjT4x41BlQ1AhqhLzJTCcbGZBfF4nQ6LTCdKftW8twAvy4kMi1mimoqDFXFjOMZ/DGzjOqgenCAUNmJWpLknCJGwAXBrHeY35qUB0WnNcDJ40jJXJBryaVCajSoBL+USsfH5/WFjmOqs5QKezZdBaEVmwtMCLPuYN5j3ygaUzYag9+HRycBmjJixpXguHRkeUC/uM0zZ3eHwJbnWsJphHkykFKDCTbYPTqLig6pgrBSXTUqp0C6IVvTNPSrWQqciMwETlkSwxtkQ1UJ6nG/G96E3TC6Dvt33aZz1RsRN+Jm6IXpNRv1sB+147DXv41bzb1Bcfgl9gJ1umEvjOKw279qtPdE+J9nhQlbtUZzT8x9eNVrxPtaimqtfSGd23bkh7lutzq16GEv124fOmG32Yg+9+N2uxk3OivUPDHXUrBc3MzmMmS9zNVGzi6quTOWRj5LXU0NdBOO1YjG8oZBkQ0x1zRAf2R09FuOOTMzKLwSNJ1HSrOazmhiuraoKoEtlGBF5wjBNTC2KtnS6bJkP51snL7ozK+d7GVHy9CSMixmTTl6d+9Pz5beH52d73b/JTfLE0aojLBS8z607f6b4VtreYfHZ2e7XXjFWhkbg5Mx9EezaG/rkoXWUIqNzmaf0UBysgzrEHKVQ0RrimEeIGYgwsnyrbH3YG4Yhyy22MPCUJitECdjrMBpvS5/Codt1kk1FATVFZ7CWHIndOLX1DtU+KjdQkC5DSpVPuqhwnoPTVTj3Es5xcxL8Z4ONDPUR/WKSR+17qIx+Ci3sHqkCsVSci/9e5lzgmYyR5w9UmQkglrOU/hvTNH6JEZDJdO5lGNtkOaQsWjC6JSSSx9DD2AizQFpq41T4yz8mbNvaECHUgEvxRNIHZAz7fgLexFnWOsVKV74+MENzUZUD798sAfEZIJhN9iPHMqOppn5N/gxnF1IMMG5hGiuUUBkEpxDktr7IYzM1XyO6W17jCfzS7cXOSeF62bgj+OEFwm0AyZy6kuYYIGk4DOEE8hYbVNowmSuQeKSxVHrn3LQQRETc1dHsL2CMUX8yr10eHR8cnr26/mni0Lx+19/f9wJehrvHY6tNTffr3duet7IZ1vlG7hXtzdv3L6e7tjkvJEvLE3e2OdbnTdwa7d7A7ljw3sDuWPP28LeSJXa7kHW8Lv2+Kf1YHvalot2Nr885uc70ftM+cgWI2wrPjXXvoshSqGP6jwYXmtDN/zdixDi6tVl/MxGba8Df/ac6HbEdtbGq5cLMB9HbhjDhOQshT2DvFvre4cCfZdS2b0Ru0L6h0rlp+L+3/eL/20M3NPyA3zji3v5Fbv5u9MByDd/jqse/ABQSwMEFAACAAgARmRmRm/CXvKYAQAAGwYAAB8AAAB1bml2ZXJzYWwvaHRtbF9za2luX3NldHRpbmdzLmpzjZRNT8MwDIbv+xVVuKKpMKDADbEhIe2AxG6IQ9p5XbU0iZK0rEz77zTZV5KmbPFlefXsdezK3gyi9qAMRc/Rxvw29w/3bjTQmhIVXLs66dFLrSNJijnMihJIQQF5SK2RBSYSjvr2hIScETWuafOpfaVliNjRzBJ5wEIENBnQ6oD2E0qyDom/h38PrLJ2JVmNTiulGB1mjCqgakiZKLFh0NWbOXaFHsxqEGfQBc7AMU3M6SNPjveJDpvLWMkxbaYsZ8MUZ6tcsIrO+/IvGw6i/eSrHRA/Ja8Tx44UUr0rKP3Ek0cd/SQXICXs8z5MdARhglMglm9szj+oY9wtyKPrQhbqQL/c6LBpjnPodCmOR6PHsYvR1qvTzURHl1OwVjtidKvDIQhuQHSsxnc6HJDxil/wAblgue5IB+32/IgShucFzfepYx1BTj9W2/Z171Soef4YOSPEvBFaBsa07NscF4y9Cg6u9LJOQzNPQmIo78W7qg4+RvlbRN+/IoSVwtmybJdDuxnbLmCxAjFjjLSv/z6zWL1Mg+0fUEsDBBQAAgAIAEZkZk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BGZGZGlBOzImkAAABuAAAAHAAAAHVuaXZlcnNhbC9sb2NhbF9zZXR0aW5ncy54bWwNzDEOgzAMQNGdU1jeKe3WgcDGVpbSA1jERZEcG5GA4PZk+8PTb/szChy8pWDq8PV4IrDO5oMuDn/TUL8RUib1JKbsUA2h76pWbCb5cs4FJliFLt4mjiUyjxSLHHYRqOFTXv/AHpuuugFQSwMEFAACAAgAQXo1Rs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RmRm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GZGZGhouUu94hAAARRgAAFwAAAHVuaXZlcnNhbC91bml2ZXJzYWwucG5n7Xx7VFNn+i4d56gzI9pOZ1qhSor3C0LFIpVLMhUrUhVFRYSExBoRNVwEjCEhl844o20Fo6DEFklqxaKEZBeQxASS2FIBEyEKJRsISVSIETYkkhBCEpKcHXSqndWes35rzfnnLP5ghb35vu953ud7v/eSHfL5zvhY3z/6/9HHx8c3bsumXT4+v1f7+MxAzp4J31kcOSsLfnktb1fsRh9++4JB+OL36R9u/9DHp4b5p8lP/hd8/YdjW5LzfHz+fNz785r2ECLfx+ejb+M2fbgnHzui2XFmzWGy8RPUbuRtu8/f2TMN7ZFN7/odXPS0et3sLZeXfLni9xufbltSEXjydcqfX/dP+Kfxgz9+PPOLm9cz3ye2S3bIHGLqEJl7FDgK8g2O7+9oE6FsXq/rB2lyvTOPhJa5rYCJblfgtDTz3eXA5KQBNcvH59O3DTyhVsyqICemf7+rPJAQqThbGp1pCsejg6uz5sCUQ7Zb3x76qKOxqm7/jfZzW3u69gLNApxrKEn/19d8fB4uTWF8XlrhpNzrfqsH7DC4bQyPsPF38LzGPc3r4yoDIgUfnRAo7aMJ8K1v1wriIqwXatZEqg300TO4C2/DA29vTcsoOT60Eo+GxyW+7eO9c+jFnfmwuj7zY4sDUoinjhdmwheFi+Pm8SJiIprXwxfN5ytO7y0PXIh/B77o39IRw20/d7bGF7Yqx32ONjnaQjJJnUbN27KJO0naApNkR8j542cS07e0dMP7dfsDxmdahsfVQNKSDeGe003lFeqXK9urHY/mMfJtVoDhMv4JN7FxQ+0arWaZJqvLr2OtADb8vfY81mgQalGKL+EiJqkj8yWPqFgEbewBF/GmC5YYN/focvLbfQ5hnznr1pwTCOqz7yttwYPzEn82KI+n8gw/HBHqgmfddFZ71m7MkiFt9QBtpGu/EJd991OW+uA9xeusN4L7L1cYAC9BwTtjd5dz+lxOmaeA7AevAZiIkDt9lu2uTF16ZTh3CdpWougc1JEaLlzJZoRffiNe/Jy25l0vw9sWysfzXJyFGPml0hyjNLdHnEXnkOQjQkZ145+CTecKtpFPp2rXCAf6WVgph0krZzdEcYxKeXqXO/0T8haheRJIhdnzQwWuLpyryzRhYLjT8Q8IE0HNAirH/QjhvtIYxJGZakv6TAy3gVHKik5kK9wGgu0ng2gAyXdRX/P5VG3rDnAGCxrVQVd7YmK5YQ9pg1txlLDfpWp1eH3sLkQvDSWmEGJ+qlccoxA8+C+iOFZx+s1ej0s26dcTC0R5XM6LkJGhDfbce6LsjxGblLpVykBlHg3JrJP3G5Ture8QuOsq8i7WjDDdT5lG96TSMxk+o5XjHuRIHTGvd1kHaW/h0dL0UZ3HpZNZ7NTLSpS1gKXGOkUmvBrhGUXIKFlQP7hQze63w24qNK3VhG9OlXeff/Ro5eLE5hoiyi/S3P+1HbO5iHaMfH3O2nkrlWGMFjE1vIPSF8Vi9fKKMu0B1effBwqwMNviwPU67s2ZNbS/Kaw2tUFMuKwARO4YKYcw0AD0ZbMV/j+Z/Y39Rjex8UIVTLy+ZiT3u9bDluUM83JAqxcw2HXKoxkKmyG3Wt5CuN+L8uxURmP15LSD3OCCP3r39d5Yt/j71fiY5hrwSNHyBN80v/Whlw5iyK2zSRvYGhB5f1g/Og6sRhhqLH0HPBRLnyWHX4LLIyPf7rJaiJvY/eIM33AuMRkjXbyaozYVeFLAtAJytWs0SWQ8koHG7RggH1euAzWIdMbZ84YHF2UmPrB08VN9niLNrv22D6f9UMBqQcdkB8saaVllhnPQgNlFuEsDQJF4ZJWwzTUsbBtRWVL0/QpTUxkG9iB2ZsaZwg2E+XefjjPcSg+ZqGn9uo7PUphHxRmIT93j2Z7xcA6z8WRWainT1pJqOiE3WU6PrcbZ5VxoIMciClvCU/LUSKsomuWVhlCwoYoHZnqo2E6r1UBMAXLYeD7LZBHLJsXsAiwXg/KsBZxY25tQfbVxOQcYoECjJHJ4GlE3eh8V46QNiDBSaJ6PT/6GAPTMG3Nmb3VnFSc8/urkDw7UV0+kiJTNzMny1Sdb3PiThOODKU1xYZtSS0mhvE+CcSR2v3+6ecKe72L6mwkDDvskZUTVfUENKEDaCC4PCZtkHbCJlFHuo7QiUZvY6H8jt0wx+h5YIO8WbK5wsmORLKYFcviDLr2zVsonktkGmo5F2wJ7RixWeKGlzSIfyfXUYE9eaEkGtmJtGDbT0rjIVqI2galAgjHSnG+nHKCZzF9hpIdEw2aRwW25FHJtaM5glIJ5fvOpM3PWQLom+f56mSIT8Ti3xz9WxVx7yOdupsVJlGAEzIMQxU6rbmk3WWZRUsNtdTPrrQvM+YQ9BfI8NEiby+nqLm3plsXaw3DZSA4YwlGYLJRqtR71Td+J1FJd+mW0kqTJxtb1ZWlsjnyN0kEfCOMZDUgyFiqoG5DaTJlGvMYW45kzwgh4nHvs9z4+2NKW0oQ1JzdGgZ+dq8FHN/uHB3TSnadvbi52pX6c6Jeh2lknzwQNKld14BHJXkLhVr/DKqgUZ7HxXO5cu/+Z0LHhqz+JPYl0GWOeasWFXITI1OWOClHQMHNj4X1mlqgBs6gvCSmcWeWiWxpB14jySFc0Nhgdk9LliFC9W+q8a7VcEmUGZHsCBshp2xSGRUINrg4TwlFC9cb0i2B2KiPagFluEyG1DZPuiiGIUQLnlvbEFsGcv/iFLjItk393XmH5AUjAJ4Nter8N5jbMjNbivy8B1SgWc92A3gYhwTSR2z8xlwFRzqtTtUlZzp8M45eRipo1OqE1vnbyKyCaowQbcYyiA+fVT/IgG9kXtJpzjOsAncMdK33bPilm7mPEVzlFO9igvrtUOYI/crBbQUONKe/7D+e6XOQZcG7u3C3PP5fwCWIZv8c//4AEero2bTa8raQKWMua3V23i3PVk9HBwab0VIF8JA+1UsbXAeacmV8lstGnrlHpRZu5Cmc7cdzAAhgI47hT09CowVrDrlmJfba5gFVElEicxnV6QqNJ2eWfYEO9KfJQy53dLAVoQ9oufp8hmQvVgC1HJHkmMz1X41pYJgqyXYSSgGQrUS8WtW29AacrpRlf4Zc4TlrLW7tUd3urKMqETJnR5k8IzR/u7ylmgiPBCJKMzq/TjZv79TeUI2Y6f7BugTp0F8+USG9jLLFPOhyW+kOXUoAEbNMkksUDszTpA/19SvfZ262Z4DGRgugVKSvPTrtnCMYBREmaLAhhME8imQ1wGCo2sJV6EXYuXGjdVoxeGCedHcH/GIZu2jU8ozVGPrtYnXo2MNVvk9l2u2rOMtGwNGEV86KCW5PmFQycuIALOX3dtVa1s+T7FRycqTclVWujqy9ABiIG/5im4yrUI4m43Sm4WKK67xAtKzUbLji2dVk7HeuE2gcCuZXbgrNxcCGmEECBjOJDOO2OLgrdrsVIZwAOsRiwbq/2KjSeLUi7uc+0Qn7mMjS8GPbqrDp6Kgdtyv+iEA2tP+/EcBqofbR9ogVpofNTpU0rWek7yS+Opr5bQOeAgTN2I9sN4Px62Z+CzBEDDogC2RRiXSuhnl54k+KyGBaxkmx58LklwMfxkxCzIYRT8JRzJYppxVgac8vhbHri3/KwE5taw+SRTBX+YHf+Nr8PA5x9xoLYLv8qMzV0bMB0oMB5LtF3tf0DDm4Ev4uu0V27aM459TVR5mSe539/hEjWiWS09+S0atIBYkyHfmRcZYuw1bPAQOVyQKEnFCsBJ/qkDmuN4Ku+u8WCDFA37kyX/xLbuFOZZs8PUR6Jllmz6qnBjCwV3gC1EYMReTQNVCCRBXdBl6BUpCxc5A1r6u7SR4vgDZkrP1fHDHBOFCfgEQdUDd+oaNWBS3XVGFL0XiPeNwSqdTYL+mKDlVZVCwFDgTVDoE4rKRkKsAzIK/rMTsXKiD3uXjg2j/gj4GCYjNGaxBwFyKDJ+GsFiTo19bIh37HuJjtbOm6lwoujEF6dLD+Ffn0wo1W3nX21cIXIcyt7thggNrQUHidckneXyELWOGX99Z75jxwfAE0UuogeQApBGCxcDMk3wh5mEwYrAfsHyjSP8McOyjA1WLaDZUstiia77QEjqPXk5CwWNABq4BTBsUeA/fy/r0YAhosKC0b1nkC2zJ4fraRmOq8Tk40FHn+VLU1zSIiTsnFYIbWR7fR/oMpTGmxgGLM+IFvyBBI9CbtrQzLPm+eLTESciKo5Ec1UwCVA0mJjWcrzGk7/r/Zwvdni917oLVgGqusz7PCMvcGK72qC1S3lhUS/D1VphPeThWiWfpzcSCQbGbKsgxXJthIIMEzCEQ2DPFOT6WHrw9pbCIflBpDwHcNF5oG295UhLP0JCImX6QpT7fm+fA3EIKNsN6RAjo4Wa0s/zJDClMoxDBmccR+mkY/aCzae+nxfUzNU+v0i/FY3vdYYGTyrkB92CS5M8PLMdezjzHLoYOPdNL+k0Irq0TQNfUrTQhRkldMMUpXrjjvlSf0+jpJQ7EzG7xc3mvrW22QspV6QKoo3Qh1igEoj91kxuT3uW3ap3kxFyp6csLtWNe3Fcq1EDLJF0pfEFzLxkB2TwrtCiJa5wraRy+EgrvXvNROM6dF75QQ2EKgn9MnC7bQAApFMhoOcWWGwLEsqDyznFmZiwPSpzmDbeAQvIQOBDECfOlv4hvNS3cHrrROjl0K/rlabmlrXlL7xlIhtOH3htRWmVgrf7I+bW0y+F7Yv+lqUjvXeTn39Bt/y7JRfluvloVVRxG55Q52Kqec5P4NLVZPpMmWbs+FSlsSwQG12PHGWgJYa07OCbX5bQVsQs057ZzwCn2xcFwOVYbElLWfvCLFTDUd4q7f1edaIrZyTQeiuov/TWGsNvm49eyt1cyWhsWzljBaxDB3S/1Oe5ORqWxn4MFDHAtc0PXWs7SDQEOt28RA26psKjnUymXpkqo86cXKqiVFCRMWt4pzVpkNVKahlYr5Q8bR0NFOyOrgf7k8xJMnqpzUmeQrTEoFqXnGD/3OTRdaEVvBGMxixnf7tqrQGKl1CWBmD3lw/pMlqwLAD1/RjshpmihUqa150HMh7ZZq5vV7xYTU8yTP8LqhDoz7+MifDteKxPjMSSj0mciGNkruof6zQHH3ZrIWJTQszAAsqsjUSDP0xbZNCFnlC9xmJ49Talw0OvuwJwRVNe0/Vhx1Pm9/QjCpm4CpJTZKbnhkVx1e/Muao5M22SHkFC/0/7UqXDF55uUzx2H240MdnwHl8/2WhlgL9NQ4OI/F7fh7g7Z+nln/2t//rr1DIg7/GWara/3HtZxo33BslW75KIr4VBMtg7xPKXCOR8H2fh1Y/9dTrx1NzfY4tnRrvc+vPU4x9MJ97yfr48H/00vDxSTrgpejz6eopKX1uX5z/f5p+lTbx6DQJ5XjANNIdnRxt3K72f1z+w4Z3qtb1T613e5/O3k4yIu0DJTs8X6yJk61Jj2n/bGj46fNeH1qOst+tZPBKK3Qh6ZuIJ17ouzSusqru6nOtguIiEssXPpcXH9dx4+e5W4vjE9Njn4u3r/h4VUTkCyWKK3Z39Tx47gmlS8qr2s8+34+aJYN7piH+axCDbU/7mShpgU1DMkkn7oRIzXYlw230vr+0khwP2fWiJxugtD0vx48rDlvH1dmsGeAaRd76W5LCl+tq6KZGS/yGQ5I/mPusT5JemdNwB+FHux5lqxzTFphojkjNxpeUs2RHf6SURAnmZO4QlbOBlwYLdfp867fkbYTDBcMjY40vrRe7xh8dZXn6DbMQ1GeD9e5jtLEHsQB7q3VB/5WRGDU+q9IA/CxPx4hw3s4GNJdydvRc8GnBaW08Z/ur4Io3jorqqwzzK6uujAQKO9OTftbsmhrw/+axqoqNP64Jv/mvrMpXqOHCNt3hJUa33AKyDv9JE/8Laz77wouWQPTv3Sjc/SurYcbPXVlzPPJVe6oCV2XxhjY0a2NOC+6PvKo299T1W1563JY5mVfUN14xK8k3IYeQqFzbgf+tOTv8fp1BP/Sr4ycifpWUdO6v2gfE/A+Wnu91DLv9zV9d6Tw79NbgiZd+e9yZGLOnL6Urr7ALPyv8V6fU2C59v/03xL3/G3/ZE33wWOevkrMR/ft+1fTNSeG/wWy3zTdLXP6q63e9/lfhXtgDAxNPlv3CVXT62fWNTmMDB9s/T1dgkiQhW/IPs/5zEPJvks8DOpH/ATfS1FX2tIb3HxaZRoQ6t+Q1aPt5g/vCf2pHc0Fw/1Md/iG7QTv5KkEEY3JU87b02b9y74nTyO1kI8XC/Xne2KELD4a24hy7NhzVfBOVFKNW3Pj/OUzywXmMiaaGeciJh7Zt3gBIt9Y/AauIZMpT6y88AYvzOEATnOd5Osu/QqiPjFeZSMdYijCRbQmTbxmfipUaks41tk6GDjCcwU0+5uoMYaLsnQpDniiL+5IWSCjKLPC7Ehqa9pn4Dn9DhsTSHknKlrnGKxGuLL8FU44hM2l7DmU0tL20MhU4mrHVJPO4uUqDJtOe0FkYb8fwZdpHF3GW0WKIF7pNvx6qVVw5KgsyBalDcLb6YGU/35zDBsXxQ+zYgOW4JvFwLabUqc4uyeU4u/PJMieNDx69CCzFdYqpvie4LsIZK2VI/KrJfgVVNWtmJCA5gSvMwUBrpDY0mHd+iIBz9nKd+1jAgyDTW84OlnRsCC5DRcTkU9eplxW5zkkkmKqnL7bBjZA57BbPUIZbl1IOU4hEGEDX2nEzJk8taexfYxPJ8dUJQUq4B4o+FIzT56j0Ig5GQN8TpiREt2CkUjd1oTjrlZ1KmskJw46E+vAQwL3WC9CwaVieXx+M4722Uu8gPPvYTjUu5yhoppi9xnAQh1dRkFxMOFMo13M7La16v0ZxaNCT9VzrAhtAYtCdEyy4eDXcxHJd5j5GVolTMpmyiw3pDWOOXwhACZ2bNtyjtxCC0DM6tOLtfOHBMblhF73t9gUSOS1D3AgUxjsz8zSTX+Xa/QW7kDJj+IhSH6jEa0w0Xk6mpCFISWI03mR3+s8MQXMUeL3NabkLirNw0Zwhaxf0Smak8HKuc/1PmnO0awXMj89fOVq/GeZvWqBwVTvFjakDtRcUoGk33NYBLtFldktMs+Cmp/twVh1j4ZHoSuvk1Oo8kipVvjM9wzn8ShyQhE5ePsU+Okf+9fENW/Sxyxdf7dB/feH8SlMu2jRHzdi0Th+7FoxU5NpjWgRGcsXps5nkYatRMEnpocST3+7TW3C43fK8HsaSMP168lx72Emtnlm/V/jgF+SjiRmKkXGE5B7gfPeiQhV5Zxf9Zl4R1u+2OYfPCl2vd0D9RBS3z5ibofhAuLnayY6lPO0uVTE5RmVBvS69uba1PzaLpdiNbLf0zKovLITsBmSuXQzMIToJV6FXihRK2tPe09VVc/Z1EUNfTzv4xZwtzsh7uWWNaEKqlBnnVxH6N54iVxJWei1K5c4xkhC3Qw/qIyANQWNpHRlnNuQyRDoFSXPNtSEV6VGA74HoGZiB2r5DF1vuWu6l2Xu5OTsA3HRROQ3xmxBQJco1WMko/48Wx/roNELrGkqSOcaAruIxde76gcLr/0Z5ILVJTBrXcDrKOQaAxcdtQ9tae3aW+y3/b7ZuvzF9/815qMlnxli4p9PsYDg6I+PkyefWBabHEA9dfmFRJNzTaZZzqOZBXM3SQaE+o9Uv4WfbXQNwTzdlk1P/0qL/4tZQPvY+Vl3N0tjsY00I97NwlsFW4H0Gmx3MpU6OtsjynHKtPk0kqah8GXGir3lb7os2uInoVE56VAablmbTNMBJ2CITZdh7Qen4YJjR6O1j3Fp9w5xD3uytUJR2OU0yHFKrv7188NFLOjuO+O7zqx8nFfGUQOhNHpQWhFbNFzSLJ8XBzh/gQmmoduopM0exsxRnsc/JgywNFyB9hIhptYcNSFzjaoC/eHD0lfVW9nfVymIyacFpEylXU7SZAhbTYi88wOLlBJkOqRXHSpXAJ7yjqemMeHKASHlu7ObP+lVXXviQUJRmJ7o+e+KgppiOcmfW38wqYwCZpvcF+oXZkO4AWtVvsIniB+jmBeYNccDLNsV6QfV1vfaKQBsmQHJUH5zQRcqN73TF49FpDCHami3Q9ysSdnQ0vaz12B3+Nd78fS1JhmtSOybzijI1keq9dtKAmZqrsc4Vz8lyAxUdnS+PC3tXM3cLpDuEvqpyTPrrqs6vRgAkTir2hL96nFSTKnDH/oklTD35UO+JTuxoenXeKe4+XuCw2UL4VBF5b9ycg8RJoBFis2CS+UZuucJjeeqvNmffiqNQfz6nqt3yY38t8LsVjOIwlmdKTq5hpW9BgwoDlxE78r5Ak+764Igtn4XKWjX4yavSL947nDZcheQg3mwzjH8ShNDZTJV6zRHRZO5nCuanfCdQDRlAaiMKq41L8i0oDtg7HSinIaYhpiGmIaYhpiGmIaYhpiGmIaYhpiGmIaYhpiGmIaYhpiGmIaYhpiGmIaYhpiFePKriuMcqOW5iSjFddvmNl49tTiPo+TYuzjXUKdu7tSNb0XNu3Tf/Rtns1NqkJFsdxzXcKcNu7dBwX30U+f/oQ60+mLsGutvC0XnH+gDK/87TVXNFzUgLyj2qCZfZ2xoAupVLwrnNLJN7WOkefjJA1tv15Cf2vbhZ3sVjhtFb6mMaV5on+73/nIioZw2IRW1iGlGX/UWUx9B3JiBa4Ho4C3XLeUY2ccZ8V1sVpYsyDUFeZk+pHqdO1hP+juTs8FJ7bxVAZkGNR9D3YwYKHOcATw08ldb/jm4F5yFPYeFL2Vudu2hFnnNsx9wGNDkAXuC9ZG1jXpGMpauS2ctkK2XGVP5uzfjSVtt4b/Z9ylj3+LfBX5K1XWBdgZE0opcizL6NFw1e5BJ926qpz+uRIFaFo5fUlYktpjIBe3NFLDOzq4Syew9OaazLB7Ux2k9Iq5VeOZcpdpxOZFTSj1QBtCTNk2t3bWJHL+eHbgG5nVSyhlw4VEMSmqPggfurJtHYLl0l7pshSJcoJB+pLcFAuux1gswqddRpeFhXJjvG2u2ln0qveLbUE5nJqgL3w2sulTNL9uI8eD/1+udjGobW26w2hsemtyK+oWTAUy4Zl3rmvbaqi/AdN8uyy9WPcuPt/lGnajJ3a5506FwanYbmVOukzqdXmeyo44lMCTdrtzUiBr2H6d3jEonH7dTrruBqh4jdMLW7Uisv+yLQFOP6vlmgCKD0QNel7FRimT7EYw4xuSGZG+pMH/M4WQw7yyxe3oU3Vakx4z+1aBOnltvt3diJbe6FVvRuyVsw2ZBk95wB5UZrStQ/vYyWmRd5nsaiHGM9fRIHzdouYDgqGRRiMlLnakmOHueL29JQzh4l1vfTLiKi6rl9qzyHkqw2w+nWsgPB+sp+lR5nlyfRDbUZsxkukOEqYAh1QJ1C9Z3xqiNO2JcUrABYrPI9wB14sTj2VmmzKw/a8ARqbbFHmHOWsgxWhckGrs2V2akClms9i21OCQIsJuGUwouaelfpqociziNCNE6mZ4KZ+zo3oIBEdu3TI5P8+rDpOUCA94Qsk8u6El0a+xUjwTfej25cXfDDIL12+4A547XB3Hn7UEXCU9Ut17FMWLiSLmR+2u4elNC0hqU3Z6w6okOFNl6zUo4T32mPibK+8IKDaalpT6v4dX2gPlxIGdbQNUt5egoj3s4cvHES/dw12kgyp8ZsamOeV/n8xa9nXMmrydTNDi3kcSrQi5N7TYYOypvtbn5N3/q0xd2Ac2cXoZablVcrB4VIkq5bEAxUqwegdndNc7MiIUci1RBsf7HXJUiWLcSrvxW3UYQp7mPHr6pS9ibZnxjmbapfkcSUNDTSMdKP3oeyAhazHf0VXXjY7W+/D07ImN8qrqRL1EEyoFkwIWQ4hUkc3Iw9QzOvWrMA2j50k1Z/4tm/CQilTyoLM2uwLUSXAnyPTchQcIqGwgbnewXfa2/CpUqHUdovxWEiyjCs18fuGQVD9996AdWl+xJByHzNj3ag6DC5ZFuwruXrwo9yyOVEVKLz9k2tr3D938M2R4M7pInCDXH2FEuf2apv22IrymSlzj1E2L/NGak/oQwTfGT9Cg7qZUPruUfDNHqzdZ6NVwV9NHWa5iVKSozIV+AgqQpllDV/HXbhWuFO++dil8kMWfyKTjgbVKotLFye+rijEoh4bluxuREEywGLtCbTE9Fv9t3hZDKfmF21d7rHPZjx+wpsrNU6XKWuDpY9sCUzHu4mkvd4z5/ldfu81YyJYN3ICV2DrqoFDrKfHpFO6kNYjGx64U1ZXabvxwr/k6oysurZcVF4Ref+m9rBi777XbMH9Z4ay9oq8CAcG5bwALzr/f3IeKg+GWEScoc9Pyb1eiTiNIkUDFCb069Stkc0C7YTy6xFMlPmFywVOtxCeMEgr9a98xrtmAKwT5gdCdHe6L/NAngcgF5XhlhMjFHqu98ixNyalJ1HHnyvVxdou9/2GPnCZhVYI1u3JvpQBtpT0oohIfxCdPvGMHi0O2MPENfSLbiRVefhoGyed1c5PUuupCSzpgJcwAEG336SxQQRT4Ycz+Xe5P1uBoUsErVn6BT7aAYa9buvVD4XzSR7H3iN2LDPdHjrPNeRRuceoMV7lHs5FumXmLOZTvDWwW0KqARcpGL28gGneXu8cq1Ar9xkpVye8qkDuDOmd/rMpw/5ou31ztg/cOHgJCRfpx1Tc/no56aOwZlp4q7n5N9bWzuLsH7M3PJJCc1Dbb5KpY/42l20cXUaNYWDi/lpd+JzcDaoh84jlrcZwIaOXLvDP1gfQd5udirC3+c5exjHT0ikQGRUsL3uHOrNLijnQIZ6j/BzapPqXGkt+8k70mrOQmw5PV485eAtrXniajH2+Znuen6mlSGp1hTYURqP6xwqoRx8HOjej1cjNk55T1Dy56Byly5ppsi6tzX+udMSN8zhV0F7n4dwmqVMF+SZ6ypOBJpgslvHi7KpV6kLA+RTe6FAz7ao7rhaPt6NbFf/BeEQtD3fj8fSK2sSwefx7NsCQzlJLouV7XmRRvQepOMnBCJ16tAor0wRN+x8Lp7tJGLyYb3bJQjfbvX3kt6j87htCvDhWni08jGqImozTPJFOk50t/GHTJ0hCVYrnCkaN5lkHrrdiiqtySzh3OVlkbbPs4t0L8b2pI/aLOidtBFv3mgLIxXDmTd7SL0CYY7nG+hlh42RzIToceNe9qwpGl0AvX6ywbr1PONqtUNMEsUT1axFuv4hiF41NbHKef9foagy5wJPoB6JsOTJXiTjWpbbJIw+GEK+a3pWcDZ8STQlo+BNzznycu83ejzbQ+6Ub13QFyBmNf70/VpcZ15j4OADPDoKbOCzT5JyvaUCAG3v3RjwuKbg7hjgWct+f6qm8pH9Vq1FNb4tm/iIPDXo2bGeHqRNgXPXNr7uvc6/NZzBcVoBRip2tvc6CnNCoNS4ZI0NUwUYO9iZQgkTXPPYOZ6VwNSIvpCG3qFwPNoBm0+03V3OuRDu/Q4TH/rqyJTxm7oTJBvjtb8sPh0RRbFN0Yn7KH4Tf+P+f/xvUEsDBBQAAgAIAEZkZkZLmT7tTQAAAGoAAAAbAAAAdW5pdmVyc2FsL3VuaXZlcnNhbC5wbmcueG1ss7GvyM1RKEstKs7Mz7NVMtQzULK34+WyKShKLctMLVeoAIoZ6RlAgJJCpa2SGRK3PDOlJMNWydLEECGWkZqZnlFiq2RuYAYX1AcaCQBQSwECAAAUAAIACABGZGZGWn+5mToEAADhDgAAHQAAAAAAAAABAAAAAAAAAAAAdW5pdmVyc2FsL2NvbW1vbl9tZXNzYWdlcy5sbmdQSwECAAAUAAIACABGZGZGh2OPsIwEAADIFAAAJwAAAAAAAAABAAAAAAB1BAAAdW5pdmVyc2FsL2ZsYXNoX3B1Ymxpc2hpbmdfc2V0dGluZ3MueG1sUEsBAgAAFAACAAgARmRmRsZgiHi7AgAAUAoAACEAAAAAAAAAAQAAAAAARgkAAHVuaXZlcnNhbC9mbGFzaF9za2luX3NldHRpbmdzLnhtbFBLAQIAABQAAgAIAEZkZkYs4uZgXgQAANkTAAAmAAAAAAAAAAEAAAAAAEAMAAB1bml2ZXJzYWwvaHRtbF9wdWJsaXNoaW5nX3NldHRpbmdzLnhtbFBLAQIAABQAAgAIAEZkZkZvwl7ymAEAABsGAAAfAAAAAAAAAAEAAAAAAOIQAAB1bml2ZXJzYWwvaHRtbF9za2luX3NldHRpbmdzLmpzUEsBAgAAFAACAAgARmRmRhra6juqAAAAHwEAABoAAAAAAAAAAQAAAAAAtxIAAHVuaXZlcnNhbC9pMThuX3ByZXNldHMueG1sUEsBAgAAFAACAAgARmRmRpQTsyJpAAAAbgAAABwAAAAAAAAAAQAAAAAAmRMAAHVuaXZlcnNhbC9sb2NhbF9zZXR0aW5ncy54bWxQSwECAAAUAAIACABBejVGzoIJN+wCAACICAAAFAAAAAAAAAABAAAAAAA8FAAAdW5pdmVyc2FsL3BsYXllci54bWxQSwECAAAUAAIACABGZGZGNdvZrWgBAADzAgAAKQAAAAAAAAABAAAAAABaFwAAdW5pdmVyc2FsL3NraW5fY3VzdG9taXphdGlvbl9zZXR0aW5ncy54bWxQSwECAAAUAAIACABGZGZGhouUu94hAAARRgAAFwAAAAAAAAAAAAAAAAAJGQAAdW5pdmVyc2FsL3VuaXZlcnNhbC5wbmdQSwECAAAUAAIACABGZGZGS5k+7U0AAABqAAAAGwAAAAAAAAABAAAAAAAcOwAAdW5pdmVyc2FsL3VuaXZlcnNhbC5wbmcueG1sUEsFBgAAAAALAAsASQMAAKI7AAAAAA=="/>
  <p:tag name="ISPRING_ULTRA_SCORM_COURSE_ID" val="013C15C2-F5D6-4FAE-AFBA-33CD235F6921"/>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Leadership Pack_02"/>
  <p:tag name="ISPRING_RESOURCE_PATHS_HASH_PRESENTER" val="2b8c6cf853aa53c67ce71596605a20cd4e8dd1"/>
</p:tagLst>
</file>

<file path=ppt/theme/theme1.xml><?xml version="1.0" encoding="utf-8"?>
<a:theme xmlns:a="http://schemas.openxmlformats.org/drawingml/2006/main" name="1_KPMG">
  <a:themeElements>
    <a:clrScheme name="KPMG">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KoPub돋움체">
      <a:majorFont>
        <a:latin typeface="KoPub돋움체 Bold"/>
        <a:ea typeface="KoPub돋움체 Bold"/>
        <a:cs typeface=""/>
      </a:majorFont>
      <a:minorFont>
        <a:latin typeface="KoPub돋움체 Medium"/>
        <a:ea typeface="KoPub돋움체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lnSpc>
            <a:spcPct val="110000"/>
          </a:lnSpc>
          <a:spcAft>
            <a:spcPts val="300"/>
          </a:spcAft>
          <a:defRPr sz="900">
            <a:ln>
              <a:solidFill>
                <a:schemeClr val="tx1">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defRPr>
        </a:defPPr>
      </a:lstStyle>
      <a:style>
        <a:lnRef idx="1">
          <a:schemeClr val="accent1"/>
        </a:lnRef>
        <a:fillRef idx="3">
          <a:schemeClr val="accent1"/>
        </a:fillRef>
        <a:effectRef idx="2">
          <a:schemeClr val="accent1"/>
        </a:effectRef>
        <a:fontRef idx="minor">
          <a:schemeClr val="lt1"/>
        </a:fontRef>
      </a:style>
    </a:spDef>
    <a:lnDef>
      <a:spPr>
        <a:ln w="6350">
          <a:solidFill>
            <a:schemeClr val="bg1">
              <a:lumMod val="75000"/>
            </a:schemeClr>
          </a:solidFill>
        </a:ln>
        <a:effectLst/>
      </a:spPr>
      <a:bodyPr/>
      <a:lstStyle/>
      <a:style>
        <a:lnRef idx="2">
          <a:schemeClr val="accent3"/>
        </a:lnRef>
        <a:fillRef idx="0">
          <a:schemeClr val="accent3"/>
        </a:fillRef>
        <a:effectRef idx="1">
          <a:schemeClr val="accent3"/>
        </a:effectRef>
        <a:fontRef idx="minor">
          <a:schemeClr val="tx1"/>
        </a:fontRef>
      </a:style>
    </a:lnDef>
    <a:txDef>
      <a:spPr>
        <a:noFill/>
      </a:spPr>
      <a:bodyPr wrap="none" lIns="0" tIns="0" rIns="0" bIns="0" rtlCol="0">
        <a:spAutoFit/>
      </a:bodyPr>
      <a:lstStyle>
        <a:defPPr algn="ctr">
          <a:defRPr sz="850" smtClean="0">
            <a:ln>
              <a:solidFill>
                <a:schemeClr val="accent6">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defRPr>
        </a:defPPr>
      </a:lstStyle>
    </a:txDef>
  </a:objectDefaults>
  <a:extraClrSchemeLst/>
  <a:extLst>
    <a:ext uri="{05A4C25C-085E-4340-85A3-A5531E510DB2}">
      <thm15:themeFamily xmlns:thm15="http://schemas.microsoft.com/office/thememl/2012/main" name="프레젠테이션1" id="{8C4467C5-07C9-4B51-8BF1-3B01D7652E15}" vid="{B1721F83-C91C-4EC3-8F7B-E3F1904F8E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20230921_IM_챗GPT와 생성형 AI가 만드는 빅테크 플랫폼 혁신</Korean_x0020_Title>
    <Global_x0020_Country_metalogix xmlns="1c657212-07cd-4eb2-8173-68663959c5b7" xsi:nil="true"/>
    <Economy xmlns="1c657212-07cd-4eb2-8173-68663959c5b7" xsi:nil="true"/>
    <Publication_x0020_Date_metalogix xmlns="1c657212-07cd-4eb2-8173-68663959c5b7">2023-09-20T15:00:00+00:00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Technology, Media &amp; Telecommunications</Value>
    </Category>
    <Korean_x0020_Abstract xmlns="1c657212-07cd-4eb2-8173-68663959c5b7" xsi:nil="true"/>
    <Industry_x0020_Sector_x002f_SubSector_x0020_Selection_metalogix xmlns="1c657212-07cd-4eb2-8173-68663959c5b7" xsi:nil="true"/>
    <ERI_x0020_Report_x0020_Type xmlns="1c657212-07cd-4eb2-8173-68663959c5b7">Issue Monitor</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ED7A70-E524-458A-AF01-08531447576B}">
  <ds:schemaRefs>
    <ds:schemaRef ds:uri="http://purl.org/dc/dcmitype/"/>
    <ds:schemaRef ds:uri="e2073511-092b-453c-86c4-757771ac7067"/>
    <ds:schemaRef ds:uri="a6565e09-5864-4678-8d5f-23ac74c58b18"/>
    <ds:schemaRef ds:uri="http://purl.org/dc/term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4243d5be-521d-4052-81ca-f0f31ea6f2da"/>
    <ds:schemaRef ds:uri="http://www.w3.org/XML/1998/namespace"/>
  </ds:schemaRefs>
</ds:datastoreItem>
</file>

<file path=customXml/itemProps2.xml><?xml version="1.0" encoding="utf-8"?>
<ds:datastoreItem xmlns:ds="http://schemas.openxmlformats.org/officeDocument/2006/customXml" ds:itemID="{9DE161FD-F930-45ED-8AA0-297502BC7E40}">
  <ds:schemaRefs>
    <ds:schemaRef ds:uri="http://schemas.microsoft.com/sharepoint/v3/contenttype/forms"/>
  </ds:schemaRefs>
</ds:datastoreItem>
</file>

<file path=customXml/itemProps3.xml><?xml version="1.0" encoding="utf-8"?>
<ds:datastoreItem xmlns:ds="http://schemas.openxmlformats.org/officeDocument/2006/customXml" ds:itemID="{C0654F0D-165C-459B-B1AA-E27A6B6967A3}"/>
</file>

<file path=docProps/app.xml><?xml version="1.0" encoding="utf-8"?>
<Properties xmlns="http://schemas.openxmlformats.org/officeDocument/2006/extended-properties" xmlns:vt="http://schemas.openxmlformats.org/officeDocument/2006/docPropsVTypes">
  <Template/>
  <TotalTime>505745</TotalTime>
  <Words>194</Words>
  <Application>Microsoft Office PowerPoint</Application>
  <PresentationFormat>A4 용지(210x297mm)</PresentationFormat>
  <Paragraphs>36</Paragraphs>
  <Slides>1</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vt:i4>
      </vt:variant>
    </vt:vector>
  </HeadingPairs>
  <TitlesOfParts>
    <vt:vector size="9" baseType="lpstr">
      <vt:lpstr>KoPub돋움체 Bold</vt:lpstr>
      <vt:lpstr>KoPub돋움체 Medium</vt:lpstr>
      <vt:lpstr>Arial</vt:lpstr>
      <vt:lpstr>Calibri</vt:lpstr>
      <vt:lpstr>KPMG Extralight</vt:lpstr>
      <vt:lpstr>Univers for KPMG</vt:lpstr>
      <vt:lpstr>Univers for KPMG Light</vt:lpstr>
      <vt:lpstr>1_KPMG</vt:lpstr>
      <vt:lpstr>PowerPoint 프레젠테이션</vt:lpstr>
    </vt:vector>
  </TitlesOfParts>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20230921_IM_챗GPT와 생성형 AI가 만드는 빅테크 플랫폼 혁신</dc:title>
  <dc:creator>삼정KPMG 경제연구원</dc:creator>
  <cp:keywords/>
  <dc:description/>
  <cp:lastModifiedBy>Lee, Hyo-Jung Jenny (KR/ERI)</cp:lastModifiedBy>
  <cp:revision>38523</cp:revision>
  <cp:lastPrinted>2023-09-20T03:38:04Z</cp:lastPrinted>
  <dcterms:created xsi:type="dcterms:W3CDTF">2015-03-05T08:26:34Z</dcterms:created>
  <dcterms:modified xsi:type="dcterms:W3CDTF">2023-09-20T06:30:05Z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