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241" r:id="rId4"/>
  </p:sldMasterIdLst>
  <p:notesMasterIdLst>
    <p:notesMasterId r:id="rId6"/>
  </p:notesMasterIdLst>
  <p:handoutMasterIdLst>
    <p:handoutMasterId r:id="rId7"/>
  </p:handoutMasterIdLst>
  <p:sldIdLst>
    <p:sldId id="2339" r:id="rId5"/>
  </p:sldIdLst>
  <p:sldSz cx="6858000" cy="9906000" type="A4"/>
  <p:notesSz cx="9926638" cy="6669088"/>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83" userDrawn="1">
          <p15:clr>
            <a:srgbClr val="A4A3A4"/>
          </p15:clr>
        </p15:guide>
        <p15:guide id="2" pos="2092" userDrawn="1">
          <p15:clr>
            <a:srgbClr val="A4A3A4"/>
          </p15:clr>
        </p15:guide>
        <p15:guide id="3" pos="2251" userDrawn="1">
          <p15:clr>
            <a:srgbClr val="A4A3A4"/>
          </p15:clr>
        </p15:guide>
        <p15:guide id="4" orient="horz" pos="3483" userDrawn="1">
          <p15:clr>
            <a:srgbClr val="A4A3A4"/>
          </p15:clr>
        </p15:guide>
        <p15:guide id="5" pos="2931" userDrawn="1">
          <p15:clr>
            <a:srgbClr val="A4A3A4"/>
          </p15:clr>
        </p15:guide>
        <p15:guide id="6" pos="3181" userDrawn="1">
          <p15:clr>
            <a:srgbClr val="A4A3A4"/>
          </p15:clr>
        </p15:guide>
        <p15:guide id="8" pos="981" userDrawn="1">
          <p15:clr>
            <a:srgbClr val="A4A3A4"/>
          </p15:clr>
        </p15:guide>
        <p15:guide id="9" orient="horz" pos="5365" userDrawn="1">
          <p15:clr>
            <a:srgbClr val="A4A3A4"/>
          </p15:clr>
        </p15:guide>
        <p15:guide id="10" pos="1389" userDrawn="1">
          <p15:clr>
            <a:srgbClr val="A4A3A4"/>
          </p15:clr>
        </p15:guide>
        <p15:guide id="14" pos="336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E5F970-C7E0-C612-703D-F91C73CABF1A}" name="Choi, Yeon-Kyung (KR/ERI)" initials="CYK(" userId="S::yeonkyungchoi@kr.kpmg.com::c8e80b7f-0a43-4bac-876b-fa3cf346323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hoi, Yeon-Kyung (KR/ERI)" initials="CYK" lastIdx="1" clrIdx="0">
    <p:extLst>
      <p:ext uri="{19B8F6BF-5375-455C-9EA6-DF929625EA0E}">
        <p15:presenceInfo xmlns:p15="http://schemas.microsoft.com/office/powerpoint/2012/main" userId="Choi, Yeon-Kyung (KR/ERI)" providerId="None"/>
      </p:ext>
    </p:extLst>
  </p:cmAuthor>
  <p:cmAuthor id="2" name="Cha, Yoon-Ji (KR/ERI)" initials="CY(" lastIdx="1" clrIdx="1">
    <p:extLst>
      <p:ext uri="{19B8F6BF-5375-455C-9EA6-DF929625EA0E}">
        <p15:presenceInfo xmlns:p15="http://schemas.microsoft.com/office/powerpoint/2012/main" userId="S::yoonjicha@kr.kpmg.com::a9259fc7-1fe6-4b76-824d-f40cef50933c" providerId="AD"/>
      </p:ext>
    </p:extLst>
  </p:cmAuthor>
  <p:cmAuthor id="3" name="Jeon, Hae-Rin (KR/ERI)" initials="JH(" lastIdx="2" clrIdx="2">
    <p:extLst>
      <p:ext uri="{19B8F6BF-5375-455C-9EA6-DF929625EA0E}">
        <p15:presenceInfo xmlns:p15="http://schemas.microsoft.com/office/powerpoint/2012/main" userId="S::haerinjeon@kr.kpmg.com::c645b719-0d28-4c55-a4b2-d1897a9dc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9FF"/>
    <a:srgbClr val="F2F2F2"/>
    <a:srgbClr val="1636AA"/>
    <a:srgbClr val="00B0F0"/>
    <a:srgbClr val="FFFFFF"/>
    <a:srgbClr val="009999"/>
    <a:srgbClr val="00B8F5"/>
    <a:srgbClr val="00A4DE"/>
    <a:srgbClr val="00ADEA"/>
    <a:srgbClr val="0C2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보통 스타일 4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4" autoAdjust="0"/>
    <p:restoredTop sz="96663" autoAdjust="0"/>
  </p:normalViewPr>
  <p:slideViewPr>
    <p:cSldViewPr snapToGrid="0">
      <p:cViewPr varScale="1">
        <p:scale>
          <a:sx n="54" d="100"/>
          <a:sy n="54" d="100"/>
        </p:scale>
        <p:origin x="2448" y="66"/>
      </p:cViewPr>
      <p:guideLst>
        <p:guide pos="2183"/>
        <p:guide pos="2092"/>
        <p:guide pos="2251"/>
        <p:guide orient="horz" pos="3483"/>
        <p:guide pos="2931"/>
        <p:guide pos="3181"/>
        <p:guide pos="981"/>
        <p:guide orient="horz" pos="5365"/>
        <p:guide pos="1389"/>
        <p:guide pos="3362"/>
      </p:guideLst>
    </p:cSldViewPr>
  </p:slideViewPr>
  <p:notesTextViewPr>
    <p:cViewPr>
      <p:scale>
        <a:sx n="100" d="100"/>
        <a:sy n="100" d="100"/>
      </p:scale>
      <p:origin x="0" y="0"/>
    </p:cViewPr>
  </p:notesTextViewPr>
  <p:sorterViewPr>
    <p:cViewPr varScale="1">
      <p:scale>
        <a:sx n="1" d="1"/>
        <a:sy n="1" d="1"/>
      </p:scale>
      <p:origin x="0" y="-15222"/>
    </p:cViewPr>
  </p:sorterViewPr>
  <p:notesViewPr>
    <p:cSldViewPr snapToGrid="0">
      <p:cViewPr>
        <p:scale>
          <a:sx n="1" d="2"/>
          <a:sy n="1" d="2"/>
        </p:scale>
        <p:origin x="3540" y="117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4"/>
            <a:ext cx="4302317" cy="333667"/>
          </a:xfrm>
          <a:prstGeom prst="rect">
            <a:avLst/>
          </a:prstGeom>
        </p:spPr>
        <p:txBody>
          <a:bodyPr vert="horz" lIns="90710" tIns="45355" rIns="90710" bIns="45355" rtlCol="0"/>
          <a:lstStyle>
            <a:lvl1pPr algn="l">
              <a:defRPr sz="1200"/>
            </a:lvl1pPr>
          </a:lstStyle>
          <a:p>
            <a:endParaRPr lang="en-US"/>
          </a:p>
        </p:txBody>
      </p:sp>
      <p:sp>
        <p:nvSpPr>
          <p:cNvPr id="3" name="Date Placeholder 2"/>
          <p:cNvSpPr>
            <a:spLocks noGrp="1"/>
          </p:cNvSpPr>
          <p:nvPr>
            <p:ph type="dt" sz="quarter" idx="1"/>
          </p:nvPr>
        </p:nvSpPr>
        <p:spPr>
          <a:xfrm>
            <a:off x="5622008" y="4"/>
            <a:ext cx="4302317" cy="333667"/>
          </a:xfrm>
          <a:prstGeom prst="rect">
            <a:avLst/>
          </a:prstGeom>
        </p:spPr>
        <p:txBody>
          <a:bodyPr vert="horz" lIns="90710" tIns="45355" rIns="90710" bIns="45355" rtlCol="0"/>
          <a:lstStyle>
            <a:lvl1pPr algn="r">
              <a:defRPr sz="1200"/>
            </a:lvl1pPr>
          </a:lstStyle>
          <a:p>
            <a:fld id="{FD4ADFBC-B392-474D-BFD2-23D3BDA66A93}" type="datetimeFigureOut">
              <a:rPr lang="en-US" smtClean="0"/>
              <a:t>10/23/2023</a:t>
            </a:fld>
            <a:endParaRPr lang="en-US"/>
          </a:p>
        </p:txBody>
      </p:sp>
      <p:sp>
        <p:nvSpPr>
          <p:cNvPr id="4" name="Footer Placeholder 3"/>
          <p:cNvSpPr>
            <a:spLocks noGrp="1"/>
          </p:cNvSpPr>
          <p:nvPr>
            <p:ph type="ftr" sz="quarter" idx="2"/>
          </p:nvPr>
        </p:nvSpPr>
        <p:spPr>
          <a:xfrm>
            <a:off x="5" y="6334358"/>
            <a:ext cx="4302317" cy="333667"/>
          </a:xfrm>
          <a:prstGeom prst="rect">
            <a:avLst/>
          </a:prstGeom>
        </p:spPr>
        <p:txBody>
          <a:bodyPr vert="horz" lIns="90710" tIns="45355" rIns="90710" bIns="45355" rtlCol="0" anchor="b"/>
          <a:lstStyle>
            <a:lvl1pPr algn="l">
              <a:defRPr sz="1200"/>
            </a:lvl1pPr>
          </a:lstStyle>
          <a:p>
            <a:endParaRPr lang="en-US"/>
          </a:p>
        </p:txBody>
      </p:sp>
      <p:sp>
        <p:nvSpPr>
          <p:cNvPr id="5" name="Slide Number Placeholder 4"/>
          <p:cNvSpPr>
            <a:spLocks noGrp="1"/>
          </p:cNvSpPr>
          <p:nvPr>
            <p:ph type="sldNum" sz="quarter" idx="3"/>
          </p:nvPr>
        </p:nvSpPr>
        <p:spPr>
          <a:xfrm>
            <a:off x="5622008" y="6334358"/>
            <a:ext cx="4302317" cy="333667"/>
          </a:xfrm>
          <a:prstGeom prst="rect">
            <a:avLst/>
          </a:prstGeom>
        </p:spPr>
        <p:txBody>
          <a:bodyPr vert="horz" lIns="90710" tIns="45355" rIns="90710" bIns="45355" rtlCol="0" anchor="b"/>
          <a:lstStyle>
            <a:lvl1pPr algn="r">
              <a:defRPr sz="1200"/>
            </a:lvl1pPr>
          </a:lstStyle>
          <a:p>
            <a:fld id="{C0AC7954-39B3-A445-8EC5-862700B8B91C}" type="slidenum">
              <a:rPr lang="en-US" smtClean="0"/>
              <a:t>‹#›</a:t>
            </a:fld>
            <a:endParaRPr lang="en-US"/>
          </a:p>
        </p:txBody>
      </p:sp>
    </p:spTree>
    <p:extLst>
      <p:ext uri="{BB962C8B-B14F-4D97-AF65-F5344CB8AC3E}">
        <p14:creationId xmlns:p14="http://schemas.microsoft.com/office/powerpoint/2010/main" val="41764457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5"/>
            <a:ext cx="4301544" cy="334613"/>
          </a:xfrm>
          <a:prstGeom prst="rect">
            <a:avLst/>
          </a:prstGeom>
        </p:spPr>
        <p:txBody>
          <a:bodyPr vert="horz" lIns="90710" tIns="45355" rIns="90710" bIns="45355" rtlCol="0"/>
          <a:lstStyle>
            <a:lvl1pPr algn="l">
              <a:defRPr sz="1200"/>
            </a:lvl1pPr>
          </a:lstStyle>
          <a:p>
            <a:endParaRPr lang="en-AU"/>
          </a:p>
        </p:txBody>
      </p:sp>
      <p:sp>
        <p:nvSpPr>
          <p:cNvPr id="3" name="Date Placeholder 2"/>
          <p:cNvSpPr>
            <a:spLocks noGrp="1"/>
          </p:cNvSpPr>
          <p:nvPr>
            <p:ph type="dt" idx="1"/>
          </p:nvPr>
        </p:nvSpPr>
        <p:spPr>
          <a:xfrm>
            <a:off x="5622804" y="5"/>
            <a:ext cx="4301544" cy="334613"/>
          </a:xfrm>
          <a:prstGeom prst="rect">
            <a:avLst/>
          </a:prstGeom>
        </p:spPr>
        <p:txBody>
          <a:bodyPr vert="horz" lIns="90710" tIns="45355" rIns="90710" bIns="45355" rtlCol="0"/>
          <a:lstStyle>
            <a:lvl1pPr algn="r">
              <a:defRPr sz="1200"/>
            </a:lvl1pPr>
          </a:lstStyle>
          <a:p>
            <a:fld id="{635DF4FA-E8DD-496D-9743-7EF5FC8FAEAE}" type="datetimeFigureOut">
              <a:rPr lang="en-AU" smtClean="0"/>
              <a:pPr/>
              <a:t>23/10/2023</a:t>
            </a:fld>
            <a:endParaRPr lang="en-AU"/>
          </a:p>
        </p:txBody>
      </p:sp>
      <p:sp>
        <p:nvSpPr>
          <p:cNvPr id="4" name="Slide Image Placeholder 3"/>
          <p:cNvSpPr>
            <a:spLocks noGrp="1" noRot="1" noChangeAspect="1"/>
          </p:cNvSpPr>
          <p:nvPr>
            <p:ph type="sldImg" idx="2"/>
          </p:nvPr>
        </p:nvSpPr>
        <p:spPr>
          <a:xfrm>
            <a:off x="4184650" y="833438"/>
            <a:ext cx="1557338" cy="2249487"/>
          </a:xfrm>
          <a:prstGeom prst="rect">
            <a:avLst/>
          </a:prstGeom>
          <a:noFill/>
          <a:ln w="12700">
            <a:solidFill>
              <a:prstClr val="black"/>
            </a:solidFill>
          </a:ln>
        </p:spPr>
        <p:txBody>
          <a:bodyPr vert="horz" lIns="90710" tIns="45355" rIns="90710" bIns="45355" rtlCol="0" anchor="ctr"/>
          <a:lstStyle/>
          <a:p>
            <a:endParaRPr lang="en-AU"/>
          </a:p>
        </p:txBody>
      </p:sp>
      <p:sp>
        <p:nvSpPr>
          <p:cNvPr id="5" name="Notes Placeholder 4"/>
          <p:cNvSpPr>
            <a:spLocks noGrp="1"/>
          </p:cNvSpPr>
          <p:nvPr>
            <p:ph type="body" sz="quarter" idx="3"/>
          </p:nvPr>
        </p:nvSpPr>
        <p:spPr>
          <a:xfrm>
            <a:off x="992665" y="3209503"/>
            <a:ext cx="7941310" cy="2625954"/>
          </a:xfrm>
          <a:prstGeom prst="rect">
            <a:avLst/>
          </a:prstGeom>
        </p:spPr>
        <p:txBody>
          <a:bodyPr vert="horz" lIns="90710" tIns="45355" rIns="90710" bIns="4535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4" y="6334477"/>
            <a:ext cx="4301544" cy="334612"/>
          </a:xfrm>
          <a:prstGeom prst="rect">
            <a:avLst/>
          </a:prstGeom>
        </p:spPr>
        <p:txBody>
          <a:bodyPr vert="horz" lIns="90710" tIns="45355" rIns="90710" bIns="45355" rtlCol="0" anchor="b"/>
          <a:lstStyle>
            <a:lvl1pPr algn="l">
              <a:defRPr sz="1200"/>
            </a:lvl1pPr>
          </a:lstStyle>
          <a:p>
            <a:endParaRPr lang="en-AU"/>
          </a:p>
        </p:txBody>
      </p:sp>
      <p:sp>
        <p:nvSpPr>
          <p:cNvPr id="7" name="Slide Number Placeholder 6"/>
          <p:cNvSpPr>
            <a:spLocks noGrp="1"/>
          </p:cNvSpPr>
          <p:nvPr>
            <p:ph type="sldNum" sz="quarter" idx="5"/>
          </p:nvPr>
        </p:nvSpPr>
        <p:spPr>
          <a:xfrm>
            <a:off x="5622804" y="6334477"/>
            <a:ext cx="4301544" cy="334612"/>
          </a:xfrm>
          <a:prstGeom prst="rect">
            <a:avLst/>
          </a:prstGeom>
        </p:spPr>
        <p:txBody>
          <a:bodyPr vert="horz" lIns="90710" tIns="45355" rIns="90710" bIns="45355" rtlCol="0" anchor="b"/>
          <a:lstStyle>
            <a:lvl1pPr algn="r">
              <a:defRPr sz="1200"/>
            </a:lvl1pPr>
          </a:lstStyle>
          <a:p>
            <a:fld id="{ABD96654-91BB-436D-BB65-0EA7A9B36C61}" type="slidenum">
              <a:rPr lang="en-AU" smtClean="0"/>
              <a:pPr/>
              <a:t>‹#›</a:t>
            </a:fld>
            <a:endParaRPr lang="en-AU"/>
          </a:p>
        </p:txBody>
      </p:sp>
    </p:spTree>
    <p:extLst>
      <p:ext uri="{BB962C8B-B14F-4D97-AF65-F5344CB8AC3E}">
        <p14:creationId xmlns:p14="http://schemas.microsoft.com/office/powerpoint/2010/main" val="64310781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ea typeface="KoPub돋움체 Medium" panose="02020603020101020101" pitchFamily="18" charset="-127"/>
            </a:endParaRPr>
          </a:p>
        </p:txBody>
      </p:sp>
    </p:spTree>
    <p:extLst>
      <p:ext uri="{BB962C8B-B14F-4D97-AF65-F5344CB8AC3E}">
        <p14:creationId xmlns:p14="http://schemas.microsoft.com/office/powerpoint/2010/main" val="1776911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fographic">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DD6C8D66-3FB4-4150-A21E-822217B6441A}"/>
              </a:ext>
            </a:extLst>
          </p:cNvPr>
          <p:cNvPicPr>
            <a:picLocks noChangeAspect="1"/>
          </p:cNvPicPr>
          <p:nvPr userDrawn="1"/>
        </p:nvPicPr>
        <p:blipFill>
          <a:blip r:embed="rId2"/>
          <a:stretch>
            <a:fillRect/>
          </a:stretch>
        </p:blipFill>
        <p:spPr>
          <a:xfrm>
            <a:off x="333375" y="9504333"/>
            <a:ext cx="739950" cy="171849"/>
          </a:xfrm>
          <a:prstGeom prst="rect">
            <a:avLst/>
          </a:prstGeom>
        </p:spPr>
      </p:pic>
      <p:sp>
        <p:nvSpPr>
          <p:cNvPr id="9" name="TextBox 8">
            <a:extLst>
              <a:ext uri="{FF2B5EF4-FFF2-40B4-BE49-F238E27FC236}">
                <a16:creationId xmlns:a16="http://schemas.microsoft.com/office/drawing/2014/main" id="{BE51855B-D1F6-4227-8F2D-01660220B31E}"/>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solidFill>
                  <a:prstClr val="white">
                    <a:lumMod val="65000"/>
                  </a:prstClr>
                </a:solidFill>
                <a:latin typeface="Arial"/>
              </a:rPr>
              <a:t>© 2023 KPMG </a:t>
            </a:r>
            <a:r>
              <a:rPr lang="en-US" dirty="0" err="1">
                <a:ln>
                  <a:solidFill>
                    <a:schemeClr val="tx2">
                      <a:alpha val="0"/>
                    </a:schemeClr>
                  </a:solidFill>
                </a:ln>
                <a:solidFill>
                  <a:prstClr val="white">
                    <a:lumMod val="65000"/>
                  </a:prstClr>
                </a:solidFill>
                <a:latin typeface="Arial"/>
              </a:rPr>
              <a:t>Samjong</a:t>
            </a:r>
            <a:r>
              <a:rPr lang="en-US" dirty="0">
                <a:ln>
                  <a:solidFill>
                    <a:schemeClr val="tx2">
                      <a:alpha val="0"/>
                    </a:schemeClr>
                  </a:solidFill>
                </a:ln>
                <a:solidFill>
                  <a:prstClr val="white">
                    <a:lumMod val="65000"/>
                  </a:prstClr>
                </a:solidFill>
                <a:latin typeface="Arial"/>
              </a:rPr>
              <a:t>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2488651041"/>
      </p:ext>
    </p:extLst>
  </p:cSld>
  <p:clrMapOvr>
    <a:masterClrMapping/>
  </p:clrMapOvr>
  <p:extLst>
    <p:ext uri="{DCECCB84-F9BA-43D5-87BE-67443E8EF086}">
      <p15:sldGuideLst xmlns:p15="http://schemas.microsoft.com/office/powerpoint/2012/main">
        <p15:guide id="2" pos="4110">
          <p15:clr>
            <a:srgbClr val="FBAE40"/>
          </p15:clr>
        </p15:guide>
        <p15:guide id="3" orient="horz" pos="807">
          <p15:clr>
            <a:srgbClr val="FBAE40"/>
          </p15:clr>
        </p15:guide>
        <p15:guide id="4" orient="horz" pos="5819" userDrawn="1">
          <p15:clr>
            <a:srgbClr val="FBAE40"/>
          </p15:clr>
        </p15:guide>
        <p15:guide id="5" pos="21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Right">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0F5D824C-4FA0-45E2-8032-5615C7920F84}"/>
              </a:ext>
            </a:extLst>
          </p:cNvPr>
          <p:cNvSpPr/>
          <p:nvPr userDrawn="1"/>
        </p:nvSpPr>
        <p:spPr>
          <a:xfrm>
            <a:off x="4221135" y="156898"/>
            <a:ext cx="2065020" cy="258853"/>
          </a:xfrm>
          <a:prstGeom prst="rect">
            <a:avLst/>
          </a:prstGeom>
        </p:spPr>
        <p:txBody>
          <a:bodyPr wrap="square" lIns="0">
            <a:spAutoFit/>
          </a:bodyPr>
          <a:lstStyle/>
          <a:p>
            <a:pPr algn="r">
              <a:lnSpc>
                <a:spcPct val="130000"/>
              </a:lnSpc>
              <a:spcBef>
                <a:spcPts val="600"/>
              </a:spcBef>
            </a:pPr>
            <a:r>
              <a:rPr lang="en-US" altLang="ko-KR" sz="900" b="0" kern="120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cs typeface="+mn-cs"/>
              </a:rPr>
              <a:t>Issue Monitor · October 2023</a:t>
            </a:r>
          </a:p>
        </p:txBody>
      </p:sp>
      <p:pic>
        <p:nvPicPr>
          <p:cNvPr id="19" name="그림 18">
            <a:extLst>
              <a:ext uri="{FF2B5EF4-FFF2-40B4-BE49-F238E27FC236}">
                <a16:creationId xmlns:a16="http://schemas.microsoft.com/office/drawing/2014/main" id="{8A5EB1C1-1A37-494E-8D34-AFD3C674C679}"/>
              </a:ext>
            </a:extLst>
          </p:cNvPr>
          <p:cNvPicPr>
            <a:picLocks noChangeAspect="1"/>
          </p:cNvPicPr>
          <p:nvPr userDrawn="1"/>
        </p:nvPicPr>
        <p:blipFill>
          <a:blip r:embed="rId2"/>
          <a:stretch>
            <a:fillRect/>
          </a:stretch>
        </p:blipFill>
        <p:spPr>
          <a:xfrm>
            <a:off x="333375" y="9504333"/>
            <a:ext cx="739950" cy="171849"/>
          </a:xfrm>
          <a:prstGeom prst="rect">
            <a:avLst/>
          </a:prstGeom>
        </p:spPr>
      </p:pic>
      <p:sp>
        <p:nvSpPr>
          <p:cNvPr id="20" name="TextBox 19">
            <a:extLst>
              <a:ext uri="{FF2B5EF4-FFF2-40B4-BE49-F238E27FC236}">
                <a16:creationId xmlns:a16="http://schemas.microsoft.com/office/drawing/2014/main" id="{5911E37A-5F5C-4BBC-8677-9F18CACC7CF3}"/>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solidFill>
                  <a:prstClr val="white">
                    <a:lumMod val="65000"/>
                  </a:prstClr>
                </a:solidFill>
                <a:latin typeface="Arial"/>
              </a:rPr>
              <a:t>© 2023 KPMG </a:t>
            </a:r>
            <a:r>
              <a:rPr lang="en-US" dirty="0" err="1">
                <a:ln>
                  <a:solidFill>
                    <a:schemeClr val="tx2">
                      <a:alpha val="0"/>
                    </a:schemeClr>
                  </a:solidFill>
                </a:ln>
                <a:solidFill>
                  <a:prstClr val="white">
                    <a:lumMod val="65000"/>
                  </a:prstClr>
                </a:solidFill>
                <a:latin typeface="Arial"/>
              </a:rPr>
              <a:t>Samjong</a:t>
            </a:r>
            <a:r>
              <a:rPr lang="en-US" dirty="0">
                <a:ln>
                  <a:solidFill>
                    <a:schemeClr val="tx2">
                      <a:alpha val="0"/>
                    </a:schemeClr>
                  </a:solidFill>
                </a:ln>
                <a:solidFill>
                  <a:prstClr val="white">
                    <a:lumMod val="65000"/>
                  </a:prstClr>
                </a:solidFill>
                <a:latin typeface="Arial"/>
              </a:rPr>
              <a:t> Accounting Corp., a Korea Limited Liability Company and a member firm of the KPMG global organization of independent member firms affiliated with KPMG International Limited, a private English company limited by guarantee. All rights reserved.</a:t>
            </a:r>
          </a:p>
        </p:txBody>
      </p:sp>
      <p:sp>
        <p:nvSpPr>
          <p:cNvPr id="23" name="슬라이드 번호 개체 틀 2">
            <a:extLst>
              <a:ext uri="{FF2B5EF4-FFF2-40B4-BE49-F238E27FC236}">
                <a16:creationId xmlns:a16="http://schemas.microsoft.com/office/drawing/2014/main" id="{9CDA5190-1A69-43E6-B58B-D94C5E0104C7}"/>
              </a:ext>
            </a:extLst>
          </p:cNvPr>
          <p:cNvSpPr txBox="1">
            <a:spLocks/>
          </p:cNvSpPr>
          <p:nvPr userDrawn="1"/>
        </p:nvSpPr>
        <p:spPr>
          <a:xfrm>
            <a:off x="6173126" y="147793"/>
            <a:ext cx="351499" cy="274562"/>
          </a:xfrm>
          <a:prstGeom prst="rect">
            <a:avLst/>
          </a:prstGeom>
        </p:spPr>
        <p:txBody>
          <a:bodyPr wrap="square" lIns="0" rIns="0" anchor="ctr">
            <a:spAutoFit/>
          </a:bodyPr>
          <a:lstStyle>
            <a:defPPr>
              <a:defRPr lang="en-US"/>
            </a:defPPr>
            <a:lvl1pPr>
              <a:lnSpc>
                <a:spcPct val="130000"/>
              </a:lnSpc>
              <a:spcBef>
                <a:spcPts val="600"/>
              </a:spcBef>
              <a:defRPr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fld id="{27F33798-A7BC-7449-A4AF-BD92BCC4F2F8}" type="slidenum">
              <a:rPr lang="en-US" sz="1000" b="1" smtClean="0">
                <a:solidFill>
                  <a:schemeClr val="tx2"/>
                </a:solidFill>
                <a:latin typeface="+mn-ea"/>
                <a:ea typeface="+mn-ea"/>
                <a:cs typeface="Arial" panose="020B0604020202020204" pitchFamily="34" charset="0"/>
              </a:rPr>
              <a:pPr lvl="0" algn="r"/>
              <a:t>‹#›</a:t>
            </a:fld>
            <a:endParaRPr lang="en-US" sz="1000" b="1">
              <a:solidFill>
                <a:schemeClr val="tx2"/>
              </a:solidFill>
              <a:latin typeface="+mn-ea"/>
              <a:ea typeface="+mn-ea"/>
              <a:cs typeface="Arial" panose="020B0604020202020204" pitchFamily="34" charset="0"/>
            </a:endParaRPr>
          </a:p>
        </p:txBody>
      </p:sp>
      <p:cxnSp>
        <p:nvCxnSpPr>
          <p:cNvPr id="24" name="Straight Connector 16">
            <a:extLst>
              <a:ext uri="{FF2B5EF4-FFF2-40B4-BE49-F238E27FC236}">
                <a16:creationId xmlns:a16="http://schemas.microsoft.com/office/drawing/2014/main" id="{93651C9E-88B9-4899-A796-8FDB19CC70D6}"/>
              </a:ext>
            </a:extLst>
          </p:cNvPr>
          <p:cNvCxnSpPr>
            <a:cxnSpLocks/>
          </p:cNvCxnSpPr>
          <p:nvPr userDrawn="1"/>
        </p:nvCxnSpPr>
        <p:spPr>
          <a:xfrm>
            <a:off x="6297634" y="221456"/>
            <a:ext cx="0" cy="149412"/>
          </a:xfrm>
          <a:prstGeom prst="line">
            <a:avLst/>
          </a:prstGeom>
          <a:noFill/>
          <a:ln w="6350" cap="flat" cmpd="sng" algn="ctr">
            <a:solidFill>
              <a:srgbClr val="1E49E2"/>
            </a:solidFill>
            <a:prstDash val="solid"/>
            <a:miter lim="800000"/>
          </a:ln>
          <a:effectLst/>
        </p:spPr>
      </p:cxnSp>
    </p:spTree>
    <p:extLst>
      <p:ext uri="{BB962C8B-B14F-4D97-AF65-F5344CB8AC3E}">
        <p14:creationId xmlns:p14="http://schemas.microsoft.com/office/powerpoint/2010/main" val="2883617875"/>
      </p:ext>
    </p:extLst>
  </p:cSld>
  <p:clrMapOvr>
    <a:masterClrMapping/>
  </p:clrMapOvr>
  <p:extLst>
    <p:ext uri="{DCECCB84-F9BA-43D5-87BE-67443E8EF086}">
      <p15:sldGuideLst xmlns:p15="http://schemas.microsoft.com/office/powerpoint/2012/main">
        <p15:guide id="2" pos="4110">
          <p15:clr>
            <a:srgbClr val="FBAE40"/>
          </p15:clr>
        </p15:guide>
        <p15:guide id="4" orient="horz" pos="5819" userDrawn="1">
          <p15:clr>
            <a:srgbClr val="FBAE40"/>
          </p15:clr>
        </p15:guide>
        <p15:guide id="5" pos="210">
          <p15:clr>
            <a:srgbClr val="FBAE40"/>
          </p15:clr>
        </p15:guide>
        <p15:guide id="7" orient="horz" pos="80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eft">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32CFA9C5-9B86-4D76-A53B-8002442EDD47}"/>
              </a:ext>
            </a:extLst>
          </p:cNvPr>
          <p:cNvPicPr>
            <a:picLocks noChangeAspect="1"/>
          </p:cNvPicPr>
          <p:nvPr userDrawn="1"/>
        </p:nvPicPr>
        <p:blipFill>
          <a:blip r:embed="rId2"/>
          <a:stretch>
            <a:fillRect/>
          </a:stretch>
        </p:blipFill>
        <p:spPr>
          <a:xfrm>
            <a:off x="333375" y="9504333"/>
            <a:ext cx="739950" cy="171849"/>
          </a:xfrm>
          <a:prstGeom prst="rect">
            <a:avLst/>
          </a:prstGeom>
        </p:spPr>
      </p:pic>
      <p:sp>
        <p:nvSpPr>
          <p:cNvPr id="9" name="TextBox 8">
            <a:extLst>
              <a:ext uri="{FF2B5EF4-FFF2-40B4-BE49-F238E27FC236}">
                <a16:creationId xmlns:a16="http://schemas.microsoft.com/office/drawing/2014/main" id="{2D3A7A79-7C80-4EB7-93D9-9265462BCD62}"/>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solidFill>
                  <a:prstClr val="white">
                    <a:lumMod val="65000"/>
                  </a:prstClr>
                </a:solidFill>
                <a:latin typeface="Arial"/>
              </a:rPr>
              <a:t>© 2023 KPMG </a:t>
            </a:r>
            <a:r>
              <a:rPr lang="en-US" dirty="0" err="1">
                <a:ln>
                  <a:solidFill>
                    <a:schemeClr val="tx2">
                      <a:alpha val="0"/>
                    </a:schemeClr>
                  </a:solidFill>
                </a:ln>
                <a:solidFill>
                  <a:prstClr val="white">
                    <a:lumMod val="65000"/>
                  </a:prstClr>
                </a:solidFill>
                <a:latin typeface="Arial"/>
              </a:rPr>
              <a:t>Samjong</a:t>
            </a:r>
            <a:r>
              <a:rPr lang="en-US" dirty="0">
                <a:ln>
                  <a:solidFill>
                    <a:schemeClr val="tx2">
                      <a:alpha val="0"/>
                    </a:schemeClr>
                  </a:solidFill>
                </a:ln>
                <a:solidFill>
                  <a:prstClr val="white">
                    <a:lumMod val="65000"/>
                  </a:prstClr>
                </a:solidFill>
                <a:latin typeface="Arial"/>
              </a:rPr>
              <a:t> Accounting Corp., a Korea Limited Liability Company and a member firm of the KPMG global organization of independent member firms affiliated with KPMG International Limited, a private English company limited by guarantee. All rights reserved.</a:t>
            </a:r>
          </a:p>
        </p:txBody>
      </p:sp>
      <p:sp>
        <p:nvSpPr>
          <p:cNvPr id="24" name="직사각형 23">
            <a:extLst>
              <a:ext uri="{FF2B5EF4-FFF2-40B4-BE49-F238E27FC236}">
                <a16:creationId xmlns:a16="http://schemas.microsoft.com/office/drawing/2014/main" id="{213F7183-1BA3-4CBC-9860-F1AA2DEFDF14}"/>
              </a:ext>
            </a:extLst>
          </p:cNvPr>
          <p:cNvSpPr/>
          <p:nvPr userDrawn="1"/>
        </p:nvSpPr>
        <p:spPr>
          <a:xfrm>
            <a:off x="665135" y="156898"/>
            <a:ext cx="4686420" cy="258853"/>
          </a:xfrm>
          <a:prstGeom prst="rect">
            <a:avLst/>
          </a:prstGeom>
        </p:spPr>
        <p:txBody>
          <a:bodyPr wrap="square" lIns="0">
            <a:spAutoFit/>
          </a:bodyPr>
          <a:lstStyle/>
          <a:p>
            <a:pPr algn="l">
              <a:lnSpc>
                <a:spcPct val="130000"/>
              </a:lnSpc>
              <a:spcBef>
                <a:spcPts val="600"/>
              </a:spcBef>
            </a:pPr>
            <a:r>
              <a:rPr lang="en-US" altLang="ko-KR"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PEF </a:t>
            </a: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회수 전략의 진화</a:t>
            </a:r>
            <a:r>
              <a:rPr lang="en-US" altLang="ko-KR"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 </a:t>
            </a: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컨티뉴에이션 펀드</a:t>
            </a:r>
          </a:p>
        </p:txBody>
      </p:sp>
      <p:sp>
        <p:nvSpPr>
          <p:cNvPr id="25" name="슬라이드 번호 개체 틀 2">
            <a:extLst>
              <a:ext uri="{FF2B5EF4-FFF2-40B4-BE49-F238E27FC236}">
                <a16:creationId xmlns:a16="http://schemas.microsoft.com/office/drawing/2014/main" id="{340FB8B8-351C-40F3-939F-C7044D78A6CC}"/>
              </a:ext>
            </a:extLst>
          </p:cNvPr>
          <p:cNvSpPr txBox="1">
            <a:spLocks/>
          </p:cNvSpPr>
          <p:nvPr userDrawn="1"/>
        </p:nvSpPr>
        <p:spPr>
          <a:xfrm>
            <a:off x="333375" y="147793"/>
            <a:ext cx="351499" cy="274562"/>
          </a:xfrm>
          <a:prstGeom prst="rect">
            <a:avLst/>
          </a:prstGeom>
        </p:spPr>
        <p:txBody>
          <a:bodyPr wrap="square" lIns="0" anchor="ctr">
            <a:spAutoFit/>
          </a:bodyPr>
          <a:lstStyle>
            <a:defPPr>
              <a:defRPr lang="en-US"/>
            </a:defPPr>
            <a:lvl1pPr>
              <a:lnSpc>
                <a:spcPct val="130000"/>
              </a:lnSpc>
              <a:spcBef>
                <a:spcPts val="600"/>
              </a:spcBef>
              <a:defRPr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27F33798-A7BC-7449-A4AF-BD92BCC4F2F8}" type="slidenum">
              <a:rPr lang="en-US" sz="1000" b="1" smtClean="0">
                <a:solidFill>
                  <a:schemeClr val="tx2"/>
                </a:solidFill>
                <a:latin typeface="+mn-ea"/>
                <a:ea typeface="+mn-ea"/>
                <a:cs typeface="Arial" panose="020B0604020202020204" pitchFamily="34" charset="0"/>
              </a:rPr>
              <a:pPr lvl="0"/>
              <a:t>‹#›</a:t>
            </a:fld>
            <a:endParaRPr lang="en-US" sz="1000" b="1">
              <a:solidFill>
                <a:schemeClr val="tx2"/>
              </a:solidFill>
              <a:latin typeface="+mn-ea"/>
              <a:ea typeface="+mn-ea"/>
              <a:cs typeface="Arial" panose="020B0604020202020204" pitchFamily="34" charset="0"/>
            </a:endParaRPr>
          </a:p>
        </p:txBody>
      </p:sp>
      <p:cxnSp>
        <p:nvCxnSpPr>
          <p:cNvPr id="26" name="Straight Connector 16">
            <a:extLst>
              <a:ext uri="{FF2B5EF4-FFF2-40B4-BE49-F238E27FC236}">
                <a16:creationId xmlns:a16="http://schemas.microsoft.com/office/drawing/2014/main" id="{A1A7419A-C4AE-4806-AB62-14E9E996F147}"/>
              </a:ext>
            </a:extLst>
          </p:cNvPr>
          <p:cNvCxnSpPr/>
          <p:nvPr userDrawn="1"/>
        </p:nvCxnSpPr>
        <p:spPr>
          <a:xfrm>
            <a:off x="560369" y="221456"/>
            <a:ext cx="0" cy="149412"/>
          </a:xfrm>
          <a:prstGeom prst="line">
            <a:avLst/>
          </a:prstGeom>
          <a:noFill/>
          <a:ln w="6350" cap="flat" cmpd="sng" algn="ctr">
            <a:solidFill>
              <a:srgbClr val="1E49E2"/>
            </a:solidFill>
            <a:prstDash val="solid"/>
            <a:miter lim="800000"/>
          </a:ln>
          <a:effectLst/>
        </p:spPr>
      </p:cxnSp>
    </p:spTree>
    <p:extLst>
      <p:ext uri="{BB962C8B-B14F-4D97-AF65-F5344CB8AC3E}">
        <p14:creationId xmlns:p14="http://schemas.microsoft.com/office/powerpoint/2010/main" val="2665174618"/>
      </p:ext>
    </p:extLst>
  </p:cSld>
  <p:clrMapOvr>
    <a:masterClrMapping/>
  </p:clrMapOvr>
  <p:extLst>
    <p:ext uri="{DCECCB84-F9BA-43D5-87BE-67443E8EF086}">
      <p15:sldGuideLst xmlns:p15="http://schemas.microsoft.com/office/powerpoint/2012/main">
        <p15:guide id="2" pos="4110">
          <p15:clr>
            <a:srgbClr val="FBAE40"/>
          </p15:clr>
        </p15:guide>
        <p15:guide id="3" orient="horz" pos="807">
          <p15:clr>
            <a:srgbClr val="FBAE40"/>
          </p15:clr>
        </p15:guide>
        <p15:guide id="4" orient="horz" pos="5819" userDrawn="1">
          <p15:clr>
            <a:srgbClr val="FBAE40"/>
          </p15:clr>
        </p15:guide>
        <p15:guide id="5" pos="21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acts1">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2F52AB4-4B6B-409A-84AA-2968C02C5017}"/>
              </a:ext>
            </a:extLst>
          </p:cNvPr>
          <p:cNvPicPr>
            <a:picLocks noChangeAspect="1"/>
          </p:cNvPicPr>
          <p:nvPr userDrawn="1"/>
        </p:nvPicPr>
        <p:blipFill>
          <a:blip r:embed="rId2"/>
          <a:stretch>
            <a:fillRect/>
          </a:stretch>
        </p:blipFill>
        <p:spPr>
          <a:xfrm>
            <a:off x="333375" y="493202"/>
            <a:ext cx="1364079" cy="316800"/>
          </a:xfrm>
          <a:prstGeom prst="rect">
            <a:avLst/>
          </a:prstGeom>
        </p:spPr>
      </p:pic>
      <p:sp>
        <p:nvSpPr>
          <p:cNvPr id="9" name="Content Placeholder 1">
            <a:extLst>
              <a:ext uri="{FF2B5EF4-FFF2-40B4-BE49-F238E27FC236}">
                <a16:creationId xmlns:a16="http://schemas.microsoft.com/office/drawing/2014/main" id="{087FA9B6-75BA-41C2-8471-9E4D7100AE78}"/>
              </a:ext>
            </a:extLst>
          </p:cNvPr>
          <p:cNvSpPr txBox="1">
            <a:spLocks/>
          </p:cNvSpPr>
          <p:nvPr userDrawn="1"/>
        </p:nvSpPr>
        <p:spPr>
          <a:xfrm>
            <a:off x="333375" y="7885679"/>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a:t>
            </a:r>
            <a:r>
              <a:rPr lang="en-US" altLang="en-US" sz="800" kern="0" dirty="0" err="1">
                <a:ln>
                  <a:solidFill>
                    <a:schemeClr val="accent1">
                      <a:alpha val="0"/>
                    </a:schemeClr>
                  </a:solidFill>
                </a:ln>
                <a:solidFill>
                  <a:schemeClr val="bg1"/>
                </a:solidFill>
                <a:latin typeface="Arial" panose="020B0604020202020204" pitchFamily="34" charset="0"/>
                <a:cs typeface="Arial" panose="020B0604020202020204" pitchFamily="34" charset="0"/>
              </a:rPr>
              <a:t>Samjong</a:t>
            </a: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sp>
        <p:nvSpPr>
          <p:cNvPr id="10" name="Rectangle 11">
            <a:hlinkClick r:id="rId3"/>
            <a:extLst>
              <a:ext uri="{FF2B5EF4-FFF2-40B4-BE49-F238E27FC236}">
                <a16:creationId xmlns:a16="http://schemas.microsoft.com/office/drawing/2014/main" id="{5834C146-B6CA-41C7-AA89-6C8D69EB40D8}"/>
              </a:ext>
            </a:extLst>
          </p:cNvPr>
          <p:cNvSpPr>
            <a:spLocks noChangeArrowheads="1"/>
          </p:cNvSpPr>
          <p:nvPr userDrawn="1"/>
        </p:nvSpPr>
        <p:spPr bwMode="auto">
          <a:xfrm>
            <a:off x="333375" y="6879072"/>
            <a:ext cx="1954961" cy="353943"/>
          </a:xfrm>
          <a:prstGeom prst="rect">
            <a:avLst/>
          </a:prstGeom>
          <a:noFill/>
          <a:ln w="9525">
            <a:noFill/>
            <a:miter lim="800000"/>
            <a:headEnd/>
            <a:tailEnd/>
          </a:ln>
          <a:effectLst/>
        </p:spPr>
        <p:txBody>
          <a:bodyPr wrap="square" lIns="0" tIns="0" rIns="0" bIns="0" anchor="ctr">
            <a:spAutoFit/>
          </a:bodyPr>
          <a:lstStyle/>
          <a:p>
            <a:pPr>
              <a:defRPr/>
            </a:pPr>
            <a:r>
              <a:rPr lang="en-US" sz="1150" b="1" kern="0" dirty="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home.kpmg/kr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150" b="1" kern="0" dirty="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a:t>
            </a:r>
            <a:r>
              <a:rPr lang="en-US" altLang="ko-KR" sz="1150" b="1" kern="0" dirty="0" err="1">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socialmedia</a:t>
            </a:r>
            <a:endParaRPr lang="en-GB" altLang="ko-KR" sz="1150" b="1" kern="0" dirty="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grpSp>
        <p:nvGrpSpPr>
          <p:cNvPr id="11" name="그룹 10">
            <a:extLst>
              <a:ext uri="{FF2B5EF4-FFF2-40B4-BE49-F238E27FC236}">
                <a16:creationId xmlns:a16="http://schemas.microsoft.com/office/drawing/2014/main" id="{FB7790D0-9428-4516-A7CA-2228366254EE}"/>
              </a:ext>
            </a:extLst>
          </p:cNvPr>
          <p:cNvGrpSpPr>
            <a:grpSpLocks noChangeAspect="1"/>
          </p:cNvGrpSpPr>
          <p:nvPr userDrawn="1"/>
        </p:nvGrpSpPr>
        <p:grpSpPr>
          <a:xfrm>
            <a:off x="333375" y="7364078"/>
            <a:ext cx="1873626" cy="342000"/>
            <a:chOff x="840146" y="3569918"/>
            <a:chExt cx="5692181" cy="1039017"/>
          </a:xfrm>
        </p:grpSpPr>
        <p:pic>
          <p:nvPicPr>
            <p:cNvPr id="12" name="그림 11">
              <a:extLst>
                <a:ext uri="{FF2B5EF4-FFF2-40B4-BE49-F238E27FC236}">
                  <a16:creationId xmlns:a16="http://schemas.microsoft.com/office/drawing/2014/main" id="{8FA6B43F-2D7E-495E-B986-BA472FDA487D}"/>
                </a:ext>
              </a:extLst>
            </p:cNvPr>
            <p:cNvPicPr>
              <a:picLocks noChangeAspect="1"/>
            </p:cNvPicPr>
            <p:nvPr userDrawn="1"/>
          </p:nvPicPr>
          <p:blipFill rotWithShape="1">
            <a:blip r:embed="rId4"/>
            <a:srcRect l="80965"/>
            <a:stretch/>
          </p:blipFill>
          <p:spPr>
            <a:xfrm>
              <a:off x="5448823" y="3569918"/>
              <a:ext cx="1083504" cy="1039017"/>
            </a:xfrm>
            <a:prstGeom prst="rect">
              <a:avLst/>
            </a:prstGeom>
          </p:spPr>
        </p:pic>
        <p:pic>
          <p:nvPicPr>
            <p:cNvPr id="13" name="그림 12">
              <a:extLst>
                <a:ext uri="{FF2B5EF4-FFF2-40B4-BE49-F238E27FC236}">
                  <a16:creationId xmlns:a16="http://schemas.microsoft.com/office/drawing/2014/main" id="{5A60C149-FD3F-4603-932C-5EBB73B3E28D}"/>
                </a:ext>
              </a:extLst>
            </p:cNvPr>
            <p:cNvPicPr>
              <a:picLocks noChangeAspect="1"/>
            </p:cNvPicPr>
            <p:nvPr userDrawn="1"/>
          </p:nvPicPr>
          <p:blipFill rotWithShape="1">
            <a:blip r:embed="rId4">
              <a:biLevel thresh="25000"/>
            </a:blip>
            <a:srcRect l="60500" r="19035"/>
            <a:stretch/>
          </p:blipFill>
          <p:spPr>
            <a:xfrm>
              <a:off x="4283901" y="3569918"/>
              <a:ext cx="1164922" cy="1039017"/>
            </a:xfrm>
            <a:prstGeom prst="rect">
              <a:avLst/>
            </a:prstGeom>
          </p:spPr>
        </p:pic>
        <p:pic>
          <p:nvPicPr>
            <p:cNvPr id="14" name="그림 13">
              <a:extLst>
                <a:ext uri="{FF2B5EF4-FFF2-40B4-BE49-F238E27FC236}">
                  <a16:creationId xmlns:a16="http://schemas.microsoft.com/office/drawing/2014/main" id="{A7647BD6-868E-427E-9859-04B61E053161}"/>
                </a:ext>
              </a:extLst>
            </p:cNvPr>
            <p:cNvPicPr>
              <a:picLocks noChangeAspect="1"/>
            </p:cNvPicPr>
            <p:nvPr userDrawn="1"/>
          </p:nvPicPr>
          <p:blipFill rotWithShape="1">
            <a:blip r:embed="rId4"/>
            <a:srcRect r="39500"/>
            <a:stretch/>
          </p:blipFill>
          <p:spPr>
            <a:xfrm>
              <a:off x="840146" y="3569918"/>
              <a:ext cx="3443755" cy="1039017"/>
            </a:xfrm>
            <a:prstGeom prst="rect">
              <a:avLst/>
            </a:prstGeom>
          </p:spPr>
        </p:pic>
      </p:grpSp>
    </p:spTree>
    <p:extLst>
      <p:ext uri="{BB962C8B-B14F-4D97-AF65-F5344CB8AC3E}">
        <p14:creationId xmlns:p14="http://schemas.microsoft.com/office/powerpoint/2010/main" val="744108475"/>
      </p:ext>
    </p:extLst>
  </p:cSld>
  <p:clrMapOvr>
    <a:masterClrMapping/>
  </p:clrMapOvr>
  <p:extLst>
    <p:ext uri="{DCECCB84-F9BA-43D5-87BE-67443E8EF086}">
      <p15:sldGuideLst xmlns:p15="http://schemas.microsoft.com/office/powerpoint/2012/main">
        <p15:guide id="2" pos="4110">
          <p15:clr>
            <a:srgbClr val="FBAE40"/>
          </p15:clr>
        </p15:guide>
        <p15:guide id="3" orient="horz" pos="897" userDrawn="1">
          <p15:clr>
            <a:srgbClr val="FBAE40"/>
          </p15:clr>
        </p15:guide>
        <p15:guide id="4" orient="horz" pos="5819">
          <p15:clr>
            <a:srgbClr val="FBAE40"/>
          </p15:clr>
        </p15:guide>
        <p15:guide id="5" pos="21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acts2">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2F52AB4-4B6B-409A-84AA-2968C02C5017}"/>
              </a:ext>
            </a:extLst>
          </p:cNvPr>
          <p:cNvPicPr>
            <a:picLocks noChangeAspect="1"/>
          </p:cNvPicPr>
          <p:nvPr userDrawn="1"/>
        </p:nvPicPr>
        <p:blipFill>
          <a:blip r:embed="rId2"/>
          <a:stretch>
            <a:fillRect/>
          </a:stretch>
        </p:blipFill>
        <p:spPr>
          <a:xfrm>
            <a:off x="333375" y="493202"/>
            <a:ext cx="1364079" cy="316800"/>
          </a:xfrm>
          <a:prstGeom prst="rect">
            <a:avLst/>
          </a:prstGeom>
        </p:spPr>
      </p:pic>
      <p:sp>
        <p:nvSpPr>
          <p:cNvPr id="4" name="Rectangle 11">
            <a:hlinkClick r:id="rId3"/>
            <a:extLst>
              <a:ext uri="{FF2B5EF4-FFF2-40B4-BE49-F238E27FC236}">
                <a16:creationId xmlns:a16="http://schemas.microsoft.com/office/drawing/2014/main" id="{AAE67FC1-D07E-4DAA-95BE-94FE67842816}"/>
              </a:ext>
            </a:extLst>
          </p:cNvPr>
          <p:cNvSpPr>
            <a:spLocks noChangeArrowheads="1"/>
          </p:cNvSpPr>
          <p:nvPr userDrawn="1"/>
        </p:nvSpPr>
        <p:spPr bwMode="auto">
          <a:xfrm>
            <a:off x="333375" y="7506023"/>
            <a:ext cx="1954961" cy="200055"/>
          </a:xfrm>
          <a:prstGeom prst="rect">
            <a:avLst/>
          </a:prstGeom>
          <a:noFill/>
          <a:ln w="9525">
            <a:noFill/>
            <a:miter lim="800000"/>
            <a:headEnd/>
            <a:tailEnd/>
          </a:ln>
          <a:effectLst/>
        </p:spPr>
        <p:txBody>
          <a:bodyPr wrap="square" lIns="0" tIns="0" rIns="0" bIns="0" anchor="ctr">
            <a:spAutoFit/>
          </a:bodyPr>
          <a:lstStyle/>
          <a:p>
            <a:pPr>
              <a:defRPr/>
            </a:pPr>
            <a:r>
              <a:rPr lang="en-US" sz="1300" b="1" kern="0" dirty="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home.kpmg/kr</a:t>
            </a:r>
            <a:endParaRPr lang="en-GB" sz="1300" b="1" kern="0" dirty="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16172D9A-8B53-45CC-8580-6CD359FDACFB}"/>
              </a:ext>
            </a:extLst>
          </p:cNvPr>
          <p:cNvSpPr txBox="1">
            <a:spLocks/>
          </p:cNvSpPr>
          <p:nvPr userDrawn="1"/>
        </p:nvSpPr>
        <p:spPr>
          <a:xfrm>
            <a:off x="333375" y="7885679"/>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a:t>
            </a:r>
            <a:r>
              <a:rPr lang="en-US" altLang="en-US" sz="800" kern="0" dirty="0" err="1">
                <a:ln>
                  <a:solidFill>
                    <a:schemeClr val="accent1">
                      <a:alpha val="0"/>
                    </a:schemeClr>
                  </a:solidFill>
                </a:ln>
                <a:solidFill>
                  <a:schemeClr val="bg1"/>
                </a:solidFill>
                <a:latin typeface="Arial" panose="020B0604020202020204" pitchFamily="34" charset="0"/>
                <a:cs typeface="Arial" panose="020B0604020202020204" pitchFamily="34" charset="0"/>
              </a:rPr>
              <a:t>Samjong</a:t>
            </a: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spTree>
    <p:extLst>
      <p:ext uri="{BB962C8B-B14F-4D97-AF65-F5344CB8AC3E}">
        <p14:creationId xmlns:p14="http://schemas.microsoft.com/office/powerpoint/2010/main" val="932972248"/>
      </p:ext>
    </p:extLst>
  </p:cSld>
  <p:clrMapOvr>
    <a:masterClrMapping/>
  </p:clrMapOvr>
  <p:extLst>
    <p:ext uri="{DCECCB84-F9BA-43D5-87BE-67443E8EF086}">
      <p15:sldGuideLst xmlns:p15="http://schemas.microsoft.com/office/powerpoint/2012/main">
        <p15:guide id="2" pos="4110">
          <p15:clr>
            <a:srgbClr val="FBAE40"/>
          </p15:clr>
        </p15:guide>
        <p15:guide id="3" orient="horz" pos="897">
          <p15:clr>
            <a:srgbClr val="FBAE40"/>
          </p15:clr>
        </p15:guide>
        <p15:guide id="4" orient="horz" pos="5819">
          <p15:clr>
            <a:srgbClr val="FBAE40"/>
          </p15:clr>
        </p15:guide>
        <p15:guide id="5" pos="21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659233"/>
      </p:ext>
    </p:extLst>
  </p:cSld>
  <p:clrMap bg1="lt1" tx1="dk1" bg2="lt2" tx2="dk2" accent1="accent1" accent2="accent2" accent3="accent3" accent4="accent4" accent5="accent5" accent6="accent6" hlink="hlink" folHlink="folHlink"/>
  <p:sldLayoutIdLst>
    <p:sldLayoutId id="2147484251" r:id="rId1"/>
    <p:sldLayoutId id="2147484249" r:id="rId2"/>
    <p:sldLayoutId id="2147484250" r:id="rId3"/>
    <p:sldLayoutId id="2147484252" r:id="rId4"/>
    <p:sldLayoutId id="2147484253" r:id="rId5"/>
  </p:sldLayoutIdLst>
  <p:hf hdr="0" ftr="0" dt="0"/>
  <p:txStyles>
    <p:titleStyle>
      <a:lvl1pPr algn="l" defTabSz="495285" rtl="0" eaLnBrk="1" latinLnBrk="1" hangingPunct="1">
        <a:spcBef>
          <a:spcPct val="0"/>
        </a:spcBef>
        <a:buNone/>
        <a:defRPr sz="3900" kern="1200">
          <a:solidFill>
            <a:srgbClr val="00338D"/>
          </a:solidFill>
          <a:latin typeface="KPMG Extralight"/>
          <a:ea typeface="KoPub돋움체 Medium" panose="02020603020101020101" pitchFamily="18" charset="-127"/>
          <a:cs typeface="KPMG Extralight"/>
        </a:defRPr>
      </a:lvl1pPr>
    </p:titleStyle>
    <p:bodyStyle>
      <a:lvl1pPr marL="0" indent="0" algn="l" defTabSz="495285" rtl="0" eaLnBrk="1" latinLnBrk="1" hangingPunct="1">
        <a:spcBef>
          <a:spcPts val="0"/>
        </a:spcBef>
        <a:spcAft>
          <a:spcPts val="650"/>
        </a:spcAft>
        <a:buFontTx/>
        <a:buNone/>
        <a:defRPr sz="1083" b="1" i="0" kern="1200">
          <a:solidFill>
            <a:srgbClr val="00338D"/>
          </a:solidFill>
          <a:latin typeface="Univers for KPMG"/>
          <a:ea typeface="KoPub돋움체 Medium" panose="02020603020101020101" pitchFamily="18" charset="-127"/>
          <a:cs typeface="Univers for KPMG"/>
        </a:defRPr>
      </a:lvl1pPr>
      <a:lvl2pPr marL="0" indent="0" algn="l" defTabSz="495285" rtl="0" eaLnBrk="1" latinLnBrk="1" hangingPunct="1">
        <a:spcBef>
          <a:spcPts val="0"/>
        </a:spcBef>
        <a:spcAft>
          <a:spcPts val="650"/>
        </a:spcAft>
        <a:buFontTx/>
        <a:buNone/>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2pPr>
      <a:lvl3pPr marL="307077" indent="-307077" algn="l" defTabSz="495285"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3pPr>
      <a:lvl4pPr marL="624059" indent="-247642" algn="l" defTabSz="558916"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4pPr>
      <a:lvl5pPr marL="5160" indent="0" algn="l" defTabSz="495285" rtl="0" eaLnBrk="1" latinLnBrk="1" hangingPunct="1">
        <a:spcBef>
          <a:spcPts val="0"/>
        </a:spcBef>
        <a:spcAft>
          <a:spcPts val="650"/>
        </a:spcAft>
        <a:buFontTx/>
        <a:buNone/>
        <a:defRPr sz="1083" kern="1200">
          <a:solidFill>
            <a:srgbClr val="00A3A1"/>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5pPr>
      <a:lvl6pPr marL="2724066" indent="-247642" algn="l" defTabSz="495285" rtl="0" eaLnBrk="1" latinLnBrk="1" hangingPunct="1">
        <a:spcBef>
          <a:spcPct val="20000"/>
        </a:spcBef>
        <a:buFont typeface="Arial"/>
        <a:buChar char="•"/>
        <a:defRPr sz="2167" kern="1200">
          <a:solidFill>
            <a:schemeClr val="tx1"/>
          </a:solidFill>
          <a:latin typeface="+mn-lt"/>
          <a:ea typeface="+mn-ea"/>
          <a:cs typeface="+mn-cs"/>
        </a:defRPr>
      </a:lvl6pPr>
      <a:lvl7pPr marL="3219351" indent="-247642" algn="l" defTabSz="495285" rtl="0" eaLnBrk="1" latinLnBrk="1" hangingPunct="1">
        <a:spcBef>
          <a:spcPct val="20000"/>
        </a:spcBef>
        <a:buFont typeface="Arial"/>
        <a:buChar char="•"/>
        <a:defRPr sz="2167" kern="1200">
          <a:solidFill>
            <a:schemeClr val="tx1"/>
          </a:solidFill>
          <a:latin typeface="+mn-lt"/>
          <a:ea typeface="+mn-ea"/>
          <a:cs typeface="+mn-cs"/>
        </a:defRPr>
      </a:lvl7pPr>
      <a:lvl8pPr marL="3714636" indent="-247642" algn="l" defTabSz="495285" rtl="0" eaLnBrk="1" latinLnBrk="1" hangingPunct="1">
        <a:spcBef>
          <a:spcPct val="20000"/>
        </a:spcBef>
        <a:buFont typeface="Arial"/>
        <a:buChar char="•"/>
        <a:defRPr sz="2167" kern="1200">
          <a:solidFill>
            <a:schemeClr val="tx1"/>
          </a:solidFill>
          <a:latin typeface="+mn-lt"/>
          <a:ea typeface="+mn-ea"/>
          <a:cs typeface="+mn-cs"/>
        </a:defRPr>
      </a:lvl8pPr>
      <a:lvl9pPr marL="4209920" indent="-247642" algn="l" defTabSz="495285" rtl="0" eaLnBrk="1" latinLnBrk="1" hangingPunct="1">
        <a:spcBef>
          <a:spcPct val="20000"/>
        </a:spcBef>
        <a:buFont typeface="Arial"/>
        <a:buChar char="•"/>
        <a:defRPr sz="2167" kern="1200">
          <a:solidFill>
            <a:schemeClr val="tx1"/>
          </a:solidFill>
          <a:latin typeface="+mn-lt"/>
          <a:ea typeface="+mn-ea"/>
          <a:cs typeface="+mn-cs"/>
        </a:defRPr>
      </a:lvl9pPr>
    </p:bodyStyle>
    <p:otherStyle>
      <a:defPPr>
        <a:defRPr lang="en-US"/>
      </a:defPPr>
      <a:lvl1pPr marL="0" algn="l" defTabSz="495285" rtl="0" eaLnBrk="1" latinLnBrk="1" hangingPunct="1">
        <a:defRPr sz="1950" kern="1200">
          <a:solidFill>
            <a:schemeClr val="tx1"/>
          </a:solidFill>
          <a:latin typeface="+mn-lt"/>
          <a:ea typeface="+mn-ea"/>
          <a:cs typeface="+mn-cs"/>
        </a:defRPr>
      </a:lvl1pPr>
      <a:lvl2pPr marL="495285" algn="l" defTabSz="495285" rtl="0" eaLnBrk="1" latinLnBrk="1" hangingPunct="1">
        <a:defRPr sz="1950" kern="1200">
          <a:solidFill>
            <a:schemeClr val="tx1"/>
          </a:solidFill>
          <a:latin typeface="+mn-lt"/>
          <a:ea typeface="+mn-ea"/>
          <a:cs typeface="+mn-cs"/>
        </a:defRPr>
      </a:lvl2pPr>
      <a:lvl3pPr marL="990570" algn="l" defTabSz="495285" rtl="0" eaLnBrk="1" latinLnBrk="1" hangingPunct="1">
        <a:defRPr sz="1950" kern="1200">
          <a:solidFill>
            <a:schemeClr val="tx1"/>
          </a:solidFill>
          <a:latin typeface="+mn-lt"/>
          <a:ea typeface="+mn-ea"/>
          <a:cs typeface="+mn-cs"/>
        </a:defRPr>
      </a:lvl3pPr>
      <a:lvl4pPr marL="1485854" algn="l" defTabSz="495285" rtl="0" eaLnBrk="1" latinLnBrk="1" hangingPunct="1">
        <a:defRPr sz="1950" kern="1200">
          <a:solidFill>
            <a:schemeClr val="tx1"/>
          </a:solidFill>
          <a:latin typeface="+mn-lt"/>
          <a:ea typeface="+mn-ea"/>
          <a:cs typeface="+mn-cs"/>
        </a:defRPr>
      </a:lvl4pPr>
      <a:lvl5pPr marL="1981139" algn="l" defTabSz="495285" rtl="0" eaLnBrk="1" latinLnBrk="1" hangingPunct="1">
        <a:defRPr sz="1950" kern="1200">
          <a:solidFill>
            <a:schemeClr val="tx1"/>
          </a:solidFill>
          <a:latin typeface="+mn-lt"/>
          <a:ea typeface="+mn-ea"/>
          <a:cs typeface="+mn-cs"/>
        </a:defRPr>
      </a:lvl5pPr>
      <a:lvl6pPr marL="2476424" algn="l" defTabSz="495285" rtl="0" eaLnBrk="1" latinLnBrk="1" hangingPunct="1">
        <a:defRPr sz="1950" kern="1200">
          <a:solidFill>
            <a:schemeClr val="tx1"/>
          </a:solidFill>
          <a:latin typeface="+mn-lt"/>
          <a:ea typeface="+mn-ea"/>
          <a:cs typeface="+mn-cs"/>
        </a:defRPr>
      </a:lvl6pPr>
      <a:lvl7pPr marL="2971709" algn="l" defTabSz="495285" rtl="0" eaLnBrk="1" latinLnBrk="1" hangingPunct="1">
        <a:defRPr sz="1950" kern="1200">
          <a:solidFill>
            <a:schemeClr val="tx1"/>
          </a:solidFill>
          <a:latin typeface="+mn-lt"/>
          <a:ea typeface="+mn-ea"/>
          <a:cs typeface="+mn-cs"/>
        </a:defRPr>
      </a:lvl7pPr>
      <a:lvl8pPr marL="3466993" algn="l" defTabSz="495285" rtl="0" eaLnBrk="1" latinLnBrk="1" hangingPunct="1">
        <a:defRPr sz="1950" kern="1200">
          <a:solidFill>
            <a:schemeClr val="tx1"/>
          </a:solidFill>
          <a:latin typeface="+mn-lt"/>
          <a:ea typeface="+mn-ea"/>
          <a:cs typeface="+mn-cs"/>
        </a:defRPr>
      </a:lvl8pPr>
      <a:lvl9pPr marL="3962278" algn="l" defTabSz="495285" rtl="0" eaLnBrk="1" latinLnBrk="1"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0" userDrawn="1">
          <p15:clr>
            <a:srgbClr val="F26B43"/>
          </p15:clr>
        </p15:guide>
        <p15:guide id="2" pos="4110" userDrawn="1">
          <p15:clr>
            <a:srgbClr val="F26B43"/>
          </p15:clr>
        </p15:guide>
        <p15:guide id="3" orient="horz" pos="308" userDrawn="1">
          <p15:clr>
            <a:srgbClr val="F26B43"/>
          </p15:clr>
        </p15:guide>
        <p15:guide id="4" orient="horz" pos="597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자유형: 도형 14">
            <a:extLst>
              <a:ext uri="{FF2B5EF4-FFF2-40B4-BE49-F238E27FC236}">
                <a16:creationId xmlns:a16="http://schemas.microsoft.com/office/drawing/2014/main" id="{4AAC1DF9-2919-C702-FE69-D901C69C4967}"/>
              </a:ext>
            </a:extLst>
          </p:cNvPr>
          <p:cNvSpPr/>
          <p:nvPr/>
        </p:nvSpPr>
        <p:spPr>
          <a:xfrm>
            <a:off x="733425" y="3768708"/>
            <a:ext cx="5791200" cy="1512000"/>
          </a:xfrm>
          <a:custGeom>
            <a:avLst/>
            <a:gdLst>
              <a:gd name="connsiteX0" fmla="*/ 3219450 w 5791200"/>
              <a:gd name="connsiteY0" fmla="*/ 47625 h 1714500"/>
              <a:gd name="connsiteX1" fmla="*/ 952500 w 5791200"/>
              <a:gd name="connsiteY1" fmla="*/ 342900 h 1714500"/>
              <a:gd name="connsiteX2" fmla="*/ 0 w 5791200"/>
              <a:gd name="connsiteY2" fmla="*/ 1704975 h 1714500"/>
              <a:gd name="connsiteX3" fmla="*/ 5791200 w 5791200"/>
              <a:gd name="connsiteY3" fmla="*/ 1714500 h 1714500"/>
              <a:gd name="connsiteX4" fmla="*/ 5791200 w 5791200"/>
              <a:gd name="connsiteY4" fmla="*/ 371475 h 1714500"/>
              <a:gd name="connsiteX5" fmla="*/ 5219700 w 5791200"/>
              <a:gd name="connsiteY5" fmla="*/ 0 h 1714500"/>
              <a:gd name="connsiteX6" fmla="*/ 3219450 w 5791200"/>
              <a:gd name="connsiteY6" fmla="*/ 476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1200" h="1714500">
                <a:moveTo>
                  <a:pt x="3219450" y="47625"/>
                </a:moveTo>
                <a:lnTo>
                  <a:pt x="952500" y="342900"/>
                </a:lnTo>
                <a:lnTo>
                  <a:pt x="0" y="1704975"/>
                </a:lnTo>
                <a:lnTo>
                  <a:pt x="5791200" y="1714500"/>
                </a:lnTo>
                <a:lnTo>
                  <a:pt x="5791200" y="371475"/>
                </a:lnTo>
                <a:lnTo>
                  <a:pt x="5219700" y="0"/>
                </a:lnTo>
                <a:lnTo>
                  <a:pt x="3219450" y="47625"/>
                </a:lnTo>
                <a:close/>
              </a:path>
            </a:pathLst>
          </a:custGeom>
          <a:gradFill flip="none" rotWithShape="1">
            <a:gsLst>
              <a:gs pos="0">
                <a:schemeClr val="accent4">
                  <a:lumMod val="5000"/>
                  <a:lumOff val="95000"/>
                </a:schemeClr>
              </a:gs>
              <a:gs pos="47000">
                <a:schemeClr val="accent4">
                  <a:lumMod val="45000"/>
                  <a:lumOff val="55000"/>
                </a:schemeClr>
              </a:gs>
              <a:gs pos="100000">
                <a:srgbClr val="E8F9FF"/>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100" dirty="0">
              <a:solidFill>
                <a:schemeClr val="accent3"/>
              </a:solidFill>
              <a:latin typeface="KoPub돋움체 Medium" panose="02020603020101020101" pitchFamily="18" charset="-127"/>
              <a:ea typeface="KoPub돋움체 Medium" panose="02020603020101020101" pitchFamily="18" charset="-127"/>
            </a:endParaRPr>
          </a:p>
        </p:txBody>
      </p:sp>
      <p:sp>
        <p:nvSpPr>
          <p:cNvPr id="5" name="직사각형 4">
            <a:extLst>
              <a:ext uri="{FF2B5EF4-FFF2-40B4-BE49-F238E27FC236}">
                <a16:creationId xmlns:a16="http://schemas.microsoft.com/office/drawing/2014/main" id="{5E7FAD10-E5F2-7A0C-90E2-95C000E104EC}"/>
              </a:ext>
            </a:extLst>
          </p:cNvPr>
          <p:cNvSpPr/>
          <p:nvPr/>
        </p:nvSpPr>
        <p:spPr>
          <a:xfrm>
            <a:off x="-3588" y="6487191"/>
            <a:ext cx="6861588" cy="3418809"/>
          </a:xfrm>
          <a:prstGeom prst="rect">
            <a:avLst/>
          </a:prstGeom>
          <a:solidFill>
            <a:srgbClr val="E3E2E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100" dirty="0">
              <a:solidFill>
                <a:schemeClr val="accent3"/>
              </a:solidFill>
              <a:latin typeface="KoPub돋움체 Medium" panose="02020603020101020101" pitchFamily="18" charset="-127"/>
              <a:ea typeface="KoPub돋움체 Medium" panose="02020603020101020101" pitchFamily="18" charset="-127"/>
            </a:endParaRPr>
          </a:p>
        </p:txBody>
      </p:sp>
      <p:pic>
        <p:nvPicPr>
          <p:cNvPr id="6" name="그래픽 5">
            <a:extLst>
              <a:ext uri="{FF2B5EF4-FFF2-40B4-BE49-F238E27FC236}">
                <a16:creationId xmlns:a16="http://schemas.microsoft.com/office/drawing/2014/main" id="{EDFD0864-E9AF-BBCE-911A-51B2FF998B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88" y="8537944"/>
            <a:ext cx="6861588" cy="1366907"/>
          </a:xfrm>
          <a:prstGeom prst="rect">
            <a:avLst/>
          </a:prstGeom>
        </p:spPr>
      </p:pic>
      <p:pic>
        <p:nvPicPr>
          <p:cNvPr id="7" name="그림 6" descr="만화 영화, 클립아트, 일러스트레이션, 애니메이션이(가) 표시된 사진&#10;&#10;자동 생성된 설명">
            <a:extLst>
              <a:ext uri="{FF2B5EF4-FFF2-40B4-BE49-F238E27FC236}">
                <a16:creationId xmlns:a16="http://schemas.microsoft.com/office/drawing/2014/main" id="{3BFA5636-20D4-3C5A-B5A4-F882D962823C}"/>
              </a:ext>
            </a:extLst>
          </p:cNvPr>
          <p:cNvPicPr>
            <a:picLocks noChangeAspect="1"/>
          </p:cNvPicPr>
          <p:nvPr/>
        </p:nvPicPr>
        <p:blipFill>
          <a:blip r:embed="rId5"/>
          <a:stretch>
            <a:fillRect/>
          </a:stretch>
        </p:blipFill>
        <p:spPr>
          <a:xfrm>
            <a:off x="5369709" y="202565"/>
            <a:ext cx="1170327" cy="986747"/>
          </a:xfrm>
          <a:prstGeom prst="rect">
            <a:avLst/>
          </a:prstGeom>
        </p:spPr>
      </p:pic>
      <p:sp>
        <p:nvSpPr>
          <p:cNvPr id="8" name="화살표: 아래쪽 7">
            <a:extLst>
              <a:ext uri="{FF2B5EF4-FFF2-40B4-BE49-F238E27FC236}">
                <a16:creationId xmlns:a16="http://schemas.microsoft.com/office/drawing/2014/main" id="{DC75683B-C775-D5EF-6C83-530BB2257F39}"/>
              </a:ext>
            </a:extLst>
          </p:cNvPr>
          <p:cNvSpPr/>
          <p:nvPr/>
        </p:nvSpPr>
        <p:spPr>
          <a:xfrm>
            <a:off x="607712" y="1900988"/>
            <a:ext cx="5684944" cy="974559"/>
          </a:xfrm>
          <a:prstGeom prst="downArrow">
            <a:avLst>
              <a:gd name="adj1" fmla="val 63134"/>
              <a:gd name="adj2" fmla="val 66094"/>
            </a:avLst>
          </a:prstGeom>
          <a:solidFill>
            <a:srgbClr val="E3E2E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100" dirty="0">
              <a:solidFill>
                <a:schemeClr val="accent3"/>
              </a:solidFill>
              <a:latin typeface="KoPub돋움체 Medium" panose="02020603020101020101" pitchFamily="18" charset="-127"/>
              <a:ea typeface="KoPub돋움체 Medium" panose="02020603020101020101" pitchFamily="18" charset="-127"/>
            </a:endParaRPr>
          </a:p>
        </p:txBody>
      </p:sp>
      <p:sp>
        <p:nvSpPr>
          <p:cNvPr id="9" name="TextBox 8">
            <a:extLst>
              <a:ext uri="{FF2B5EF4-FFF2-40B4-BE49-F238E27FC236}">
                <a16:creationId xmlns:a16="http://schemas.microsoft.com/office/drawing/2014/main" id="{9C8F6FE7-472D-0336-C546-25CAAF1FEFFE}"/>
              </a:ext>
            </a:extLst>
          </p:cNvPr>
          <p:cNvSpPr txBox="1"/>
          <p:nvPr/>
        </p:nvSpPr>
        <p:spPr>
          <a:xfrm>
            <a:off x="333376" y="495605"/>
            <a:ext cx="2923877" cy="553998"/>
          </a:xfrm>
          <a:prstGeom prst="rect">
            <a:avLst/>
          </a:prstGeom>
          <a:noFill/>
        </p:spPr>
        <p:txBody>
          <a:bodyPr wrap="none" lIns="0" tIns="0" rIns="0" bIns="0" rtlCol="0">
            <a:spAutoFit/>
          </a:bodyPr>
          <a:lstStyle/>
          <a:p>
            <a:r>
              <a:rPr lang="en-US" altLang="ko-KR" sz="3600" dirty="0">
                <a:ln>
                  <a:solidFill>
                    <a:schemeClr val="tx2">
                      <a:alpha val="0"/>
                    </a:schemeClr>
                  </a:solidFill>
                </a:ln>
                <a:solidFill>
                  <a:schemeClr val="tx2"/>
                </a:solidFill>
                <a:latin typeface="KPMG Bold" panose="020B0803030202040204" pitchFamily="34" charset="0"/>
                <a:ea typeface="KoPub돋움체 Medium" panose="02020603020101020101" pitchFamily="18" charset="-127"/>
              </a:rPr>
              <a:t>Infographic Summary</a:t>
            </a:r>
          </a:p>
        </p:txBody>
      </p:sp>
      <p:sp>
        <p:nvSpPr>
          <p:cNvPr id="11" name="TextBox 10">
            <a:extLst>
              <a:ext uri="{FF2B5EF4-FFF2-40B4-BE49-F238E27FC236}">
                <a16:creationId xmlns:a16="http://schemas.microsoft.com/office/drawing/2014/main" id="{DF56EF82-67AE-9041-BFE1-EC5353C377F8}"/>
              </a:ext>
            </a:extLst>
          </p:cNvPr>
          <p:cNvSpPr txBox="1"/>
          <p:nvPr/>
        </p:nvSpPr>
        <p:spPr>
          <a:xfrm>
            <a:off x="331160" y="1251272"/>
            <a:ext cx="2039021" cy="215444"/>
          </a:xfrm>
          <a:prstGeom prst="rect">
            <a:avLst/>
          </a:prstGeom>
          <a:noFill/>
        </p:spPr>
        <p:txBody>
          <a:bodyPr wrap="none" lIns="0" tIns="0" rIns="0" bIns="0" rtlCol="0">
            <a:spAutoFit/>
          </a:bodyPr>
          <a:lstStyle/>
          <a:p>
            <a:pPr algn="ctr"/>
            <a:r>
              <a:rPr lang="ko-KR" altLang="en-US" sz="1400" b="1" dirty="0">
                <a:ln>
                  <a:solidFill>
                    <a:schemeClr val="accent1">
                      <a:alpha val="0"/>
                    </a:schemeClr>
                  </a:solidFill>
                </a:ln>
                <a:solidFill>
                  <a:srgbClr val="743DC9"/>
                </a:solidFill>
                <a:latin typeface="KoPub돋움체 Bold" panose="00000800000000000000" pitchFamily="2" charset="-127"/>
                <a:ea typeface="KoPub돋움체 Bold" panose="00000800000000000000" pitchFamily="2" charset="-127"/>
                <a:sym typeface="Wingdings" panose="05000000000000000000" pitchFamily="2" charset="2"/>
              </a:rPr>
              <a:t>컨티뉴에이션 펀드 부상 배경</a:t>
            </a:r>
            <a:endParaRPr lang="en-US" altLang="ko-KR" sz="1400" b="1" dirty="0">
              <a:ln>
                <a:solidFill>
                  <a:schemeClr val="accent1">
                    <a:alpha val="0"/>
                  </a:schemeClr>
                </a:solidFill>
              </a:ln>
              <a:solidFill>
                <a:srgbClr val="743DC9"/>
              </a:solidFill>
              <a:latin typeface="KoPub돋움체 Bold" panose="00000800000000000000" pitchFamily="2" charset="-127"/>
              <a:ea typeface="KoPub돋움체 Bold" panose="00000800000000000000" pitchFamily="2" charset="-127"/>
              <a:sym typeface="Wingdings" panose="05000000000000000000" pitchFamily="2" charset="2"/>
            </a:endParaRPr>
          </a:p>
        </p:txBody>
      </p:sp>
      <p:cxnSp>
        <p:nvCxnSpPr>
          <p:cNvPr id="12" name="직선 연결선 11">
            <a:extLst>
              <a:ext uri="{FF2B5EF4-FFF2-40B4-BE49-F238E27FC236}">
                <a16:creationId xmlns:a16="http://schemas.microsoft.com/office/drawing/2014/main" id="{4B684CB4-9E6B-BF15-25F4-E42AF1273F58}"/>
              </a:ext>
            </a:extLst>
          </p:cNvPr>
          <p:cNvCxnSpPr>
            <a:cxnSpLocks/>
          </p:cNvCxnSpPr>
          <p:nvPr/>
        </p:nvCxnSpPr>
        <p:spPr>
          <a:xfrm>
            <a:off x="344007" y="1192333"/>
            <a:ext cx="6195016" cy="0"/>
          </a:xfrm>
          <a:prstGeom prst="line">
            <a:avLst/>
          </a:prstGeom>
          <a:ln w="12700">
            <a:solidFill>
              <a:srgbClr val="743DC9"/>
            </a:solidFill>
          </a:ln>
          <a:effectLst/>
        </p:spPr>
        <p:style>
          <a:lnRef idx="2">
            <a:schemeClr val="accent3"/>
          </a:lnRef>
          <a:fillRef idx="0">
            <a:schemeClr val="accent3"/>
          </a:fillRef>
          <a:effectRef idx="1">
            <a:schemeClr val="accent3"/>
          </a:effectRef>
          <a:fontRef idx="minor">
            <a:schemeClr val="tx1"/>
          </a:fontRef>
        </p:style>
      </p:cxnSp>
      <p:sp>
        <p:nvSpPr>
          <p:cNvPr id="17" name="TextBox 16">
            <a:extLst>
              <a:ext uri="{FF2B5EF4-FFF2-40B4-BE49-F238E27FC236}">
                <a16:creationId xmlns:a16="http://schemas.microsoft.com/office/drawing/2014/main" id="{2FD4CF70-5A0B-5345-84BB-92DC52987BC6}"/>
              </a:ext>
            </a:extLst>
          </p:cNvPr>
          <p:cNvSpPr txBox="1"/>
          <p:nvPr/>
        </p:nvSpPr>
        <p:spPr>
          <a:xfrm>
            <a:off x="330948" y="5969879"/>
            <a:ext cx="3189977" cy="215444"/>
          </a:xfrm>
          <a:prstGeom prst="rect">
            <a:avLst/>
          </a:prstGeom>
          <a:noFill/>
        </p:spPr>
        <p:txBody>
          <a:bodyPr wrap="none" lIns="0" tIns="0" rIns="0" bIns="0" rtlCol="0">
            <a:spAutoFit/>
          </a:bodyPr>
          <a:lstStyle/>
          <a:p>
            <a:pPr algn="ctr"/>
            <a:r>
              <a:rPr lang="ko-KR" altLang="en-US" sz="1400" b="1" dirty="0">
                <a:ln>
                  <a:solidFill>
                    <a:schemeClr val="accent1">
                      <a:alpha val="0"/>
                    </a:schemeClr>
                  </a:solidFill>
                </a:ln>
                <a:solidFill>
                  <a:srgbClr val="684EA7"/>
                </a:solidFill>
                <a:latin typeface="KoPub돋움체 Bold" panose="00000800000000000000" pitchFamily="2" charset="-127"/>
                <a:ea typeface="KoPub돋움체 Bold" panose="00000800000000000000" pitchFamily="2" charset="-127"/>
                <a:sym typeface="Wingdings" panose="05000000000000000000" pitchFamily="2" charset="2"/>
              </a:rPr>
              <a:t>컨티뉴에이션 펀드 이해관계자들을 위한 제언</a:t>
            </a:r>
          </a:p>
        </p:txBody>
      </p:sp>
      <p:cxnSp>
        <p:nvCxnSpPr>
          <p:cNvPr id="21" name="직선 연결선 20">
            <a:extLst>
              <a:ext uri="{FF2B5EF4-FFF2-40B4-BE49-F238E27FC236}">
                <a16:creationId xmlns:a16="http://schemas.microsoft.com/office/drawing/2014/main" id="{D8F2A33C-4F5E-FA2B-8C18-1F6FA39E30F7}"/>
              </a:ext>
            </a:extLst>
          </p:cNvPr>
          <p:cNvCxnSpPr>
            <a:cxnSpLocks/>
          </p:cNvCxnSpPr>
          <p:nvPr/>
        </p:nvCxnSpPr>
        <p:spPr>
          <a:xfrm>
            <a:off x="344007" y="5897291"/>
            <a:ext cx="6195016" cy="0"/>
          </a:xfrm>
          <a:prstGeom prst="line">
            <a:avLst/>
          </a:prstGeom>
          <a:ln w="12700">
            <a:solidFill>
              <a:srgbClr val="743DC9"/>
            </a:solidFill>
          </a:ln>
          <a:effectLst/>
        </p:spPr>
        <p:style>
          <a:lnRef idx="2">
            <a:schemeClr val="accent3"/>
          </a:lnRef>
          <a:fillRef idx="0">
            <a:schemeClr val="accent3"/>
          </a:fillRef>
          <a:effectRef idx="1">
            <a:schemeClr val="accent3"/>
          </a:effectRef>
          <a:fontRef idx="minor">
            <a:schemeClr val="tx1"/>
          </a:fontRef>
        </p:style>
      </p:cxnSp>
      <p:sp>
        <p:nvSpPr>
          <p:cNvPr id="22" name="사각형: 둥근 모서리 21">
            <a:extLst>
              <a:ext uri="{FF2B5EF4-FFF2-40B4-BE49-F238E27FC236}">
                <a16:creationId xmlns:a16="http://schemas.microsoft.com/office/drawing/2014/main" id="{3DB3ED78-4269-3E36-5483-F0539DD4D274}"/>
              </a:ext>
            </a:extLst>
          </p:cNvPr>
          <p:cNvSpPr/>
          <p:nvPr/>
        </p:nvSpPr>
        <p:spPr>
          <a:xfrm>
            <a:off x="333375" y="6328624"/>
            <a:ext cx="2912390" cy="318977"/>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GP</a:t>
            </a:r>
            <a:endParaRPr lang="ko-KR" altLang="en-US" sz="110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23" name="사각형: 둥근 모서리 22">
            <a:extLst>
              <a:ext uri="{FF2B5EF4-FFF2-40B4-BE49-F238E27FC236}">
                <a16:creationId xmlns:a16="http://schemas.microsoft.com/office/drawing/2014/main" id="{FB768E57-AD5A-6487-2812-91D051804C1E}"/>
              </a:ext>
            </a:extLst>
          </p:cNvPr>
          <p:cNvSpPr/>
          <p:nvPr/>
        </p:nvSpPr>
        <p:spPr>
          <a:xfrm>
            <a:off x="3609059" y="6328624"/>
            <a:ext cx="2912391" cy="318977"/>
          </a:xfrm>
          <a:prstGeom prst="roundRect">
            <a:avLst>
              <a:gd name="adj" fmla="val 50000"/>
            </a:avLst>
          </a:prstGeom>
          <a:solidFill>
            <a:srgbClr val="0097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LP</a:t>
            </a:r>
            <a:endParaRPr lang="ko-KR" altLang="en-US" sz="110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24" name="사각형: 둥근 모서리 23">
            <a:extLst>
              <a:ext uri="{FF2B5EF4-FFF2-40B4-BE49-F238E27FC236}">
                <a16:creationId xmlns:a16="http://schemas.microsoft.com/office/drawing/2014/main" id="{A165058B-EBEF-496C-5F7C-61557EA4458C}"/>
              </a:ext>
            </a:extLst>
          </p:cNvPr>
          <p:cNvSpPr/>
          <p:nvPr/>
        </p:nvSpPr>
        <p:spPr>
          <a:xfrm>
            <a:off x="409149" y="6648119"/>
            <a:ext cx="2937366" cy="2432355"/>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lIns="72000" tIns="144000" rIns="72000" rtlCol="0" anchor="t"/>
          <a:lstStyle/>
          <a:p>
            <a:pPr>
              <a:lnSpc>
                <a:spcPct val="120000"/>
              </a:lnSpc>
              <a:spcAft>
                <a:spcPts val="300"/>
              </a:spcAft>
            </a:pPr>
            <a:r>
              <a:rPr lang="en-US" altLang="ko-KR" sz="1050" b="1" dirty="0">
                <a:ln>
                  <a:solidFill>
                    <a:schemeClr val="accent1">
                      <a:alpha val="0"/>
                    </a:schemeClr>
                  </a:solidFill>
                </a:ln>
                <a:solidFill>
                  <a:schemeClr val="accent2"/>
                </a:solidFill>
                <a:latin typeface="KoPub돋움체 Bold" panose="00000800000000000000" pitchFamily="2" charset="-127"/>
                <a:ea typeface="KoPub돋움체 Bold" panose="00000800000000000000" pitchFamily="2" charset="-127"/>
              </a:rPr>
              <a:t>LP</a:t>
            </a:r>
            <a:r>
              <a:rPr lang="ko-KR" altLang="en-US" sz="1050" b="1" dirty="0">
                <a:ln>
                  <a:solidFill>
                    <a:schemeClr val="accent1">
                      <a:alpha val="0"/>
                    </a:schemeClr>
                  </a:solidFill>
                </a:ln>
                <a:solidFill>
                  <a:schemeClr val="accent2"/>
                </a:solidFill>
                <a:latin typeface="KoPub돋움체 Bold" panose="00000800000000000000" pitchFamily="2" charset="-127"/>
                <a:ea typeface="KoPub돋움체 Bold" panose="00000800000000000000" pitchFamily="2" charset="-127"/>
              </a:rPr>
              <a:t>의 신뢰 확보</a:t>
            </a:r>
            <a:endParaRPr lang="en-US" altLang="ko-KR" sz="1050" b="1" dirty="0">
              <a:ln>
                <a:solidFill>
                  <a:schemeClr val="accent1">
                    <a:alpha val="0"/>
                  </a:schemeClr>
                </a:solidFill>
              </a:ln>
              <a:solidFill>
                <a:schemeClr val="accent2"/>
              </a:solidFill>
              <a:latin typeface="KoPub돋움체 Bold" panose="00000800000000000000" pitchFamily="2" charset="-127"/>
              <a:ea typeface="KoPub돋움체 Bold" panose="00000800000000000000" pitchFamily="2" charset="-127"/>
            </a:endParaRPr>
          </a:p>
          <a:p>
            <a:pPr marL="171450" indent="-171450">
              <a:lnSpc>
                <a:spcPct val="110000"/>
              </a:lnSpc>
              <a:spcAft>
                <a:spcPts val="600"/>
              </a:spcAft>
              <a:buFont typeface="Wingdings" panose="05000000000000000000" pitchFamily="2" charset="2"/>
              <a:buChar char="§"/>
            </a:pP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투자 전략</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포트폴리오 자산</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예상 수익</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수수료 등 컨티뉴에이션 펀드의 모든 측면을 투명하게 </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LP</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와 공유</a:t>
            </a:r>
            <a:endPar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endParaRPr>
          </a:p>
          <a:p>
            <a:pPr>
              <a:lnSpc>
                <a:spcPct val="120000"/>
              </a:lnSpc>
              <a:spcAft>
                <a:spcPts val="300"/>
              </a:spcAft>
            </a:pPr>
            <a:r>
              <a:rPr lang="ko-KR" altLang="en-US" sz="1050" b="1" dirty="0">
                <a:ln>
                  <a:solidFill>
                    <a:schemeClr val="accent1">
                      <a:alpha val="0"/>
                    </a:schemeClr>
                  </a:solidFill>
                </a:ln>
                <a:solidFill>
                  <a:schemeClr val="accent2"/>
                </a:solidFill>
                <a:latin typeface="KoPub돋움체 Bold" panose="00000800000000000000" pitchFamily="2" charset="-127"/>
                <a:ea typeface="KoPub돋움체 Bold" panose="00000800000000000000" pitchFamily="2" charset="-127"/>
              </a:rPr>
              <a:t>새로운 </a:t>
            </a:r>
            <a:r>
              <a:rPr lang="en-US" altLang="ko-KR" sz="1050" b="1" dirty="0">
                <a:ln>
                  <a:solidFill>
                    <a:schemeClr val="accent1">
                      <a:alpha val="0"/>
                    </a:schemeClr>
                  </a:solidFill>
                </a:ln>
                <a:solidFill>
                  <a:schemeClr val="accent2"/>
                </a:solidFill>
                <a:latin typeface="KoPub돋움체 Bold" panose="00000800000000000000" pitchFamily="2" charset="-127"/>
                <a:ea typeface="KoPub돋움체 Bold" panose="00000800000000000000" pitchFamily="2" charset="-127"/>
              </a:rPr>
              <a:t>LP</a:t>
            </a:r>
            <a:r>
              <a:rPr lang="ko-KR" altLang="en-US" sz="1050" b="1" dirty="0">
                <a:ln>
                  <a:solidFill>
                    <a:schemeClr val="accent1">
                      <a:alpha val="0"/>
                    </a:schemeClr>
                  </a:solidFill>
                </a:ln>
                <a:solidFill>
                  <a:schemeClr val="accent2"/>
                </a:solidFill>
                <a:latin typeface="KoPub돋움체 Bold" panose="00000800000000000000" pitchFamily="2" charset="-127"/>
                <a:ea typeface="KoPub돋움체 Bold" panose="00000800000000000000" pitchFamily="2" charset="-127"/>
              </a:rPr>
              <a:t>투자자 모집</a:t>
            </a:r>
            <a:endParaRPr lang="en-US" altLang="ko-KR" sz="1050" b="1" dirty="0">
              <a:ln>
                <a:solidFill>
                  <a:schemeClr val="accent1">
                    <a:alpha val="0"/>
                  </a:schemeClr>
                </a:solidFill>
              </a:ln>
              <a:solidFill>
                <a:schemeClr val="accent2"/>
              </a:solidFill>
              <a:latin typeface="KoPub돋움체 Bold" panose="00000800000000000000" pitchFamily="2" charset="-127"/>
              <a:ea typeface="KoPub돋움체 Bold" panose="00000800000000000000" pitchFamily="2" charset="-127"/>
            </a:endParaRPr>
          </a:p>
          <a:p>
            <a:pPr marL="171450" indent="-171450">
              <a:lnSpc>
                <a:spcPct val="110000"/>
              </a:lnSpc>
              <a:spcAft>
                <a:spcPts val="600"/>
              </a:spcAft>
              <a:buFont typeface="Wingdings" panose="05000000000000000000" pitchFamily="2" charset="2"/>
              <a:buChar char="§"/>
            </a:pP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컨티뉴에이션 펀드는 </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LP</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투자자 모집이 핵심이므로 국내 </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LP</a:t>
            </a:r>
            <a:r>
              <a:rPr lang="ko-KR" altLang="en-US" sz="900" b="1" dirty="0" err="1">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투자자뿐만</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 아니라 해외 </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LP</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투자자를 대상으로 모집을 진행하는 것도 적극 고려 </a:t>
            </a:r>
            <a:endPar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endParaRPr>
          </a:p>
          <a:p>
            <a:pPr>
              <a:lnSpc>
                <a:spcPct val="120000"/>
              </a:lnSpc>
              <a:spcAft>
                <a:spcPts val="300"/>
              </a:spcAft>
            </a:pPr>
            <a:r>
              <a:rPr lang="ko-KR" altLang="en-US" sz="1050" b="1" dirty="0">
                <a:ln>
                  <a:solidFill>
                    <a:schemeClr val="accent1">
                      <a:alpha val="0"/>
                    </a:schemeClr>
                  </a:solidFill>
                </a:ln>
                <a:solidFill>
                  <a:schemeClr val="accent2"/>
                </a:solidFill>
                <a:latin typeface="KoPub돋움체 Bold" panose="00000800000000000000" pitchFamily="2" charset="-127"/>
                <a:ea typeface="KoPub돋움체 Bold" panose="00000800000000000000" pitchFamily="2" charset="-127"/>
              </a:rPr>
              <a:t>이전될 자산에 대한 로드맵</a:t>
            </a:r>
            <a:endParaRPr lang="en-US" altLang="ko-KR" sz="1050" b="1" dirty="0">
              <a:ln>
                <a:solidFill>
                  <a:schemeClr val="accent1">
                    <a:alpha val="0"/>
                  </a:schemeClr>
                </a:solidFill>
              </a:ln>
              <a:solidFill>
                <a:schemeClr val="accent2"/>
              </a:solidFill>
              <a:latin typeface="KoPub돋움체 Bold" panose="00000800000000000000" pitchFamily="2" charset="-127"/>
              <a:ea typeface="KoPub돋움체 Bold" panose="00000800000000000000" pitchFamily="2" charset="-127"/>
            </a:endParaRPr>
          </a:p>
          <a:p>
            <a:pPr marL="171450" indent="-171450">
              <a:lnSpc>
                <a:spcPct val="110000"/>
              </a:lnSpc>
              <a:spcAft>
                <a:spcPts val="600"/>
              </a:spcAft>
              <a:buFont typeface="Wingdings" panose="05000000000000000000" pitchFamily="2" charset="2"/>
              <a:buChar char="§"/>
            </a:pP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컨티뉴에이션 펀드의 잠재적 수익률을 현실적으로 제시</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출구전략에 대한 실현 가능한 장기 로드맵을 수립 및 </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LP</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들과의 명확한 소통</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 </a:t>
            </a:r>
          </a:p>
        </p:txBody>
      </p:sp>
      <p:sp>
        <p:nvSpPr>
          <p:cNvPr id="25" name="사각형: 둥근 모서리 24">
            <a:extLst>
              <a:ext uri="{FF2B5EF4-FFF2-40B4-BE49-F238E27FC236}">
                <a16:creationId xmlns:a16="http://schemas.microsoft.com/office/drawing/2014/main" id="{611B1AE0-93FD-31EC-D6E8-5405E8B9EF28}"/>
              </a:ext>
            </a:extLst>
          </p:cNvPr>
          <p:cNvSpPr/>
          <p:nvPr/>
        </p:nvSpPr>
        <p:spPr>
          <a:xfrm>
            <a:off x="3705581" y="6648119"/>
            <a:ext cx="2823138" cy="2515270"/>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lIns="72000" tIns="144000" rIns="72000" rtlCol="0" anchor="t"/>
          <a:lstStyle/>
          <a:p>
            <a:pPr>
              <a:lnSpc>
                <a:spcPct val="120000"/>
              </a:lnSpc>
              <a:spcAft>
                <a:spcPts val="300"/>
              </a:spcAft>
            </a:pPr>
            <a:r>
              <a:rPr lang="ko-KR" altLang="en-US" sz="1050" b="1" dirty="0">
                <a:ln>
                  <a:solidFill>
                    <a:schemeClr val="accent1">
                      <a:alpha val="0"/>
                    </a:schemeClr>
                  </a:solidFill>
                </a:ln>
                <a:solidFill>
                  <a:srgbClr val="0097F0"/>
                </a:solidFill>
                <a:latin typeface="KoPub돋움체 Bold" panose="00000800000000000000" pitchFamily="2" charset="-127"/>
                <a:ea typeface="KoPub돋움체 Bold" panose="00000800000000000000" pitchFamily="2" charset="-127"/>
              </a:rPr>
              <a:t>투자 기회를 신중히 평가</a:t>
            </a:r>
          </a:p>
          <a:p>
            <a:pPr marL="171450" indent="-171450">
              <a:lnSpc>
                <a:spcPct val="110000"/>
              </a:lnSpc>
              <a:spcAft>
                <a:spcPts val="600"/>
              </a:spcAft>
              <a:buFont typeface="Wingdings" panose="05000000000000000000" pitchFamily="2" charset="2"/>
              <a:buChar char="§"/>
            </a:pP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컨티뉴에이션 펀드 관련 원하는 수익률을 달성할 수 있는 충분한 잠재력이 있는지에 대해 면밀히 검토</a:t>
            </a:r>
          </a:p>
          <a:p>
            <a:pPr marL="171450" indent="-171450">
              <a:lnSpc>
                <a:spcPct val="110000"/>
              </a:lnSpc>
              <a:spcAft>
                <a:spcPts val="600"/>
              </a:spcAft>
              <a:buFont typeface="Wingdings" panose="05000000000000000000" pitchFamily="2" charset="2"/>
              <a:buChar char="§"/>
            </a:pP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GP</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의 결성 동기</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투자와 관련된 리스크와 기회비용</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출구전략 등에 대한 명확한 이해</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등</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 </a:t>
            </a:r>
          </a:p>
          <a:p>
            <a:pPr>
              <a:lnSpc>
                <a:spcPct val="120000"/>
              </a:lnSpc>
              <a:spcAft>
                <a:spcPts val="300"/>
              </a:spcAft>
            </a:pPr>
            <a:r>
              <a:rPr lang="en-US" altLang="ko-KR" sz="1050" b="1" dirty="0">
                <a:ln>
                  <a:solidFill>
                    <a:schemeClr val="accent1">
                      <a:alpha val="0"/>
                    </a:schemeClr>
                  </a:solidFill>
                </a:ln>
                <a:solidFill>
                  <a:srgbClr val="0097F0"/>
                </a:solidFill>
                <a:latin typeface="KoPub돋움체 Bold" panose="00000800000000000000" pitchFamily="2" charset="-127"/>
                <a:ea typeface="KoPub돋움체 Bold" panose="00000800000000000000" pitchFamily="2" charset="-127"/>
              </a:rPr>
              <a:t>LP</a:t>
            </a:r>
            <a:r>
              <a:rPr lang="ko-KR" altLang="en-US" sz="1050" b="1" dirty="0">
                <a:ln>
                  <a:solidFill>
                    <a:schemeClr val="accent1">
                      <a:alpha val="0"/>
                    </a:schemeClr>
                  </a:solidFill>
                </a:ln>
                <a:solidFill>
                  <a:srgbClr val="0097F0"/>
                </a:solidFill>
                <a:latin typeface="KoPub돋움체 Bold" panose="00000800000000000000" pitchFamily="2" charset="-127"/>
                <a:ea typeface="KoPub돋움체 Bold" panose="00000800000000000000" pitchFamily="2" charset="-127"/>
              </a:rPr>
              <a:t>의 권리 보호</a:t>
            </a:r>
          </a:p>
          <a:p>
            <a:pPr marL="171450" indent="-171450">
              <a:lnSpc>
                <a:spcPct val="110000"/>
              </a:lnSpc>
              <a:spcAft>
                <a:spcPts val="600"/>
              </a:spcAft>
              <a:buFont typeface="Wingdings" panose="05000000000000000000" pitchFamily="2" charset="2"/>
              <a:buChar char="§"/>
            </a:pP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투자 전략에 대해 발언권</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이익의 대한 공정한 분배 체계</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컨티뉴에이션 펀드 관련 수수료 및 비용 지출 등을 합리적이고 투명하게 유지하도록 협상</a:t>
            </a:r>
            <a:endPar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endParaRPr>
          </a:p>
          <a:p>
            <a:pPr marL="171450" indent="-171450">
              <a:lnSpc>
                <a:spcPct val="110000"/>
              </a:lnSpc>
              <a:spcAft>
                <a:spcPts val="600"/>
              </a:spcAft>
              <a:buFont typeface="Wingdings" panose="05000000000000000000" pitchFamily="2" charset="2"/>
              <a:buChar char="§"/>
            </a:pP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GP</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가 선정한 자문사와 별도의 독립적인 제</a:t>
            </a:r>
            <a:r>
              <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3</a:t>
            </a:r>
            <a:r>
              <a:rPr lang="ko-KR" altLang="en-US"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자를 통해 기초자산 밸류에이션을 포함한 전반적 거래 공정성 검토</a:t>
            </a:r>
            <a:endPar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endParaRPr>
          </a:p>
        </p:txBody>
      </p:sp>
      <p:grpSp>
        <p:nvGrpSpPr>
          <p:cNvPr id="28" name="그룹 27">
            <a:extLst>
              <a:ext uri="{FF2B5EF4-FFF2-40B4-BE49-F238E27FC236}">
                <a16:creationId xmlns:a16="http://schemas.microsoft.com/office/drawing/2014/main" id="{3339175F-1804-736D-E814-2794CD56A4D8}"/>
              </a:ext>
            </a:extLst>
          </p:cNvPr>
          <p:cNvGrpSpPr/>
          <p:nvPr/>
        </p:nvGrpSpPr>
        <p:grpSpPr>
          <a:xfrm>
            <a:off x="3806455" y="3023842"/>
            <a:ext cx="2718170" cy="382772"/>
            <a:chOff x="350874" y="3242930"/>
            <a:chExt cx="2732568" cy="382772"/>
          </a:xfrm>
        </p:grpSpPr>
        <p:cxnSp>
          <p:nvCxnSpPr>
            <p:cNvPr id="67" name="직선 연결선 66">
              <a:extLst>
                <a:ext uri="{FF2B5EF4-FFF2-40B4-BE49-F238E27FC236}">
                  <a16:creationId xmlns:a16="http://schemas.microsoft.com/office/drawing/2014/main" id="{004A630A-5511-D81E-B2B8-760DB9D81316}"/>
                </a:ext>
              </a:extLst>
            </p:cNvPr>
            <p:cNvCxnSpPr>
              <a:cxnSpLocks/>
            </p:cNvCxnSpPr>
            <p:nvPr/>
          </p:nvCxnSpPr>
          <p:spPr>
            <a:xfrm>
              <a:off x="350874" y="3242930"/>
              <a:ext cx="2732568" cy="0"/>
            </a:xfrm>
            <a:prstGeom prst="line">
              <a:avLst/>
            </a:prstGeom>
            <a:ln w="28575">
              <a:solidFill>
                <a:srgbClr val="00B0F0"/>
              </a:solidFill>
            </a:ln>
            <a:effectLst/>
          </p:spPr>
          <p:style>
            <a:lnRef idx="2">
              <a:schemeClr val="accent3"/>
            </a:lnRef>
            <a:fillRef idx="0">
              <a:schemeClr val="accent3"/>
            </a:fillRef>
            <a:effectRef idx="1">
              <a:schemeClr val="accent3"/>
            </a:effectRef>
            <a:fontRef idx="minor">
              <a:schemeClr val="tx1"/>
            </a:fontRef>
          </p:style>
        </p:cxnSp>
        <p:cxnSp>
          <p:nvCxnSpPr>
            <p:cNvPr id="69" name="직선 연결선 68">
              <a:extLst>
                <a:ext uri="{FF2B5EF4-FFF2-40B4-BE49-F238E27FC236}">
                  <a16:creationId xmlns:a16="http://schemas.microsoft.com/office/drawing/2014/main" id="{227FBB08-0406-BE9A-5281-88D42A07DACC}"/>
                </a:ext>
              </a:extLst>
            </p:cNvPr>
            <p:cNvCxnSpPr>
              <a:cxnSpLocks/>
            </p:cNvCxnSpPr>
            <p:nvPr/>
          </p:nvCxnSpPr>
          <p:spPr>
            <a:xfrm>
              <a:off x="350874" y="3625702"/>
              <a:ext cx="2732568" cy="0"/>
            </a:xfrm>
            <a:prstGeom prst="line">
              <a:avLst/>
            </a:prstGeom>
            <a:ln w="12700">
              <a:solidFill>
                <a:srgbClr val="00B0F0"/>
              </a:solidFill>
            </a:ln>
            <a:effectLst/>
          </p:spPr>
          <p:style>
            <a:lnRef idx="2">
              <a:schemeClr val="accent3"/>
            </a:lnRef>
            <a:fillRef idx="0">
              <a:schemeClr val="accent3"/>
            </a:fillRef>
            <a:effectRef idx="1">
              <a:schemeClr val="accent3"/>
            </a:effectRef>
            <a:fontRef idx="minor">
              <a:schemeClr val="tx1"/>
            </a:fontRef>
          </p:style>
        </p:cxnSp>
      </p:grpSp>
      <p:sp>
        <p:nvSpPr>
          <p:cNvPr id="30" name="TextBox 29">
            <a:extLst>
              <a:ext uri="{FF2B5EF4-FFF2-40B4-BE49-F238E27FC236}">
                <a16:creationId xmlns:a16="http://schemas.microsoft.com/office/drawing/2014/main" id="{CEF23F38-4C3D-056B-9B35-FD2C7774D944}"/>
              </a:ext>
            </a:extLst>
          </p:cNvPr>
          <p:cNvSpPr txBox="1"/>
          <p:nvPr/>
        </p:nvSpPr>
        <p:spPr>
          <a:xfrm>
            <a:off x="3815592" y="3563586"/>
            <a:ext cx="2718000" cy="252000"/>
          </a:xfrm>
          <a:prstGeom prst="rect">
            <a:avLst/>
          </a:prstGeom>
          <a:solidFill>
            <a:schemeClr val="bg1"/>
          </a:solidFill>
        </p:spPr>
        <p:txBody>
          <a:bodyPr wrap="none" lIns="0" tIns="0" rIns="0" bIns="0" rtlCol="0">
            <a:spAutoFit/>
          </a:bodyPr>
          <a:lstStyle/>
          <a:p>
            <a:pPr algn="ctr"/>
            <a:r>
              <a:rPr lang="ko-KR" altLang="en-US" sz="1050" b="1" dirty="0">
                <a:ln>
                  <a:solidFill>
                    <a:schemeClr val="accent6">
                      <a:alpha val="0"/>
                    </a:schemeClr>
                  </a:solidFill>
                </a:ln>
                <a:solidFill>
                  <a:srgbClr val="0097F0"/>
                </a:solidFill>
                <a:latin typeface="KoPub돋움체 Medium" panose="02020603020101020101" pitchFamily="18" charset="-127"/>
                <a:ea typeface="KoPub돋움체 Medium" panose="02020603020101020101" pitchFamily="18" charset="-127"/>
              </a:rPr>
              <a:t>우량자산 장기 보유를 통한 차익실현 유예 수단</a:t>
            </a:r>
          </a:p>
        </p:txBody>
      </p:sp>
      <p:sp>
        <p:nvSpPr>
          <p:cNvPr id="31" name="TextBox 30">
            <a:extLst>
              <a:ext uri="{FF2B5EF4-FFF2-40B4-BE49-F238E27FC236}">
                <a16:creationId xmlns:a16="http://schemas.microsoft.com/office/drawing/2014/main" id="{395043EE-8010-3085-EED4-D5E468EEFFE2}"/>
              </a:ext>
            </a:extLst>
          </p:cNvPr>
          <p:cNvSpPr txBox="1"/>
          <p:nvPr/>
        </p:nvSpPr>
        <p:spPr>
          <a:xfrm>
            <a:off x="4955909" y="3132829"/>
            <a:ext cx="391133" cy="184666"/>
          </a:xfrm>
          <a:prstGeom prst="rect">
            <a:avLst/>
          </a:prstGeom>
          <a:noFill/>
        </p:spPr>
        <p:txBody>
          <a:bodyPr wrap="none" lIns="0" tIns="0" rIns="0" bIns="0" rtlCol="0">
            <a:spAutoFit/>
          </a:bodyPr>
          <a:lstStyle/>
          <a:p>
            <a:pPr algn="ctr"/>
            <a:r>
              <a:rPr lang="en-US" altLang="ko-KR" sz="1200" dirty="0">
                <a:ln>
                  <a:solidFill>
                    <a:schemeClr val="accent6">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As-Is</a:t>
            </a:r>
            <a:endParaRPr lang="ko-KR" altLang="en-US" sz="1200" dirty="0">
              <a:ln>
                <a:solidFill>
                  <a:schemeClr val="accent6">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27" name="직사각형 26">
            <a:extLst>
              <a:ext uri="{FF2B5EF4-FFF2-40B4-BE49-F238E27FC236}">
                <a16:creationId xmlns:a16="http://schemas.microsoft.com/office/drawing/2014/main" id="{E9A5A3B8-44E7-364E-DFEA-C1EFE6F1323E}"/>
              </a:ext>
            </a:extLst>
          </p:cNvPr>
          <p:cNvSpPr/>
          <p:nvPr/>
        </p:nvSpPr>
        <p:spPr>
          <a:xfrm>
            <a:off x="3806043" y="4072098"/>
            <a:ext cx="2732400" cy="1512000"/>
          </a:xfrm>
          <a:prstGeom prst="rect">
            <a:avLst/>
          </a:prstGeom>
          <a:solidFill>
            <a:srgbClr val="7AD8F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100" dirty="0">
              <a:solidFill>
                <a:schemeClr val="accent3"/>
              </a:solidFill>
              <a:latin typeface="KoPub돋움체 Medium" panose="02020603020101020101" pitchFamily="18" charset="-127"/>
              <a:ea typeface="KoPub돋움체 Medium" panose="02020603020101020101" pitchFamily="18" charset="-127"/>
            </a:endParaRPr>
          </a:p>
        </p:txBody>
      </p:sp>
      <p:sp>
        <p:nvSpPr>
          <p:cNvPr id="29" name="사각형: 둥근 모서리 28">
            <a:extLst>
              <a:ext uri="{FF2B5EF4-FFF2-40B4-BE49-F238E27FC236}">
                <a16:creationId xmlns:a16="http://schemas.microsoft.com/office/drawing/2014/main" id="{F1C7B029-1CB9-382B-C26A-B61087C13B69}"/>
              </a:ext>
            </a:extLst>
          </p:cNvPr>
          <p:cNvSpPr/>
          <p:nvPr/>
        </p:nvSpPr>
        <p:spPr>
          <a:xfrm>
            <a:off x="4522192" y="3935047"/>
            <a:ext cx="1277243" cy="318977"/>
          </a:xfrm>
          <a:prstGeom prst="roundRect">
            <a:avLst>
              <a:gd name="adj" fmla="val 50000"/>
            </a:avLst>
          </a:prstGeom>
          <a:solidFill>
            <a:srgbClr val="0097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LP</a:t>
            </a:r>
            <a:endParaRPr lang="ko-KR" altLang="en-US" sz="110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32" name="TextBox 31">
            <a:extLst>
              <a:ext uri="{FF2B5EF4-FFF2-40B4-BE49-F238E27FC236}">
                <a16:creationId xmlns:a16="http://schemas.microsoft.com/office/drawing/2014/main" id="{B30A2830-25E1-9223-44E8-D4D63E1D0FAB}"/>
              </a:ext>
            </a:extLst>
          </p:cNvPr>
          <p:cNvSpPr txBox="1"/>
          <p:nvPr/>
        </p:nvSpPr>
        <p:spPr>
          <a:xfrm>
            <a:off x="4102008" y="4384621"/>
            <a:ext cx="2484000" cy="1077218"/>
          </a:xfrm>
          <a:prstGeom prst="rect">
            <a:avLst/>
          </a:prstGeom>
          <a:noFill/>
        </p:spPr>
        <p:txBody>
          <a:bodyPr wrap="square">
            <a:spAutoFit/>
          </a:bodyPr>
          <a:lstStyle/>
          <a:p>
            <a:pPr>
              <a:spcAft>
                <a:spcPts val="600"/>
              </a:spcAft>
              <a:buClr>
                <a:schemeClr val="bg1"/>
              </a:buClr>
            </a:pPr>
            <a:r>
              <a:rPr lang="ko-KR" altLang="en-US" sz="900" b="1" spc="-20" dirty="0">
                <a:ln>
                  <a:solidFill>
                    <a:srgbClr val="FFFFFF">
                      <a:lumMod val="85000"/>
                      <a:alpha val="0"/>
                    </a:srgbClr>
                  </a:solidFill>
                </a:ln>
                <a:solidFill>
                  <a:schemeClr val="tx1">
                    <a:lumMod val="75000"/>
                    <a:lumOff val="25000"/>
                  </a:schemeClr>
                </a:solidFill>
                <a:latin typeface="KoPub돋움체 Medium"/>
                <a:ea typeface="KoPub돋움체 Medium"/>
              </a:rPr>
              <a:t>기존 </a:t>
            </a:r>
            <a:r>
              <a:rPr lang="en-US" altLang="ko-KR" sz="900" b="1" spc="-20" dirty="0">
                <a:ln>
                  <a:solidFill>
                    <a:srgbClr val="FFFFFF">
                      <a:lumMod val="85000"/>
                      <a:alpha val="0"/>
                    </a:srgbClr>
                  </a:solidFill>
                </a:ln>
                <a:solidFill>
                  <a:schemeClr val="tx1">
                    <a:lumMod val="75000"/>
                    <a:lumOff val="25000"/>
                  </a:schemeClr>
                </a:solidFill>
                <a:latin typeface="KoPub돋움체 Medium"/>
                <a:ea typeface="KoPub돋움체 Medium"/>
              </a:rPr>
              <a:t>LP</a:t>
            </a:r>
            <a:r>
              <a:rPr lang="ko-KR" altLang="en-US" sz="900" b="1" spc="-20" dirty="0">
                <a:ln>
                  <a:solidFill>
                    <a:srgbClr val="FFFFFF">
                      <a:lumMod val="85000"/>
                      <a:alpha val="0"/>
                    </a:srgbClr>
                  </a:solidFill>
                </a:ln>
                <a:solidFill>
                  <a:schemeClr val="tx1">
                    <a:lumMod val="75000"/>
                    <a:lumOff val="25000"/>
                  </a:schemeClr>
                </a:solidFill>
                <a:latin typeface="KoPub돋움체 Medium"/>
                <a:ea typeface="KoPub돋움체 Medium"/>
              </a:rPr>
              <a:t>투자자는 투자회수를 통한 즉각적 현금화 또는 포트폴리오 재구성 가능</a:t>
            </a:r>
            <a:endParaRPr lang="en-US" altLang="ko-KR" sz="900" b="1" spc="-20" dirty="0">
              <a:ln>
                <a:solidFill>
                  <a:srgbClr val="FFFFFF">
                    <a:lumMod val="85000"/>
                    <a:alpha val="0"/>
                  </a:srgbClr>
                </a:solidFill>
              </a:ln>
              <a:solidFill>
                <a:schemeClr val="tx1">
                  <a:lumMod val="75000"/>
                  <a:lumOff val="25000"/>
                </a:schemeClr>
              </a:solidFill>
              <a:latin typeface="KoPub돋움체 Medium"/>
              <a:ea typeface="KoPub돋움체 Medium"/>
            </a:endParaRPr>
          </a:p>
          <a:p>
            <a:pPr>
              <a:spcAft>
                <a:spcPts val="600"/>
              </a:spcAft>
              <a:buClr>
                <a:schemeClr val="bg1"/>
              </a:buClr>
            </a:pPr>
            <a:r>
              <a:rPr lang="ko-KR" altLang="en-US" sz="900" b="1" spc="-20" dirty="0">
                <a:ln>
                  <a:solidFill>
                    <a:srgbClr val="FFFFFF">
                      <a:lumMod val="85000"/>
                      <a:alpha val="0"/>
                    </a:srgbClr>
                  </a:solidFill>
                </a:ln>
                <a:solidFill>
                  <a:schemeClr val="tx1">
                    <a:lumMod val="75000"/>
                    <a:lumOff val="25000"/>
                  </a:schemeClr>
                </a:solidFill>
                <a:latin typeface="KoPub돋움체 Medium"/>
                <a:ea typeface="KoPub돋움체 Medium"/>
              </a:rPr>
              <a:t>신규 </a:t>
            </a:r>
            <a:r>
              <a:rPr lang="en-US" altLang="ko-KR" sz="900" b="1" spc="-20" dirty="0">
                <a:ln>
                  <a:solidFill>
                    <a:srgbClr val="FFFFFF">
                      <a:lumMod val="85000"/>
                      <a:alpha val="0"/>
                    </a:srgbClr>
                  </a:solidFill>
                </a:ln>
                <a:solidFill>
                  <a:schemeClr val="tx1">
                    <a:lumMod val="75000"/>
                    <a:lumOff val="25000"/>
                  </a:schemeClr>
                </a:solidFill>
                <a:latin typeface="KoPub돋움체 Medium"/>
                <a:ea typeface="KoPub돋움체 Medium"/>
              </a:rPr>
              <a:t>LP</a:t>
            </a:r>
            <a:r>
              <a:rPr lang="ko-KR" altLang="en-US" sz="900" b="1" spc="-20" dirty="0">
                <a:ln>
                  <a:solidFill>
                    <a:srgbClr val="FFFFFF">
                      <a:lumMod val="85000"/>
                      <a:alpha val="0"/>
                    </a:srgbClr>
                  </a:solidFill>
                </a:ln>
                <a:solidFill>
                  <a:schemeClr val="tx1">
                    <a:lumMod val="75000"/>
                    <a:lumOff val="25000"/>
                  </a:schemeClr>
                </a:solidFill>
                <a:latin typeface="KoPub돋움체 Medium"/>
                <a:ea typeface="KoPub돋움체 Medium"/>
              </a:rPr>
              <a:t>투자자의 경우</a:t>
            </a:r>
            <a:r>
              <a:rPr lang="en-US" altLang="ko-KR" sz="900" b="1" spc="-20" dirty="0">
                <a:ln>
                  <a:solidFill>
                    <a:srgbClr val="FFFFFF">
                      <a:lumMod val="85000"/>
                      <a:alpha val="0"/>
                    </a:srgbClr>
                  </a:solidFill>
                </a:ln>
                <a:solidFill>
                  <a:schemeClr val="tx1">
                    <a:lumMod val="75000"/>
                    <a:lumOff val="25000"/>
                  </a:schemeClr>
                </a:solidFill>
                <a:latin typeface="KoPub돋움체 Medium"/>
                <a:ea typeface="KoPub돋움체 Medium"/>
              </a:rPr>
              <a:t>,</a:t>
            </a:r>
            <a:r>
              <a:rPr lang="ko-KR" altLang="en-US" sz="900" b="1" spc="-20" dirty="0">
                <a:ln>
                  <a:solidFill>
                    <a:srgbClr val="FFFFFF">
                      <a:lumMod val="85000"/>
                      <a:alpha val="0"/>
                    </a:srgbClr>
                  </a:solidFill>
                </a:ln>
                <a:solidFill>
                  <a:schemeClr val="tx1">
                    <a:lumMod val="75000"/>
                    <a:lumOff val="25000"/>
                  </a:schemeClr>
                </a:solidFill>
                <a:latin typeface="KoPub돋움체 Medium"/>
                <a:ea typeface="KoPub돋움체 Medium"/>
              </a:rPr>
              <a:t> 우량자산에 대한 새로운 투자기회 확보</a:t>
            </a:r>
            <a:endParaRPr lang="en-US" altLang="ko-KR" sz="900" b="1" spc="-20" dirty="0">
              <a:ln>
                <a:solidFill>
                  <a:srgbClr val="FFFFFF">
                    <a:lumMod val="85000"/>
                    <a:alpha val="0"/>
                  </a:srgbClr>
                </a:solidFill>
              </a:ln>
              <a:solidFill>
                <a:schemeClr val="tx1">
                  <a:lumMod val="75000"/>
                  <a:lumOff val="25000"/>
                </a:schemeClr>
              </a:solidFill>
              <a:latin typeface="KoPub돋움체 Medium"/>
              <a:ea typeface="KoPub돋움체 Medium"/>
            </a:endParaRPr>
          </a:p>
          <a:p>
            <a:pPr>
              <a:spcAft>
                <a:spcPts val="600"/>
              </a:spcAft>
              <a:buClr>
                <a:schemeClr val="bg1"/>
              </a:buClr>
            </a:pPr>
            <a:r>
              <a:rPr lang="ko-KR" altLang="en-US" sz="900" b="1" spc="-20" dirty="0">
                <a:ln>
                  <a:solidFill>
                    <a:srgbClr val="FFFFFF">
                      <a:lumMod val="85000"/>
                      <a:alpha val="0"/>
                    </a:srgbClr>
                  </a:solidFill>
                </a:ln>
                <a:solidFill>
                  <a:schemeClr val="tx1">
                    <a:lumMod val="75000"/>
                    <a:lumOff val="25000"/>
                  </a:schemeClr>
                </a:solidFill>
                <a:latin typeface="KoPub돋움체 Medium"/>
                <a:ea typeface="KoPub돋움체 Medium"/>
              </a:rPr>
              <a:t>펀드 관리</a:t>
            </a:r>
            <a:r>
              <a:rPr lang="en-US" altLang="ko-KR" sz="900" b="1" spc="-20" dirty="0">
                <a:ln>
                  <a:solidFill>
                    <a:srgbClr val="FFFFFF">
                      <a:lumMod val="85000"/>
                      <a:alpha val="0"/>
                    </a:srgbClr>
                  </a:solidFill>
                </a:ln>
                <a:solidFill>
                  <a:schemeClr val="tx1">
                    <a:lumMod val="75000"/>
                    <a:lumOff val="25000"/>
                  </a:schemeClr>
                </a:solidFill>
                <a:latin typeface="KoPub돋움체 Medium"/>
                <a:ea typeface="KoPub돋움체 Medium"/>
              </a:rPr>
              <a:t> </a:t>
            </a:r>
            <a:r>
              <a:rPr lang="ko-KR" altLang="en-US" sz="900" b="1" spc="-20" dirty="0">
                <a:ln>
                  <a:solidFill>
                    <a:srgbClr val="FFFFFF">
                      <a:lumMod val="85000"/>
                      <a:alpha val="0"/>
                    </a:srgbClr>
                  </a:solidFill>
                </a:ln>
                <a:solidFill>
                  <a:schemeClr val="tx1">
                    <a:lumMod val="75000"/>
                    <a:lumOff val="25000"/>
                  </a:schemeClr>
                </a:solidFill>
                <a:latin typeface="KoPub돋움체 Medium"/>
                <a:ea typeface="KoPub돋움체 Medium"/>
              </a:rPr>
              <a:t>보수체계 등 펀드와 관련된 조건을 </a:t>
            </a:r>
            <a:r>
              <a:rPr lang="en-US" altLang="ko-KR" sz="900" b="1" spc="-20" dirty="0">
                <a:ln>
                  <a:solidFill>
                    <a:srgbClr val="FFFFFF">
                      <a:lumMod val="85000"/>
                      <a:alpha val="0"/>
                    </a:srgbClr>
                  </a:solidFill>
                </a:ln>
                <a:solidFill>
                  <a:schemeClr val="tx1">
                    <a:lumMod val="75000"/>
                    <a:lumOff val="25000"/>
                  </a:schemeClr>
                </a:solidFill>
                <a:latin typeface="KoPub돋움체 Medium"/>
                <a:ea typeface="KoPub돋움체 Medium"/>
              </a:rPr>
              <a:t>GP</a:t>
            </a:r>
            <a:r>
              <a:rPr lang="ko-KR" altLang="en-US" sz="900" b="1" spc="-20" dirty="0">
                <a:ln>
                  <a:solidFill>
                    <a:srgbClr val="FFFFFF">
                      <a:lumMod val="85000"/>
                      <a:alpha val="0"/>
                    </a:srgbClr>
                  </a:solidFill>
                </a:ln>
                <a:solidFill>
                  <a:schemeClr val="tx1">
                    <a:lumMod val="75000"/>
                    <a:lumOff val="25000"/>
                  </a:schemeClr>
                </a:solidFill>
                <a:latin typeface="KoPub돋움체 Medium"/>
                <a:ea typeface="KoPub돋움체 Medium"/>
              </a:rPr>
              <a:t>와 새롭게 협상 가능 </a:t>
            </a:r>
          </a:p>
        </p:txBody>
      </p:sp>
      <p:sp>
        <p:nvSpPr>
          <p:cNvPr id="73" name="직사각형 72">
            <a:extLst>
              <a:ext uri="{FF2B5EF4-FFF2-40B4-BE49-F238E27FC236}">
                <a16:creationId xmlns:a16="http://schemas.microsoft.com/office/drawing/2014/main" id="{7FD5D9EB-FFF4-F5E8-7821-02AC0A6A4373}"/>
              </a:ext>
            </a:extLst>
          </p:cNvPr>
          <p:cNvSpPr/>
          <p:nvPr/>
        </p:nvSpPr>
        <p:spPr>
          <a:xfrm>
            <a:off x="350874" y="4072098"/>
            <a:ext cx="2732400" cy="1512000"/>
          </a:xfrm>
          <a:prstGeom prst="rect">
            <a:avLst/>
          </a:prstGeom>
          <a:solidFill>
            <a:srgbClr val="E3E2E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100" dirty="0">
              <a:solidFill>
                <a:schemeClr val="accent3"/>
              </a:solidFill>
              <a:latin typeface="KoPub돋움체 Medium" panose="02020603020101020101" pitchFamily="18" charset="-127"/>
              <a:ea typeface="KoPub돋움체 Medium" panose="02020603020101020101" pitchFamily="18" charset="-127"/>
            </a:endParaRPr>
          </a:p>
        </p:txBody>
      </p:sp>
      <p:sp>
        <p:nvSpPr>
          <p:cNvPr id="75" name="사각형: 둥근 모서리 74">
            <a:extLst>
              <a:ext uri="{FF2B5EF4-FFF2-40B4-BE49-F238E27FC236}">
                <a16:creationId xmlns:a16="http://schemas.microsoft.com/office/drawing/2014/main" id="{77E2B246-FBD8-9D17-AE12-F2877909FB9B}"/>
              </a:ext>
            </a:extLst>
          </p:cNvPr>
          <p:cNvSpPr/>
          <p:nvPr/>
        </p:nvSpPr>
        <p:spPr>
          <a:xfrm>
            <a:off x="1063255" y="3935047"/>
            <a:ext cx="1277243" cy="318977"/>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GP</a:t>
            </a:r>
            <a:endParaRPr lang="ko-KR" altLang="en-US" sz="110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grpSp>
        <p:nvGrpSpPr>
          <p:cNvPr id="76" name="그룹 75">
            <a:extLst>
              <a:ext uri="{FF2B5EF4-FFF2-40B4-BE49-F238E27FC236}">
                <a16:creationId xmlns:a16="http://schemas.microsoft.com/office/drawing/2014/main" id="{31C63588-FBD2-5744-F55F-CD77535FAD1A}"/>
              </a:ext>
            </a:extLst>
          </p:cNvPr>
          <p:cNvGrpSpPr/>
          <p:nvPr/>
        </p:nvGrpSpPr>
        <p:grpSpPr>
          <a:xfrm>
            <a:off x="350874" y="3023842"/>
            <a:ext cx="2732567" cy="382772"/>
            <a:chOff x="350874" y="3242930"/>
            <a:chExt cx="2732568" cy="382772"/>
          </a:xfrm>
        </p:grpSpPr>
        <p:cxnSp>
          <p:nvCxnSpPr>
            <p:cNvPr id="119" name="직선 연결선 118">
              <a:extLst>
                <a:ext uri="{FF2B5EF4-FFF2-40B4-BE49-F238E27FC236}">
                  <a16:creationId xmlns:a16="http://schemas.microsoft.com/office/drawing/2014/main" id="{6415FEA1-C5EA-28E7-2104-395AEF3431FA}"/>
                </a:ext>
              </a:extLst>
            </p:cNvPr>
            <p:cNvCxnSpPr>
              <a:cxnSpLocks/>
            </p:cNvCxnSpPr>
            <p:nvPr/>
          </p:nvCxnSpPr>
          <p:spPr>
            <a:xfrm>
              <a:off x="350874" y="3242930"/>
              <a:ext cx="2732568" cy="0"/>
            </a:xfrm>
            <a:prstGeom prst="line">
              <a:avLst/>
            </a:prstGeom>
            <a:ln w="28575">
              <a:solidFill>
                <a:schemeClr val="bg1">
                  <a:lumMod val="75000"/>
                </a:schemeClr>
              </a:solidFill>
            </a:ln>
            <a:effectLst/>
          </p:spPr>
          <p:style>
            <a:lnRef idx="2">
              <a:schemeClr val="accent3"/>
            </a:lnRef>
            <a:fillRef idx="0">
              <a:schemeClr val="accent3"/>
            </a:fillRef>
            <a:effectRef idx="1">
              <a:schemeClr val="accent3"/>
            </a:effectRef>
            <a:fontRef idx="minor">
              <a:schemeClr val="tx1"/>
            </a:fontRef>
          </p:style>
        </p:cxnSp>
        <p:cxnSp>
          <p:nvCxnSpPr>
            <p:cNvPr id="120" name="직선 연결선 119">
              <a:extLst>
                <a:ext uri="{FF2B5EF4-FFF2-40B4-BE49-F238E27FC236}">
                  <a16:creationId xmlns:a16="http://schemas.microsoft.com/office/drawing/2014/main" id="{65264D16-DDBA-30C2-B860-E3F1CDFE7ABE}"/>
                </a:ext>
              </a:extLst>
            </p:cNvPr>
            <p:cNvCxnSpPr>
              <a:cxnSpLocks/>
            </p:cNvCxnSpPr>
            <p:nvPr/>
          </p:nvCxnSpPr>
          <p:spPr>
            <a:xfrm>
              <a:off x="350874" y="3625702"/>
              <a:ext cx="2732568" cy="0"/>
            </a:xfrm>
            <a:prstGeom prst="line">
              <a:avLst/>
            </a:prstGeom>
            <a:ln w="12700">
              <a:solidFill>
                <a:schemeClr val="bg1">
                  <a:lumMod val="75000"/>
                </a:schemeClr>
              </a:solidFill>
            </a:ln>
            <a:effectLst/>
          </p:spPr>
          <p:style>
            <a:lnRef idx="2">
              <a:schemeClr val="accent3"/>
            </a:lnRef>
            <a:fillRef idx="0">
              <a:schemeClr val="accent3"/>
            </a:fillRef>
            <a:effectRef idx="1">
              <a:schemeClr val="accent3"/>
            </a:effectRef>
            <a:fontRef idx="minor">
              <a:schemeClr val="tx1"/>
            </a:fontRef>
          </p:style>
        </p:cxnSp>
      </p:grpSp>
      <p:sp>
        <p:nvSpPr>
          <p:cNvPr id="78" name="TextBox 77">
            <a:extLst>
              <a:ext uri="{FF2B5EF4-FFF2-40B4-BE49-F238E27FC236}">
                <a16:creationId xmlns:a16="http://schemas.microsoft.com/office/drawing/2014/main" id="{B0632645-3C35-19CA-02D6-948CDC0CC9CF}"/>
              </a:ext>
            </a:extLst>
          </p:cNvPr>
          <p:cNvSpPr txBox="1"/>
          <p:nvPr/>
        </p:nvSpPr>
        <p:spPr>
          <a:xfrm>
            <a:off x="685637" y="3563586"/>
            <a:ext cx="2042227" cy="216000"/>
          </a:xfrm>
          <a:prstGeom prst="rect">
            <a:avLst/>
          </a:prstGeom>
          <a:solidFill>
            <a:schemeClr val="bg1"/>
          </a:solidFill>
        </p:spPr>
        <p:txBody>
          <a:bodyPr wrap="none" lIns="0" tIns="0" rIns="0" bIns="0" rtlCol="0">
            <a:spAutoFit/>
          </a:bodyPr>
          <a:lstStyle/>
          <a:p>
            <a:pPr algn="ctr"/>
            <a:r>
              <a:rPr lang="ko-KR" altLang="en-US" sz="1050" b="1" dirty="0">
                <a:ln>
                  <a:solidFill>
                    <a:schemeClr val="accent6">
                      <a:alpha val="0"/>
                    </a:schemeClr>
                  </a:solidFill>
                </a:ln>
                <a:solidFill>
                  <a:schemeClr val="tx1">
                    <a:lumMod val="50000"/>
                    <a:lumOff val="50000"/>
                  </a:schemeClr>
                </a:solidFill>
                <a:latin typeface="KoPub돋움체 Medium" panose="02020603020101020101" pitchFamily="18" charset="-127"/>
                <a:ea typeface="KoPub돋움체 Medium" panose="02020603020101020101" pitchFamily="18" charset="-127"/>
              </a:rPr>
              <a:t>과거 실패한 </a:t>
            </a:r>
            <a:r>
              <a:rPr lang="en-US" altLang="ko-KR" sz="1050" b="1" dirty="0">
                <a:ln>
                  <a:solidFill>
                    <a:schemeClr val="accent6">
                      <a:alpha val="0"/>
                    </a:schemeClr>
                  </a:solidFill>
                </a:ln>
                <a:solidFill>
                  <a:schemeClr val="tx1">
                    <a:lumMod val="50000"/>
                    <a:lumOff val="50000"/>
                  </a:schemeClr>
                </a:solidFill>
                <a:latin typeface="KoPub돋움체 Medium" panose="02020603020101020101" pitchFamily="18" charset="-127"/>
                <a:ea typeface="KoPub돋움체 Medium" panose="02020603020101020101" pitchFamily="18" charset="-127"/>
              </a:rPr>
              <a:t>PEF</a:t>
            </a:r>
            <a:r>
              <a:rPr lang="ko-KR" altLang="en-US" sz="1050" b="1" dirty="0">
                <a:ln>
                  <a:solidFill>
                    <a:schemeClr val="accent6">
                      <a:alpha val="0"/>
                    </a:schemeClr>
                  </a:solidFill>
                </a:ln>
                <a:solidFill>
                  <a:schemeClr val="tx1">
                    <a:lumMod val="50000"/>
                    <a:lumOff val="50000"/>
                  </a:schemeClr>
                </a:solidFill>
                <a:latin typeface="KoPub돋움체 Medium" panose="02020603020101020101" pitchFamily="18" charset="-127"/>
                <a:ea typeface="KoPub돋움체 Medium" panose="02020603020101020101" pitchFamily="18" charset="-127"/>
              </a:rPr>
              <a:t>를 구조 조정하는 수단</a:t>
            </a:r>
          </a:p>
        </p:txBody>
      </p:sp>
      <p:sp>
        <p:nvSpPr>
          <p:cNvPr id="81" name="TextBox 80">
            <a:extLst>
              <a:ext uri="{FF2B5EF4-FFF2-40B4-BE49-F238E27FC236}">
                <a16:creationId xmlns:a16="http://schemas.microsoft.com/office/drawing/2014/main" id="{22ADB810-2931-96D2-4A3A-75712999C6B8}"/>
              </a:ext>
            </a:extLst>
          </p:cNvPr>
          <p:cNvSpPr txBox="1"/>
          <p:nvPr/>
        </p:nvSpPr>
        <p:spPr>
          <a:xfrm>
            <a:off x="1419491" y="3132829"/>
            <a:ext cx="574068" cy="184666"/>
          </a:xfrm>
          <a:prstGeom prst="rect">
            <a:avLst/>
          </a:prstGeom>
          <a:noFill/>
        </p:spPr>
        <p:txBody>
          <a:bodyPr wrap="none" lIns="0" tIns="0" rIns="0" bIns="0" rtlCol="0">
            <a:spAutoFit/>
          </a:bodyPr>
          <a:lstStyle/>
          <a:p>
            <a:pPr algn="ctr"/>
            <a:r>
              <a:rPr lang="en-US" altLang="ko-KR" sz="1200" dirty="0">
                <a:ln>
                  <a:solidFill>
                    <a:schemeClr val="accent6">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As-Was</a:t>
            </a:r>
            <a:endParaRPr lang="ko-KR" altLang="en-US" sz="1200" dirty="0">
              <a:ln>
                <a:solidFill>
                  <a:schemeClr val="accent6">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87" name="TextBox 86">
            <a:extLst>
              <a:ext uri="{FF2B5EF4-FFF2-40B4-BE49-F238E27FC236}">
                <a16:creationId xmlns:a16="http://schemas.microsoft.com/office/drawing/2014/main" id="{FF4F77B6-3817-9A46-6854-9BD5F14F78CE}"/>
              </a:ext>
            </a:extLst>
          </p:cNvPr>
          <p:cNvSpPr txBox="1"/>
          <p:nvPr/>
        </p:nvSpPr>
        <p:spPr>
          <a:xfrm>
            <a:off x="647021" y="4384621"/>
            <a:ext cx="2412000" cy="938719"/>
          </a:xfrm>
          <a:prstGeom prst="rect">
            <a:avLst/>
          </a:prstGeom>
          <a:noFill/>
        </p:spPr>
        <p:txBody>
          <a:bodyPr wrap="square">
            <a:spAutoFit/>
          </a:bodyPr>
          <a:lstStyle/>
          <a:p>
            <a:pPr>
              <a:spcAft>
                <a:spcPts val="600"/>
              </a:spcAft>
              <a:buClr>
                <a:schemeClr val="bg1"/>
              </a:buClr>
            </a:pPr>
            <a:r>
              <a:rPr lang="ko-KR" altLang="en-US" sz="900" b="1" spc="-20" dirty="0">
                <a:ln>
                  <a:solidFill>
                    <a:srgbClr val="FFFFFF">
                      <a:lumMod val="85000"/>
                      <a:alpha val="0"/>
                    </a:srgbClr>
                  </a:solidFill>
                </a:ln>
                <a:solidFill>
                  <a:schemeClr val="tx1">
                    <a:lumMod val="75000"/>
                    <a:lumOff val="25000"/>
                  </a:schemeClr>
                </a:solidFill>
                <a:latin typeface="KoPub돋움체 Medium"/>
                <a:ea typeface="KoPub돋움체 Medium"/>
              </a:rPr>
              <a:t>투자자산 지속 관리를 통한 자산가치 극대화 기회 확보</a:t>
            </a:r>
          </a:p>
          <a:p>
            <a:pPr>
              <a:spcAft>
                <a:spcPts val="600"/>
              </a:spcAft>
              <a:buClr>
                <a:schemeClr val="bg1"/>
              </a:buClr>
            </a:pPr>
            <a:r>
              <a:rPr lang="ko-KR" altLang="en-US" sz="900" b="1" spc="-20" dirty="0">
                <a:ln>
                  <a:solidFill>
                    <a:srgbClr val="FFFFFF">
                      <a:lumMod val="85000"/>
                      <a:alpha val="0"/>
                    </a:srgbClr>
                  </a:solidFill>
                </a:ln>
                <a:solidFill>
                  <a:schemeClr val="tx1">
                    <a:lumMod val="75000"/>
                    <a:lumOff val="25000"/>
                  </a:schemeClr>
                </a:solidFill>
                <a:latin typeface="KoPub돋움체 Medium"/>
                <a:ea typeface="KoPub돋움체 Medium"/>
              </a:rPr>
              <a:t>장기수익 극대화를 위해 포트폴리오 기업에 대한 추가적 성장 지속 지원</a:t>
            </a:r>
          </a:p>
          <a:p>
            <a:pPr>
              <a:spcAft>
                <a:spcPts val="600"/>
              </a:spcAft>
              <a:buClr>
                <a:schemeClr val="bg1"/>
              </a:buClr>
            </a:pPr>
            <a:r>
              <a:rPr lang="ko-KR" altLang="en-US" sz="900" b="1" spc="-20" dirty="0">
                <a:ln>
                  <a:solidFill>
                    <a:srgbClr val="FFFFFF">
                      <a:lumMod val="85000"/>
                      <a:alpha val="0"/>
                    </a:srgbClr>
                  </a:solidFill>
                </a:ln>
                <a:solidFill>
                  <a:schemeClr val="tx1">
                    <a:lumMod val="75000"/>
                    <a:lumOff val="25000"/>
                  </a:schemeClr>
                </a:solidFill>
                <a:latin typeface="KoPub돋움체 Medium"/>
                <a:ea typeface="KoPub돋움체 Medium"/>
              </a:rPr>
              <a:t>후속 투자를 위한 신규자본 및 추가 유동성 확보</a:t>
            </a:r>
          </a:p>
        </p:txBody>
      </p:sp>
      <p:grpSp>
        <p:nvGrpSpPr>
          <p:cNvPr id="16" name="그룹 15">
            <a:extLst>
              <a:ext uri="{FF2B5EF4-FFF2-40B4-BE49-F238E27FC236}">
                <a16:creationId xmlns:a16="http://schemas.microsoft.com/office/drawing/2014/main" id="{5D7FF2E3-5060-AF7D-2933-FF308B757969}"/>
              </a:ext>
            </a:extLst>
          </p:cNvPr>
          <p:cNvGrpSpPr/>
          <p:nvPr/>
        </p:nvGrpSpPr>
        <p:grpSpPr>
          <a:xfrm>
            <a:off x="466528" y="4442100"/>
            <a:ext cx="158086" cy="837373"/>
            <a:chOff x="466528" y="4604024"/>
            <a:chExt cx="158086" cy="837373"/>
          </a:xfrm>
        </p:grpSpPr>
        <p:grpSp>
          <p:nvGrpSpPr>
            <p:cNvPr id="88" name="그룹 87">
              <a:extLst>
                <a:ext uri="{FF2B5EF4-FFF2-40B4-BE49-F238E27FC236}">
                  <a16:creationId xmlns:a16="http://schemas.microsoft.com/office/drawing/2014/main" id="{89401CD9-A590-ACEC-B0EC-422E99A04179}"/>
                </a:ext>
              </a:extLst>
            </p:cNvPr>
            <p:cNvGrpSpPr/>
            <p:nvPr/>
          </p:nvGrpSpPr>
          <p:grpSpPr>
            <a:xfrm>
              <a:off x="466528" y="4604024"/>
              <a:ext cx="158086" cy="123270"/>
              <a:chOff x="3209925" y="4781550"/>
              <a:chExt cx="435959" cy="339947"/>
            </a:xfrm>
            <a:solidFill>
              <a:srgbClr val="1636AA"/>
            </a:solidFill>
          </p:grpSpPr>
          <p:grpSp>
            <p:nvGrpSpPr>
              <p:cNvPr id="108" name="그래픽 70">
                <a:extLst>
                  <a:ext uri="{FF2B5EF4-FFF2-40B4-BE49-F238E27FC236}">
                    <a16:creationId xmlns:a16="http://schemas.microsoft.com/office/drawing/2014/main" id="{F3CE790E-7DE9-633F-8A14-28F094931CF9}"/>
                  </a:ext>
                </a:extLst>
              </p:cNvPr>
              <p:cNvGrpSpPr/>
              <p:nvPr/>
            </p:nvGrpSpPr>
            <p:grpSpPr>
              <a:xfrm>
                <a:off x="3209925" y="4781550"/>
                <a:ext cx="339947" cy="339947"/>
                <a:chOff x="3209925" y="4781550"/>
                <a:chExt cx="339947" cy="339947"/>
              </a:xfrm>
              <a:grpFill/>
            </p:grpSpPr>
            <p:sp>
              <p:nvSpPr>
                <p:cNvPr id="117" name="자유형: 도형 116">
                  <a:extLst>
                    <a:ext uri="{FF2B5EF4-FFF2-40B4-BE49-F238E27FC236}">
                      <a16:creationId xmlns:a16="http://schemas.microsoft.com/office/drawing/2014/main" id="{933B0AF7-8DD7-0ADA-B1C2-47F845BB3C86}"/>
                    </a:ext>
                  </a:extLst>
                </p:cNvPr>
                <p:cNvSpPr/>
                <p:nvPr/>
              </p:nvSpPr>
              <p:spPr>
                <a:xfrm>
                  <a:off x="3214687" y="4786312"/>
                  <a:ext cx="330422" cy="330422"/>
                </a:xfrm>
                <a:custGeom>
                  <a:avLst/>
                  <a:gdLst>
                    <a:gd name="connsiteX0" fmla="*/ 330422 w 330422"/>
                    <a:gd name="connsiteY0" fmla="*/ 38195 h 330422"/>
                    <a:gd name="connsiteX1" fmla="*/ 330422 w 330422"/>
                    <a:gd name="connsiteY1" fmla="*/ 0 h 330422"/>
                    <a:gd name="connsiteX2" fmla="*/ 0 w 330422"/>
                    <a:gd name="connsiteY2" fmla="*/ 0 h 330422"/>
                    <a:gd name="connsiteX3" fmla="*/ 0 w 330422"/>
                    <a:gd name="connsiteY3" fmla="*/ 330422 h 330422"/>
                    <a:gd name="connsiteX4" fmla="*/ 330422 w 330422"/>
                    <a:gd name="connsiteY4" fmla="*/ 330422 h 330422"/>
                    <a:gd name="connsiteX5" fmla="*/ 330422 w 330422"/>
                    <a:gd name="connsiteY5" fmla="*/ 211265 h 330422"/>
                    <a:gd name="connsiteX6" fmla="*/ 305943 w 330422"/>
                    <a:gd name="connsiteY6" fmla="*/ 235744 h 330422"/>
                    <a:gd name="connsiteX7" fmla="*/ 305943 w 330422"/>
                    <a:gd name="connsiteY7" fmla="*/ 305943 h 330422"/>
                    <a:gd name="connsiteX8" fmla="*/ 24479 w 330422"/>
                    <a:gd name="connsiteY8" fmla="*/ 305943 h 330422"/>
                    <a:gd name="connsiteX9" fmla="*/ 24479 w 330422"/>
                    <a:gd name="connsiteY9" fmla="*/ 24479 h 330422"/>
                    <a:gd name="connsiteX10" fmla="*/ 305943 w 330422"/>
                    <a:gd name="connsiteY10" fmla="*/ 24479 h 330422"/>
                    <a:gd name="connsiteX11" fmla="*/ 305943 w 330422"/>
                    <a:gd name="connsiteY11" fmla="*/ 62675 h 330422"/>
                    <a:gd name="connsiteX12" fmla="*/ 330422 w 330422"/>
                    <a:gd name="connsiteY12" fmla="*/ 38195 h 33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422" h="330422">
                      <a:moveTo>
                        <a:pt x="330422" y="38195"/>
                      </a:moveTo>
                      <a:lnTo>
                        <a:pt x="330422" y="0"/>
                      </a:lnTo>
                      <a:lnTo>
                        <a:pt x="0" y="0"/>
                      </a:lnTo>
                      <a:lnTo>
                        <a:pt x="0" y="330422"/>
                      </a:lnTo>
                      <a:lnTo>
                        <a:pt x="330422" y="330422"/>
                      </a:lnTo>
                      <a:lnTo>
                        <a:pt x="330422" y="211265"/>
                      </a:lnTo>
                      <a:lnTo>
                        <a:pt x="305943" y="235744"/>
                      </a:lnTo>
                      <a:lnTo>
                        <a:pt x="305943" y="305943"/>
                      </a:lnTo>
                      <a:lnTo>
                        <a:pt x="24479" y="305943"/>
                      </a:lnTo>
                      <a:lnTo>
                        <a:pt x="24479" y="24479"/>
                      </a:lnTo>
                      <a:lnTo>
                        <a:pt x="305943" y="24479"/>
                      </a:lnTo>
                      <a:lnTo>
                        <a:pt x="305943" y="62675"/>
                      </a:lnTo>
                      <a:lnTo>
                        <a:pt x="330422" y="38195"/>
                      </a:lnTo>
                      <a:close/>
                    </a:path>
                  </a:pathLst>
                </a:custGeom>
                <a:grpFill/>
                <a:ln w="0" cap="flat">
                  <a:noFill/>
                  <a:prstDash val="solid"/>
                  <a:miter/>
                </a:ln>
              </p:spPr>
              <p:txBody>
                <a:bodyPr rtlCol="0" anchor="ctr"/>
                <a:lstStyle/>
                <a:p>
                  <a:endParaRPr lang="ko-KR" altLang="en-US"/>
                </a:p>
              </p:txBody>
            </p:sp>
            <p:sp>
              <p:nvSpPr>
                <p:cNvPr id="118" name="자유형: 도형 117">
                  <a:extLst>
                    <a:ext uri="{FF2B5EF4-FFF2-40B4-BE49-F238E27FC236}">
                      <a16:creationId xmlns:a16="http://schemas.microsoft.com/office/drawing/2014/main" id="{32A6C4CF-22AB-3439-9B07-29309D498FDA}"/>
                    </a:ext>
                  </a:extLst>
                </p:cNvPr>
                <p:cNvSpPr/>
                <p:nvPr/>
              </p:nvSpPr>
              <p:spPr>
                <a:xfrm>
                  <a:off x="3209925" y="4781550"/>
                  <a:ext cx="339947" cy="339947"/>
                </a:xfrm>
                <a:custGeom>
                  <a:avLst/>
                  <a:gdLst>
                    <a:gd name="connsiteX0" fmla="*/ 339947 w 339947"/>
                    <a:gd name="connsiteY0" fmla="*/ 339947 h 339947"/>
                    <a:gd name="connsiteX1" fmla="*/ 0 w 339947"/>
                    <a:gd name="connsiteY1" fmla="*/ 339947 h 339947"/>
                    <a:gd name="connsiteX2" fmla="*/ 0 w 339947"/>
                    <a:gd name="connsiteY2" fmla="*/ 0 h 339947"/>
                    <a:gd name="connsiteX3" fmla="*/ 339947 w 339947"/>
                    <a:gd name="connsiteY3" fmla="*/ 0 h 339947"/>
                    <a:gd name="connsiteX4" fmla="*/ 339947 w 339947"/>
                    <a:gd name="connsiteY4" fmla="*/ 44958 h 339947"/>
                    <a:gd name="connsiteX5" fmla="*/ 305943 w 339947"/>
                    <a:gd name="connsiteY5" fmla="*/ 78962 h 339947"/>
                    <a:gd name="connsiteX6" fmla="*/ 305943 w 339947"/>
                    <a:gd name="connsiteY6" fmla="*/ 34004 h 339947"/>
                    <a:gd name="connsiteX7" fmla="*/ 34004 w 339947"/>
                    <a:gd name="connsiteY7" fmla="*/ 34004 h 339947"/>
                    <a:gd name="connsiteX8" fmla="*/ 34004 w 339947"/>
                    <a:gd name="connsiteY8" fmla="*/ 305943 h 339947"/>
                    <a:gd name="connsiteX9" fmla="*/ 305943 w 339947"/>
                    <a:gd name="connsiteY9" fmla="*/ 305943 h 339947"/>
                    <a:gd name="connsiteX10" fmla="*/ 305943 w 339947"/>
                    <a:gd name="connsiteY10" fmla="*/ 238506 h 339947"/>
                    <a:gd name="connsiteX11" fmla="*/ 339947 w 339947"/>
                    <a:gd name="connsiteY11" fmla="*/ 204502 h 339947"/>
                    <a:gd name="connsiteX12" fmla="*/ 339947 w 339947"/>
                    <a:gd name="connsiteY12" fmla="*/ 339947 h 339947"/>
                    <a:gd name="connsiteX13" fmla="*/ 9525 w 339947"/>
                    <a:gd name="connsiteY13" fmla="*/ 330422 h 339947"/>
                    <a:gd name="connsiteX14" fmla="*/ 330422 w 339947"/>
                    <a:gd name="connsiteY14" fmla="*/ 330422 h 339947"/>
                    <a:gd name="connsiteX15" fmla="*/ 330422 w 339947"/>
                    <a:gd name="connsiteY15" fmla="*/ 227457 h 339947"/>
                    <a:gd name="connsiteX16" fmla="*/ 315468 w 339947"/>
                    <a:gd name="connsiteY16" fmla="*/ 242411 h 339947"/>
                    <a:gd name="connsiteX17" fmla="*/ 315468 w 339947"/>
                    <a:gd name="connsiteY17" fmla="*/ 315468 h 339947"/>
                    <a:gd name="connsiteX18" fmla="*/ 24479 w 339947"/>
                    <a:gd name="connsiteY18" fmla="*/ 315468 h 339947"/>
                    <a:gd name="connsiteX19" fmla="*/ 24479 w 339947"/>
                    <a:gd name="connsiteY19" fmla="*/ 24479 h 339947"/>
                    <a:gd name="connsiteX20" fmla="*/ 315468 w 339947"/>
                    <a:gd name="connsiteY20" fmla="*/ 24479 h 339947"/>
                    <a:gd name="connsiteX21" fmla="*/ 315468 w 339947"/>
                    <a:gd name="connsiteY21" fmla="*/ 55912 h 339947"/>
                    <a:gd name="connsiteX22" fmla="*/ 330422 w 339947"/>
                    <a:gd name="connsiteY22" fmla="*/ 40958 h 339947"/>
                    <a:gd name="connsiteX23" fmla="*/ 330422 w 339947"/>
                    <a:gd name="connsiteY23" fmla="*/ 9525 h 339947"/>
                    <a:gd name="connsiteX24" fmla="*/ 9525 w 339947"/>
                    <a:gd name="connsiteY24" fmla="*/ 9525 h 339947"/>
                    <a:gd name="connsiteX25" fmla="*/ 9525 w 339947"/>
                    <a:gd name="connsiteY25" fmla="*/ 330422 h 33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9947" h="339947">
                      <a:moveTo>
                        <a:pt x="339947" y="339947"/>
                      </a:moveTo>
                      <a:lnTo>
                        <a:pt x="0" y="339947"/>
                      </a:lnTo>
                      <a:lnTo>
                        <a:pt x="0" y="0"/>
                      </a:lnTo>
                      <a:lnTo>
                        <a:pt x="339947" y="0"/>
                      </a:lnTo>
                      <a:lnTo>
                        <a:pt x="339947" y="44958"/>
                      </a:lnTo>
                      <a:lnTo>
                        <a:pt x="305943" y="78962"/>
                      </a:lnTo>
                      <a:lnTo>
                        <a:pt x="305943" y="34004"/>
                      </a:lnTo>
                      <a:lnTo>
                        <a:pt x="34004" y="34004"/>
                      </a:lnTo>
                      <a:lnTo>
                        <a:pt x="34004" y="305943"/>
                      </a:lnTo>
                      <a:lnTo>
                        <a:pt x="305943" y="305943"/>
                      </a:lnTo>
                      <a:lnTo>
                        <a:pt x="305943" y="238506"/>
                      </a:lnTo>
                      <a:lnTo>
                        <a:pt x="339947" y="204502"/>
                      </a:lnTo>
                      <a:lnTo>
                        <a:pt x="339947" y="339947"/>
                      </a:lnTo>
                      <a:close/>
                      <a:moveTo>
                        <a:pt x="9525" y="330422"/>
                      </a:moveTo>
                      <a:lnTo>
                        <a:pt x="330422" y="330422"/>
                      </a:lnTo>
                      <a:lnTo>
                        <a:pt x="330422" y="227457"/>
                      </a:lnTo>
                      <a:lnTo>
                        <a:pt x="315468" y="242411"/>
                      </a:lnTo>
                      <a:lnTo>
                        <a:pt x="315468" y="315468"/>
                      </a:lnTo>
                      <a:lnTo>
                        <a:pt x="24479" y="315468"/>
                      </a:lnTo>
                      <a:lnTo>
                        <a:pt x="24479" y="24479"/>
                      </a:lnTo>
                      <a:lnTo>
                        <a:pt x="315468" y="24479"/>
                      </a:lnTo>
                      <a:lnTo>
                        <a:pt x="315468" y="55912"/>
                      </a:lnTo>
                      <a:lnTo>
                        <a:pt x="330422" y="40958"/>
                      </a:lnTo>
                      <a:lnTo>
                        <a:pt x="330422" y="9525"/>
                      </a:lnTo>
                      <a:lnTo>
                        <a:pt x="9525" y="9525"/>
                      </a:lnTo>
                      <a:lnTo>
                        <a:pt x="9525" y="330422"/>
                      </a:lnTo>
                      <a:close/>
                    </a:path>
                  </a:pathLst>
                </a:custGeom>
                <a:grpFill/>
                <a:ln w="0" cap="flat">
                  <a:noFill/>
                  <a:prstDash val="solid"/>
                  <a:miter/>
                </a:ln>
              </p:spPr>
              <p:txBody>
                <a:bodyPr rtlCol="0" anchor="ctr"/>
                <a:lstStyle/>
                <a:p>
                  <a:endParaRPr lang="ko-KR" altLang="en-US"/>
                </a:p>
              </p:txBody>
            </p:sp>
          </p:grpSp>
          <p:grpSp>
            <p:nvGrpSpPr>
              <p:cNvPr id="114" name="그래픽 70">
                <a:extLst>
                  <a:ext uri="{FF2B5EF4-FFF2-40B4-BE49-F238E27FC236}">
                    <a16:creationId xmlns:a16="http://schemas.microsoft.com/office/drawing/2014/main" id="{E1200ECA-223C-D291-1ED6-4FA9EFBE9E80}"/>
                  </a:ext>
                </a:extLst>
              </p:cNvPr>
              <p:cNvGrpSpPr/>
              <p:nvPr/>
            </p:nvGrpSpPr>
            <p:grpSpPr>
              <a:xfrm>
                <a:off x="3326987" y="4810125"/>
                <a:ext cx="318897" cy="250793"/>
                <a:chOff x="3326987" y="4810125"/>
                <a:chExt cx="318897" cy="250793"/>
              </a:xfrm>
              <a:grpFill/>
            </p:grpSpPr>
            <p:sp>
              <p:nvSpPr>
                <p:cNvPr id="115" name="자유형: 도형 114">
                  <a:extLst>
                    <a:ext uri="{FF2B5EF4-FFF2-40B4-BE49-F238E27FC236}">
                      <a16:creationId xmlns:a16="http://schemas.microsoft.com/office/drawing/2014/main" id="{4ED3645D-E6FF-2901-1104-FF9D5FF885A7}"/>
                    </a:ext>
                  </a:extLst>
                </p:cNvPr>
                <p:cNvSpPr/>
                <p:nvPr/>
              </p:nvSpPr>
              <p:spPr>
                <a:xfrm>
                  <a:off x="3340417" y="4823555"/>
                  <a:ext cx="292036" cy="223837"/>
                </a:xfrm>
                <a:custGeom>
                  <a:avLst/>
                  <a:gdLst>
                    <a:gd name="connsiteX0" fmla="*/ 85439 w 292036"/>
                    <a:gd name="connsiteY0" fmla="*/ 223838 h 223837"/>
                    <a:gd name="connsiteX1" fmla="*/ 0 w 292036"/>
                    <a:gd name="connsiteY1" fmla="*/ 138398 h 223837"/>
                    <a:gd name="connsiteX2" fmla="*/ 17336 w 292036"/>
                    <a:gd name="connsiteY2" fmla="*/ 121158 h 223837"/>
                    <a:gd name="connsiteX3" fmla="*/ 85439 w 292036"/>
                    <a:gd name="connsiteY3" fmla="*/ 189262 h 223837"/>
                    <a:gd name="connsiteX4" fmla="*/ 274701 w 292036"/>
                    <a:gd name="connsiteY4" fmla="*/ 0 h 223837"/>
                    <a:gd name="connsiteX5" fmla="*/ 292037 w 292036"/>
                    <a:gd name="connsiteY5" fmla="*/ 17336 h 223837"/>
                    <a:gd name="connsiteX6" fmla="*/ 85439 w 292036"/>
                    <a:gd name="connsiteY6" fmla="*/ 223838 h 22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036" h="223837">
                      <a:moveTo>
                        <a:pt x="85439" y="223838"/>
                      </a:moveTo>
                      <a:lnTo>
                        <a:pt x="0" y="138398"/>
                      </a:lnTo>
                      <a:lnTo>
                        <a:pt x="17336" y="121158"/>
                      </a:lnTo>
                      <a:lnTo>
                        <a:pt x="85439" y="189262"/>
                      </a:lnTo>
                      <a:lnTo>
                        <a:pt x="274701" y="0"/>
                      </a:lnTo>
                      <a:lnTo>
                        <a:pt x="292037" y="17336"/>
                      </a:lnTo>
                      <a:lnTo>
                        <a:pt x="85439" y="223838"/>
                      </a:lnTo>
                      <a:close/>
                    </a:path>
                  </a:pathLst>
                </a:custGeom>
                <a:grpFill/>
                <a:ln w="0" cap="flat">
                  <a:noFill/>
                  <a:prstDash val="solid"/>
                  <a:miter/>
                </a:ln>
              </p:spPr>
              <p:txBody>
                <a:bodyPr rtlCol="0" anchor="ctr"/>
                <a:lstStyle/>
                <a:p>
                  <a:endParaRPr lang="ko-KR" altLang="en-US"/>
                </a:p>
              </p:txBody>
            </p:sp>
            <p:sp>
              <p:nvSpPr>
                <p:cNvPr id="116" name="자유형: 도형 115">
                  <a:extLst>
                    <a:ext uri="{FF2B5EF4-FFF2-40B4-BE49-F238E27FC236}">
                      <a16:creationId xmlns:a16="http://schemas.microsoft.com/office/drawing/2014/main" id="{D2DF0BB0-752C-91BD-8FA7-9E7AE67DF141}"/>
                    </a:ext>
                  </a:extLst>
                </p:cNvPr>
                <p:cNvSpPr/>
                <p:nvPr/>
              </p:nvSpPr>
              <p:spPr>
                <a:xfrm>
                  <a:off x="3326987" y="4810125"/>
                  <a:ext cx="318897" cy="250793"/>
                </a:xfrm>
                <a:custGeom>
                  <a:avLst/>
                  <a:gdLst>
                    <a:gd name="connsiteX0" fmla="*/ 98870 w 318897"/>
                    <a:gd name="connsiteY0" fmla="*/ 250793 h 250793"/>
                    <a:gd name="connsiteX1" fmla="*/ 0 w 318897"/>
                    <a:gd name="connsiteY1" fmla="*/ 151924 h 250793"/>
                    <a:gd name="connsiteX2" fmla="*/ 30766 w 318897"/>
                    <a:gd name="connsiteY2" fmla="*/ 121158 h 250793"/>
                    <a:gd name="connsiteX3" fmla="*/ 98870 w 318897"/>
                    <a:gd name="connsiteY3" fmla="*/ 189262 h 250793"/>
                    <a:gd name="connsiteX4" fmla="*/ 288131 w 318897"/>
                    <a:gd name="connsiteY4" fmla="*/ 0 h 250793"/>
                    <a:gd name="connsiteX5" fmla="*/ 318897 w 318897"/>
                    <a:gd name="connsiteY5" fmla="*/ 30766 h 250793"/>
                    <a:gd name="connsiteX6" fmla="*/ 98870 w 318897"/>
                    <a:gd name="connsiteY6" fmla="*/ 250793 h 250793"/>
                    <a:gd name="connsiteX7" fmla="*/ 26860 w 318897"/>
                    <a:gd name="connsiteY7" fmla="*/ 151924 h 250793"/>
                    <a:gd name="connsiteX8" fmla="*/ 98870 w 318897"/>
                    <a:gd name="connsiteY8" fmla="*/ 223933 h 250793"/>
                    <a:gd name="connsiteX9" fmla="*/ 291941 w 318897"/>
                    <a:gd name="connsiteY9" fmla="*/ 30766 h 250793"/>
                    <a:gd name="connsiteX10" fmla="*/ 288131 w 318897"/>
                    <a:gd name="connsiteY10" fmla="*/ 26956 h 250793"/>
                    <a:gd name="connsiteX11" fmla="*/ 98870 w 318897"/>
                    <a:gd name="connsiteY11" fmla="*/ 216218 h 250793"/>
                    <a:gd name="connsiteX12" fmla="*/ 30766 w 318897"/>
                    <a:gd name="connsiteY12" fmla="*/ 148114 h 250793"/>
                    <a:gd name="connsiteX13" fmla="*/ 26956 w 318897"/>
                    <a:gd name="connsiteY13" fmla="*/ 151924 h 25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897" h="250793">
                      <a:moveTo>
                        <a:pt x="98870" y="250793"/>
                      </a:moveTo>
                      <a:lnTo>
                        <a:pt x="0" y="151924"/>
                      </a:lnTo>
                      <a:lnTo>
                        <a:pt x="30766" y="121158"/>
                      </a:lnTo>
                      <a:lnTo>
                        <a:pt x="98870" y="189262"/>
                      </a:lnTo>
                      <a:lnTo>
                        <a:pt x="288131" y="0"/>
                      </a:lnTo>
                      <a:lnTo>
                        <a:pt x="318897" y="30766"/>
                      </a:lnTo>
                      <a:lnTo>
                        <a:pt x="98870" y="250793"/>
                      </a:lnTo>
                      <a:close/>
                      <a:moveTo>
                        <a:pt x="26860" y="151924"/>
                      </a:moveTo>
                      <a:lnTo>
                        <a:pt x="98870" y="223933"/>
                      </a:lnTo>
                      <a:lnTo>
                        <a:pt x="291941" y="30766"/>
                      </a:lnTo>
                      <a:lnTo>
                        <a:pt x="288131" y="26956"/>
                      </a:lnTo>
                      <a:lnTo>
                        <a:pt x="98870" y="216218"/>
                      </a:lnTo>
                      <a:lnTo>
                        <a:pt x="30766" y="148114"/>
                      </a:lnTo>
                      <a:lnTo>
                        <a:pt x="26956" y="151924"/>
                      </a:lnTo>
                      <a:close/>
                    </a:path>
                  </a:pathLst>
                </a:custGeom>
                <a:grpFill/>
                <a:ln w="0" cap="flat">
                  <a:noFill/>
                  <a:prstDash val="solid"/>
                  <a:miter/>
                </a:ln>
              </p:spPr>
              <p:txBody>
                <a:bodyPr rtlCol="0" anchor="ctr"/>
                <a:lstStyle/>
                <a:p>
                  <a:endParaRPr lang="ko-KR" altLang="en-US"/>
                </a:p>
              </p:txBody>
            </p:sp>
          </p:grpSp>
        </p:grpSp>
        <p:grpSp>
          <p:nvGrpSpPr>
            <p:cNvPr id="89" name="그룹 88">
              <a:extLst>
                <a:ext uri="{FF2B5EF4-FFF2-40B4-BE49-F238E27FC236}">
                  <a16:creationId xmlns:a16="http://schemas.microsoft.com/office/drawing/2014/main" id="{E410F4C9-1233-E490-F7B7-0B2CF87BAC11}"/>
                </a:ext>
              </a:extLst>
            </p:cNvPr>
            <p:cNvGrpSpPr/>
            <p:nvPr/>
          </p:nvGrpSpPr>
          <p:grpSpPr>
            <a:xfrm>
              <a:off x="466528" y="4961076"/>
              <a:ext cx="158086" cy="123270"/>
              <a:chOff x="3209925" y="4781550"/>
              <a:chExt cx="435959" cy="339947"/>
            </a:xfrm>
            <a:solidFill>
              <a:srgbClr val="1636AA"/>
            </a:solidFill>
          </p:grpSpPr>
          <p:grpSp>
            <p:nvGrpSpPr>
              <p:cNvPr id="100" name="그래픽 70">
                <a:extLst>
                  <a:ext uri="{FF2B5EF4-FFF2-40B4-BE49-F238E27FC236}">
                    <a16:creationId xmlns:a16="http://schemas.microsoft.com/office/drawing/2014/main" id="{44D6F7C8-9A07-5DD5-ED4E-EE6AE2DABFCD}"/>
                  </a:ext>
                </a:extLst>
              </p:cNvPr>
              <p:cNvGrpSpPr/>
              <p:nvPr/>
            </p:nvGrpSpPr>
            <p:grpSpPr>
              <a:xfrm>
                <a:off x="3209925" y="4781550"/>
                <a:ext cx="339947" cy="339947"/>
                <a:chOff x="3209925" y="4781550"/>
                <a:chExt cx="339947" cy="339947"/>
              </a:xfrm>
              <a:grpFill/>
            </p:grpSpPr>
            <p:sp>
              <p:nvSpPr>
                <p:cNvPr id="106" name="자유형: 도형 105">
                  <a:extLst>
                    <a:ext uri="{FF2B5EF4-FFF2-40B4-BE49-F238E27FC236}">
                      <a16:creationId xmlns:a16="http://schemas.microsoft.com/office/drawing/2014/main" id="{FE43B6DE-21AE-696C-05FB-C72ECDC3407A}"/>
                    </a:ext>
                  </a:extLst>
                </p:cNvPr>
                <p:cNvSpPr/>
                <p:nvPr/>
              </p:nvSpPr>
              <p:spPr>
                <a:xfrm>
                  <a:off x="3214687" y="4786312"/>
                  <a:ext cx="330422" cy="330422"/>
                </a:xfrm>
                <a:custGeom>
                  <a:avLst/>
                  <a:gdLst>
                    <a:gd name="connsiteX0" fmla="*/ 330422 w 330422"/>
                    <a:gd name="connsiteY0" fmla="*/ 38195 h 330422"/>
                    <a:gd name="connsiteX1" fmla="*/ 330422 w 330422"/>
                    <a:gd name="connsiteY1" fmla="*/ 0 h 330422"/>
                    <a:gd name="connsiteX2" fmla="*/ 0 w 330422"/>
                    <a:gd name="connsiteY2" fmla="*/ 0 h 330422"/>
                    <a:gd name="connsiteX3" fmla="*/ 0 w 330422"/>
                    <a:gd name="connsiteY3" fmla="*/ 330422 h 330422"/>
                    <a:gd name="connsiteX4" fmla="*/ 330422 w 330422"/>
                    <a:gd name="connsiteY4" fmla="*/ 330422 h 330422"/>
                    <a:gd name="connsiteX5" fmla="*/ 330422 w 330422"/>
                    <a:gd name="connsiteY5" fmla="*/ 211265 h 330422"/>
                    <a:gd name="connsiteX6" fmla="*/ 305943 w 330422"/>
                    <a:gd name="connsiteY6" fmla="*/ 235744 h 330422"/>
                    <a:gd name="connsiteX7" fmla="*/ 305943 w 330422"/>
                    <a:gd name="connsiteY7" fmla="*/ 305943 h 330422"/>
                    <a:gd name="connsiteX8" fmla="*/ 24479 w 330422"/>
                    <a:gd name="connsiteY8" fmla="*/ 305943 h 330422"/>
                    <a:gd name="connsiteX9" fmla="*/ 24479 w 330422"/>
                    <a:gd name="connsiteY9" fmla="*/ 24479 h 330422"/>
                    <a:gd name="connsiteX10" fmla="*/ 305943 w 330422"/>
                    <a:gd name="connsiteY10" fmla="*/ 24479 h 330422"/>
                    <a:gd name="connsiteX11" fmla="*/ 305943 w 330422"/>
                    <a:gd name="connsiteY11" fmla="*/ 62675 h 330422"/>
                    <a:gd name="connsiteX12" fmla="*/ 330422 w 330422"/>
                    <a:gd name="connsiteY12" fmla="*/ 38195 h 33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422" h="330422">
                      <a:moveTo>
                        <a:pt x="330422" y="38195"/>
                      </a:moveTo>
                      <a:lnTo>
                        <a:pt x="330422" y="0"/>
                      </a:lnTo>
                      <a:lnTo>
                        <a:pt x="0" y="0"/>
                      </a:lnTo>
                      <a:lnTo>
                        <a:pt x="0" y="330422"/>
                      </a:lnTo>
                      <a:lnTo>
                        <a:pt x="330422" y="330422"/>
                      </a:lnTo>
                      <a:lnTo>
                        <a:pt x="330422" y="211265"/>
                      </a:lnTo>
                      <a:lnTo>
                        <a:pt x="305943" y="235744"/>
                      </a:lnTo>
                      <a:lnTo>
                        <a:pt x="305943" y="305943"/>
                      </a:lnTo>
                      <a:lnTo>
                        <a:pt x="24479" y="305943"/>
                      </a:lnTo>
                      <a:lnTo>
                        <a:pt x="24479" y="24479"/>
                      </a:lnTo>
                      <a:lnTo>
                        <a:pt x="305943" y="24479"/>
                      </a:lnTo>
                      <a:lnTo>
                        <a:pt x="305943" y="62675"/>
                      </a:lnTo>
                      <a:lnTo>
                        <a:pt x="330422" y="38195"/>
                      </a:lnTo>
                      <a:close/>
                    </a:path>
                  </a:pathLst>
                </a:custGeom>
                <a:grpFill/>
                <a:ln w="0" cap="flat">
                  <a:noFill/>
                  <a:prstDash val="solid"/>
                  <a:miter/>
                </a:ln>
              </p:spPr>
              <p:txBody>
                <a:bodyPr rtlCol="0" anchor="ctr"/>
                <a:lstStyle/>
                <a:p>
                  <a:endParaRPr lang="ko-KR" altLang="en-US"/>
                </a:p>
              </p:txBody>
            </p:sp>
            <p:sp>
              <p:nvSpPr>
                <p:cNvPr id="107" name="자유형: 도형 106">
                  <a:extLst>
                    <a:ext uri="{FF2B5EF4-FFF2-40B4-BE49-F238E27FC236}">
                      <a16:creationId xmlns:a16="http://schemas.microsoft.com/office/drawing/2014/main" id="{A1C402AA-43B8-BABE-AA7A-6A2062CF7717}"/>
                    </a:ext>
                  </a:extLst>
                </p:cNvPr>
                <p:cNvSpPr/>
                <p:nvPr/>
              </p:nvSpPr>
              <p:spPr>
                <a:xfrm>
                  <a:off x="3209925" y="4781550"/>
                  <a:ext cx="339947" cy="339947"/>
                </a:xfrm>
                <a:custGeom>
                  <a:avLst/>
                  <a:gdLst>
                    <a:gd name="connsiteX0" fmla="*/ 339947 w 339947"/>
                    <a:gd name="connsiteY0" fmla="*/ 339947 h 339947"/>
                    <a:gd name="connsiteX1" fmla="*/ 0 w 339947"/>
                    <a:gd name="connsiteY1" fmla="*/ 339947 h 339947"/>
                    <a:gd name="connsiteX2" fmla="*/ 0 w 339947"/>
                    <a:gd name="connsiteY2" fmla="*/ 0 h 339947"/>
                    <a:gd name="connsiteX3" fmla="*/ 339947 w 339947"/>
                    <a:gd name="connsiteY3" fmla="*/ 0 h 339947"/>
                    <a:gd name="connsiteX4" fmla="*/ 339947 w 339947"/>
                    <a:gd name="connsiteY4" fmla="*/ 44958 h 339947"/>
                    <a:gd name="connsiteX5" fmla="*/ 305943 w 339947"/>
                    <a:gd name="connsiteY5" fmla="*/ 78962 h 339947"/>
                    <a:gd name="connsiteX6" fmla="*/ 305943 w 339947"/>
                    <a:gd name="connsiteY6" fmla="*/ 34004 h 339947"/>
                    <a:gd name="connsiteX7" fmla="*/ 34004 w 339947"/>
                    <a:gd name="connsiteY7" fmla="*/ 34004 h 339947"/>
                    <a:gd name="connsiteX8" fmla="*/ 34004 w 339947"/>
                    <a:gd name="connsiteY8" fmla="*/ 305943 h 339947"/>
                    <a:gd name="connsiteX9" fmla="*/ 305943 w 339947"/>
                    <a:gd name="connsiteY9" fmla="*/ 305943 h 339947"/>
                    <a:gd name="connsiteX10" fmla="*/ 305943 w 339947"/>
                    <a:gd name="connsiteY10" fmla="*/ 238506 h 339947"/>
                    <a:gd name="connsiteX11" fmla="*/ 339947 w 339947"/>
                    <a:gd name="connsiteY11" fmla="*/ 204502 h 339947"/>
                    <a:gd name="connsiteX12" fmla="*/ 339947 w 339947"/>
                    <a:gd name="connsiteY12" fmla="*/ 339947 h 339947"/>
                    <a:gd name="connsiteX13" fmla="*/ 9525 w 339947"/>
                    <a:gd name="connsiteY13" fmla="*/ 330422 h 339947"/>
                    <a:gd name="connsiteX14" fmla="*/ 330422 w 339947"/>
                    <a:gd name="connsiteY14" fmla="*/ 330422 h 339947"/>
                    <a:gd name="connsiteX15" fmla="*/ 330422 w 339947"/>
                    <a:gd name="connsiteY15" fmla="*/ 227457 h 339947"/>
                    <a:gd name="connsiteX16" fmla="*/ 315468 w 339947"/>
                    <a:gd name="connsiteY16" fmla="*/ 242411 h 339947"/>
                    <a:gd name="connsiteX17" fmla="*/ 315468 w 339947"/>
                    <a:gd name="connsiteY17" fmla="*/ 315468 h 339947"/>
                    <a:gd name="connsiteX18" fmla="*/ 24479 w 339947"/>
                    <a:gd name="connsiteY18" fmla="*/ 315468 h 339947"/>
                    <a:gd name="connsiteX19" fmla="*/ 24479 w 339947"/>
                    <a:gd name="connsiteY19" fmla="*/ 24479 h 339947"/>
                    <a:gd name="connsiteX20" fmla="*/ 315468 w 339947"/>
                    <a:gd name="connsiteY20" fmla="*/ 24479 h 339947"/>
                    <a:gd name="connsiteX21" fmla="*/ 315468 w 339947"/>
                    <a:gd name="connsiteY21" fmla="*/ 55912 h 339947"/>
                    <a:gd name="connsiteX22" fmla="*/ 330422 w 339947"/>
                    <a:gd name="connsiteY22" fmla="*/ 40958 h 339947"/>
                    <a:gd name="connsiteX23" fmla="*/ 330422 w 339947"/>
                    <a:gd name="connsiteY23" fmla="*/ 9525 h 339947"/>
                    <a:gd name="connsiteX24" fmla="*/ 9525 w 339947"/>
                    <a:gd name="connsiteY24" fmla="*/ 9525 h 339947"/>
                    <a:gd name="connsiteX25" fmla="*/ 9525 w 339947"/>
                    <a:gd name="connsiteY25" fmla="*/ 330422 h 33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9947" h="339947">
                      <a:moveTo>
                        <a:pt x="339947" y="339947"/>
                      </a:moveTo>
                      <a:lnTo>
                        <a:pt x="0" y="339947"/>
                      </a:lnTo>
                      <a:lnTo>
                        <a:pt x="0" y="0"/>
                      </a:lnTo>
                      <a:lnTo>
                        <a:pt x="339947" y="0"/>
                      </a:lnTo>
                      <a:lnTo>
                        <a:pt x="339947" y="44958"/>
                      </a:lnTo>
                      <a:lnTo>
                        <a:pt x="305943" y="78962"/>
                      </a:lnTo>
                      <a:lnTo>
                        <a:pt x="305943" y="34004"/>
                      </a:lnTo>
                      <a:lnTo>
                        <a:pt x="34004" y="34004"/>
                      </a:lnTo>
                      <a:lnTo>
                        <a:pt x="34004" y="305943"/>
                      </a:lnTo>
                      <a:lnTo>
                        <a:pt x="305943" y="305943"/>
                      </a:lnTo>
                      <a:lnTo>
                        <a:pt x="305943" y="238506"/>
                      </a:lnTo>
                      <a:lnTo>
                        <a:pt x="339947" y="204502"/>
                      </a:lnTo>
                      <a:lnTo>
                        <a:pt x="339947" y="339947"/>
                      </a:lnTo>
                      <a:close/>
                      <a:moveTo>
                        <a:pt x="9525" y="330422"/>
                      </a:moveTo>
                      <a:lnTo>
                        <a:pt x="330422" y="330422"/>
                      </a:lnTo>
                      <a:lnTo>
                        <a:pt x="330422" y="227457"/>
                      </a:lnTo>
                      <a:lnTo>
                        <a:pt x="315468" y="242411"/>
                      </a:lnTo>
                      <a:lnTo>
                        <a:pt x="315468" y="315468"/>
                      </a:lnTo>
                      <a:lnTo>
                        <a:pt x="24479" y="315468"/>
                      </a:lnTo>
                      <a:lnTo>
                        <a:pt x="24479" y="24479"/>
                      </a:lnTo>
                      <a:lnTo>
                        <a:pt x="315468" y="24479"/>
                      </a:lnTo>
                      <a:lnTo>
                        <a:pt x="315468" y="55912"/>
                      </a:lnTo>
                      <a:lnTo>
                        <a:pt x="330422" y="40958"/>
                      </a:lnTo>
                      <a:lnTo>
                        <a:pt x="330422" y="9525"/>
                      </a:lnTo>
                      <a:lnTo>
                        <a:pt x="9525" y="9525"/>
                      </a:lnTo>
                      <a:lnTo>
                        <a:pt x="9525" y="330422"/>
                      </a:lnTo>
                      <a:close/>
                    </a:path>
                  </a:pathLst>
                </a:custGeom>
                <a:grpFill/>
                <a:ln w="0" cap="flat">
                  <a:noFill/>
                  <a:prstDash val="solid"/>
                  <a:miter/>
                </a:ln>
              </p:spPr>
              <p:txBody>
                <a:bodyPr rtlCol="0" anchor="ctr"/>
                <a:lstStyle/>
                <a:p>
                  <a:endParaRPr lang="ko-KR" altLang="en-US"/>
                </a:p>
              </p:txBody>
            </p:sp>
          </p:grpSp>
          <p:grpSp>
            <p:nvGrpSpPr>
              <p:cNvPr id="101" name="그래픽 70">
                <a:extLst>
                  <a:ext uri="{FF2B5EF4-FFF2-40B4-BE49-F238E27FC236}">
                    <a16:creationId xmlns:a16="http://schemas.microsoft.com/office/drawing/2014/main" id="{47215CB4-E252-5DCE-A1F4-31E37DE635AC}"/>
                  </a:ext>
                </a:extLst>
              </p:cNvPr>
              <p:cNvGrpSpPr/>
              <p:nvPr/>
            </p:nvGrpSpPr>
            <p:grpSpPr>
              <a:xfrm>
                <a:off x="3326987" y="4810125"/>
                <a:ext cx="318897" cy="250793"/>
                <a:chOff x="3326987" y="4810125"/>
                <a:chExt cx="318897" cy="250793"/>
              </a:xfrm>
              <a:grpFill/>
            </p:grpSpPr>
            <p:sp>
              <p:nvSpPr>
                <p:cNvPr id="102" name="자유형: 도형 101">
                  <a:extLst>
                    <a:ext uri="{FF2B5EF4-FFF2-40B4-BE49-F238E27FC236}">
                      <a16:creationId xmlns:a16="http://schemas.microsoft.com/office/drawing/2014/main" id="{C5D62018-4F69-2CDB-2184-E5822C2D0952}"/>
                    </a:ext>
                  </a:extLst>
                </p:cNvPr>
                <p:cNvSpPr/>
                <p:nvPr/>
              </p:nvSpPr>
              <p:spPr>
                <a:xfrm>
                  <a:off x="3340417" y="4823555"/>
                  <a:ext cx="292036" cy="223837"/>
                </a:xfrm>
                <a:custGeom>
                  <a:avLst/>
                  <a:gdLst>
                    <a:gd name="connsiteX0" fmla="*/ 85439 w 292036"/>
                    <a:gd name="connsiteY0" fmla="*/ 223838 h 223837"/>
                    <a:gd name="connsiteX1" fmla="*/ 0 w 292036"/>
                    <a:gd name="connsiteY1" fmla="*/ 138398 h 223837"/>
                    <a:gd name="connsiteX2" fmla="*/ 17336 w 292036"/>
                    <a:gd name="connsiteY2" fmla="*/ 121158 h 223837"/>
                    <a:gd name="connsiteX3" fmla="*/ 85439 w 292036"/>
                    <a:gd name="connsiteY3" fmla="*/ 189262 h 223837"/>
                    <a:gd name="connsiteX4" fmla="*/ 274701 w 292036"/>
                    <a:gd name="connsiteY4" fmla="*/ 0 h 223837"/>
                    <a:gd name="connsiteX5" fmla="*/ 292037 w 292036"/>
                    <a:gd name="connsiteY5" fmla="*/ 17336 h 223837"/>
                    <a:gd name="connsiteX6" fmla="*/ 85439 w 292036"/>
                    <a:gd name="connsiteY6" fmla="*/ 223838 h 22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036" h="223837">
                      <a:moveTo>
                        <a:pt x="85439" y="223838"/>
                      </a:moveTo>
                      <a:lnTo>
                        <a:pt x="0" y="138398"/>
                      </a:lnTo>
                      <a:lnTo>
                        <a:pt x="17336" y="121158"/>
                      </a:lnTo>
                      <a:lnTo>
                        <a:pt x="85439" y="189262"/>
                      </a:lnTo>
                      <a:lnTo>
                        <a:pt x="274701" y="0"/>
                      </a:lnTo>
                      <a:lnTo>
                        <a:pt x="292037" y="17336"/>
                      </a:lnTo>
                      <a:lnTo>
                        <a:pt x="85439" y="223838"/>
                      </a:lnTo>
                      <a:close/>
                    </a:path>
                  </a:pathLst>
                </a:custGeom>
                <a:grpFill/>
                <a:ln w="0" cap="flat">
                  <a:noFill/>
                  <a:prstDash val="solid"/>
                  <a:miter/>
                </a:ln>
              </p:spPr>
              <p:txBody>
                <a:bodyPr rtlCol="0" anchor="ctr"/>
                <a:lstStyle/>
                <a:p>
                  <a:endParaRPr lang="ko-KR" altLang="en-US"/>
                </a:p>
              </p:txBody>
            </p:sp>
            <p:sp>
              <p:nvSpPr>
                <p:cNvPr id="103" name="자유형: 도형 102">
                  <a:extLst>
                    <a:ext uri="{FF2B5EF4-FFF2-40B4-BE49-F238E27FC236}">
                      <a16:creationId xmlns:a16="http://schemas.microsoft.com/office/drawing/2014/main" id="{9A8D3DAD-8E97-3B9C-C8B2-414EB5D5310E}"/>
                    </a:ext>
                  </a:extLst>
                </p:cNvPr>
                <p:cNvSpPr/>
                <p:nvPr/>
              </p:nvSpPr>
              <p:spPr>
                <a:xfrm>
                  <a:off x="3326987" y="4810125"/>
                  <a:ext cx="318897" cy="250793"/>
                </a:xfrm>
                <a:custGeom>
                  <a:avLst/>
                  <a:gdLst>
                    <a:gd name="connsiteX0" fmla="*/ 98870 w 318897"/>
                    <a:gd name="connsiteY0" fmla="*/ 250793 h 250793"/>
                    <a:gd name="connsiteX1" fmla="*/ 0 w 318897"/>
                    <a:gd name="connsiteY1" fmla="*/ 151924 h 250793"/>
                    <a:gd name="connsiteX2" fmla="*/ 30766 w 318897"/>
                    <a:gd name="connsiteY2" fmla="*/ 121158 h 250793"/>
                    <a:gd name="connsiteX3" fmla="*/ 98870 w 318897"/>
                    <a:gd name="connsiteY3" fmla="*/ 189262 h 250793"/>
                    <a:gd name="connsiteX4" fmla="*/ 288131 w 318897"/>
                    <a:gd name="connsiteY4" fmla="*/ 0 h 250793"/>
                    <a:gd name="connsiteX5" fmla="*/ 318897 w 318897"/>
                    <a:gd name="connsiteY5" fmla="*/ 30766 h 250793"/>
                    <a:gd name="connsiteX6" fmla="*/ 98870 w 318897"/>
                    <a:gd name="connsiteY6" fmla="*/ 250793 h 250793"/>
                    <a:gd name="connsiteX7" fmla="*/ 26860 w 318897"/>
                    <a:gd name="connsiteY7" fmla="*/ 151924 h 250793"/>
                    <a:gd name="connsiteX8" fmla="*/ 98870 w 318897"/>
                    <a:gd name="connsiteY8" fmla="*/ 223933 h 250793"/>
                    <a:gd name="connsiteX9" fmla="*/ 291941 w 318897"/>
                    <a:gd name="connsiteY9" fmla="*/ 30766 h 250793"/>
                    <a:gd name="connsiteX10" fmla="*/ 288131 w 318897"/>
                    <a:gd name="connsiteY10" fmla="*/ 26956 h 250793"/>
                    <a:gd name="connsiteX11" fmla="*/ 98870 w 318897"/>
                    <a:gd name="connsiteY11" fmla="*/ 216218 h 250793"/>
                    <a:gd name="connsiteX12" fmla="*/ 30766 w 318897"/>
                    <a:gd name="connsiteY12" fmla="*/ 148114 h 250793"/>
                    <a:gd name="connsiteX13" fmla="*/ 26956 w 318897"/>
                    <a:gd name="connsiteY13" fmla="*/ 151924 h 25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897" h="250793">
                      <a:moveTo>
                        <a:pt x="98870" y="250793"/>
                      </a:moveTo>
                      <a:lnTo>
                        <a:pt x="0" y="151924"/>
                      </a:lnTo>
                      <a:lnTo>
                        <a:pt x="30766" y="121158"/>
                      </a:lnTo>
                      <a:lnTo>
                        <a:pt x="98870" y="189262"/>
                      </a:lnTo>
                      <a:lnTo>
                        <a:pt x="288131" y="0"/>
                      </a:lnTo>
                      <a:lnTo>
                        <a:pt x="318897" y="30766"/>
                      </a:lnTo>
                      <a:lnTo>
                        <a:pt x="98870" y="250793"/>
                      </a:lnTo>
                      <a:close/>
                      <a:moveTo>
                        <a:pt x="26860" y="151924"/>
                      </a:moveTo>
                      <a:lnTo>
                        <a:pt x="98870" y="223933"/>
                      </a:lnTo>
                      <a:lnTo>
                        <a:pt x="291941" y="30766"/>
                      </a:lnTo>
                      <a:lnTo>
                        <a:pt x="288131" y="26956"/>
                      </a:lnTo>
                      <a:lnTo>
                        <a:pt x="98870" y="216218"/>
                      </a:lnTo>
                      <a:lnTo>
                        <a:pt x="30766" y="148114"/>
                      </a:lnTo>
                      <a:lnTo>
                        <a:pt x="26956" y="151924"/>
                      </a:lnTo>
                      <a:close/>
                    </a:path>
                  </a:pathLst>
                </a:custGeom>
                <a:grpFill/>
                <a:ln w="0" cap="flat">
                  <a:noFill/>
                  <a:prstDash val="solid"/>
                  <a:miter/>
                </a:ln>
              </p:spPr>
              <p:txBody>
                <a:bodyPr rtlCol="0" anchor="ctr"/>
                <a:lstStyle/>
                <a:p>
                  <a:endParaRPr lang="ko-KR" altLang="en-US"/>
                </a:p>
              </p:txBody>
            </p:sp>
          </p:grpSp>
        </p:grpSp>
        <p:grpSp>
          <p:nvGrpSpPr>
            <p:cNvPr id="93" name="그룹 92">
              <a:extLst>
                <a:ext uri="{FF2B5EF4-FFF2-40B4-BE49-F238E27FC236}">
                  <a16:creationId xmlns:a16="http://schemas.microsoft.com/office/drawing/2014/main" id="{499F04CC-5F55-1530-83B4-B80389A069AE}"/>
                </a:ext>
              </a:extLst>
            </p:cNvPr>
            <p:cNvGrpSpPr/>
            <p:nvPr/>
          </p:nvGrpSpPr>
          <p:grpSpPr>
            <a:xfrm>
              <a:off x="466528" y="5318127"/>
              <a:ext cx="158086" cy="123270"/>
              <a:chOff x="3209925" y="4781550"/>
              <a:chExt cx="435959" cy="339947"/>
            </a:xfrm>
            <a:solidFill>
              <a:srgbClr val="1636AA"/>
            </a:solidFill>
          </p:grpSpPr>
          <p:grpSp>
            <p:nvGrpSpPr>
              <p:cNvPr id="94" name="그래픽 70">
                <a:extLst>
                  <a:ext uri="{FF2B5EF4-FFF2-40B4-BE49-F238E27FC236}">
                    <a16:creationId xmlns:a16="http://schemas.microsoft.com/office/drawing/2014/main" id="{B8509839-368C-F6A7-7285-24B8B12B66E7}"/>
                  </a:ext>
                </a:extLst>
              </p:cNvPr>
              <p:cNvGrpSpPr/>
              <p:nvPr/>
            </p:nvGrpSpPr>
            <p:grpSpPr>
              <a:xfrm>
                <a:off x="3209925" y="4781550"/>
                <a:ext cx="339947" cy="339947"/>
                <a:chOff x="3209925" y="4781550"/>
                <a:chExt cx="339947" cy="339947"/>
              </a:xfrm>
              <a:grpFill/>
            </p:grpSpPr>
            <p:sp>
              <p:nvSpPr>
                <p:cNvPr id="98" name="자유형: 도형 97">
                  <a:extLst>
                    <a:ext uri="{FF2B5EF4-FFF2-40B4-BE49-F238E27FC236}">
                      <a16:creationId xmlns:a16="http://schemas.microsoft.com/office/drawing/2014/main" id="{96E82859-AF55-F1E0-F8DD-E98EB78D9D11}"/>
                    </a:ext>
                  </a:extLst>
                </p:cNvPr>
                <p:cNvSpPr/>
                <p:nvPr/>
              </p:nvSpPr>
              <p:spPr>
                <a:xfrm>
                  <a:off x="3214687" y="4786312"/>
                  <a:ext cx="330422" cy="330422"/>
                </a:xfrm>
                <a:custGeom>
                  <a:avLst/>
                  <a:gdLst>
                    <a:gd name="connsiteX0" fmla="*/ 330422 w 330422"/>
                    <a:gd name="connsiteY0" fmla="*/ 38195 h 330422"/>
                    <a:gd name="connsiteX1" fmla="*/ 330422 w 330422"/>
                    <a:gd name="connsiteY1" fmla="*/ 0 h 330422"/>
                    <a:gd name="connsiteX2" fmla="*/ 0 w 330422"/>
                    <a:gd name="connsiteY2" fmla="*/ 0 h 330422"/>
                    <a:gd name="connsiteX3" fmla="*/ 0 w 330422"/>
                    <a:gd name="connsiteY3" fmla="*/ 330422 h 330422"/>
                    <a:gd name="connsiteX4" fmla="*/ 330422 w 330422"/>
                    <a:gd name="connsiteY4" fmla="*/ 330422 h 330422"/>
                    <a:gd name="connsiteX5" fmla="*/ 330422 w 330422"/>
                    <a:gd name="connsiteY5" fmla="*/ 211265 h 330422"/>
                    <a:gd name="connsiteX6" fmla="*/ 305943 w 330422"/>
                    <a:gd name="connsiteY6" fmla="*/ 235744 h 330422"/>
                    <a:gd name="connsiteX7" fmla="*/ 305943 w 330422"/>
                    <a:gd name="connsiteY7" fmla="*/ 305943 h 330422"/>
                    <a:gd name="connsiteX8" fmla="*/ 24479 w 330422"/>
                    <a:gd name="connsiteY8" fmla="*/ 305943 h 330422"/>
                    <a:gd name="connsiteX9" fmla="*/ 24479 w 330422"/>
                    <a:gd name="connsiteY9" fmla="*/ 24479 h 330422"/>
                    <a:gd name="connsiteX10" fmla="*/ 305943 w 330422"/>
                    <a:gd name="connsiteY10" fmla="*/ 24479 h 330422"/>
                    <a:gd name="connsiteX11" fmla="*/ 305943 w 330422"/>
                    <a:gd name="connsiteY11" fmla="*/ 62675 h 330422"/>
                    <a:gd name="connsiteX12" fmla="*/ 330422 w 330422"/>
                    <a:gd name="connsiteY12" fmla="*/ 38195 h 33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422" h="330422">
                      <a:moveTo>
                        <a:pt x="330422" y="38195"/>
                      </a:moveTo>
                      <a:lnTo>
                        <a:pt x="330422" y="0"/>
                      </a:lnTo>
                      <a:lnTo>
                        <a:pt x="0" y="0"/>
                      </a:lnTo>
                      <a:lnTo>
                        <a:pt x="0" y="330422"/>
                      </a:lnTo>
                      <a:lnTo>
                        <a:pt x="330422" y="330422"/>
                      </a:lnTo>
                      <a:lnTo>
                        <a:pt x="330422" y="211265"/>
                      </a:lnTo>
                      <a:lnTo>
                        <a:pt x="305943" y="235744"/>
                      </a:lnTo>
                      <a:lnTo>
                        <a:pt x="305943" y="305943"/>
                      </a:lnTo>
                      <a:lnTo>
                        <a:pt x="24479" y="305943"/>
                      </a:lnTo>
                      <a:lnTo>
                        <a:pt x="24479" y="24479"/>
                      </a:lnTo>
                      <a:lnTo>
                        <a:pt x="305943" y="24479"/>
                      </a:lnTo>
                      <a:lnTo>
                        <a:pt x="305943" y="62675"/>
                      </a:lnTo>
                      <a:lnTo>
                        <a:pt x="330422" y="38195"/>
                      </a:lnTo>
                      <a:close/>
                    </a:path>
                  </a:pathLst>
                </a:custGeom>
                <a:grpFill/>
                <a:ln w="0" cap="flat">
                  <a:noFill/>
                  <a:prstDash val="solid"/>
                  <a:miter/>
                </a:ln>
              </p:spPr>
              <p:txBody>
                <a:bodyPr rtlCol="0" anchor="ctr"/>
                <a:lstStyle/>
                <a:p>
                  <a:endParaRPr lang="ko-KR" altLang="en-US"/>
                </a:p>
              </p:txBody>
            </p:sp>
            <p:sp>
              <p:nvSpPr>
                <p:cNvPr id="99" name="자유형: 도형 98">
                  <a:extLst>
                    <a:ext uri="{FF2B5EF4-FFF2-40B4-BE49-F238E27FC236}">
                      <a16:creationId xmlns:a16="http://schemas.microsoft.com/office/drawing/2014/main" id="{31048651-A30F-32FF-3966-65E0DE600B48}"/>
                    </a:ext>
                  </a:extLst>
                </p:cNvPr>
                <p:cNvSpPr/>
                <p:nvPr/>
              </p:nvSpPr>
              <p:spPr>
                <a:xfrm>
                  <a:off x="3209925" y="4781550"/>
                  <a:ext cx="339947" cy="339947"/>
                </a:xfrm>
                <a:custGeom>
                  <a:avLst/>
                  <a:gdLst>
                    <a:gd name="connsiteX0" fmla="*/ 339947 w 339947"/>
                    <a:gd name="connsiteY0" fmla="*/ 339947 h 339947"/>
                    <a:gd name="connsiteX1" fmla="*/ 0 w 339947"/>
                    <a:gd name="connsiteY1" fmla="*/ 339947 h 339947"/>
                    <a:gd name="connsiteX2" fmla="*/ 0 w 339947"/>
                    <a:gd name="connsiteY2" fmla="*/ 0 h 339947"/>
                    <a:gd name="connsiteX3" fmla="*/ 339947 w 339947"/>
                    <a:gd name="connsiteY3" fmla="*/ 0 h 339947"/>
                    <a:gd name="connsiteX4" fmla="*/ 339947 w 339947"/>
                    <a:gd name="connsiteY4" fmla="*/ 44958 h 339947"/>
                    <a:gd name="connsiteX5" fmla="*/ 305943 w 339947"/>
                    <a:gd name="connsiteY5" fmla="*/ 78962 h 339947"/>
                    <a:gd name="connsiteX6" fmla="*/ 305943 w 339947"/>
                    <a:gd name="connsiteY6" fmla="*/ 34004 h 339947"/>
                    <a:gd name="connsiteX7" fmla="*/ 34004 w 339947"/>
                    <a:gd name="connsiteY7" fmla="*/ 34004 h 339947"/>
                    <a:gd name="connsiteX8" fmla="*/ 34004 w 339947"/>
                    <a:gd name="connsiteY8" fmla="*/ 305943 h 339947"/>
                    <a:gd name="connsiteX9" fmla="*/ 305943 w 339947"/>
                    <a:gd name="connsiteY9" fmla="*/ 305943 h 339947"/>
                    <a:gd name="connsiteX10" fmla="*/ 305943 w 339947"/>
                    <a:gd name="connsiteY10" fmla="*/ 238506 h 339947"/>
                    <a:gd name="connsiteX11" fmla="*/ 339947 w 339947"/>
                    <a:gd name="connsiteY11" fmla="*/ 204502 h 339947"/>
                    <a:gd name="connsiteX12" fmla="*/ 339947 w 339947"/>
                    <a:gd name="connsiteY12" fmla="*/ 339947 h 339947"/>
                    <a:gd name="connsiteX13" fmla="*/ 9525 w 339947"/>
                    <a:gd name="connsiteY13" fmla="*/ 330422 h 339947"/>
                    <a:gd name="connsiteX14" fmla="*/ 330422 w 339947"/>
                    <a:gd name="connsiteY14" fmla="*/ 330422 h 339947"/>
                    <a:gd name="connsiteX15" fmla="*/ 330422 w 339947"/>
                    <a:gd name="connsiteY15" fmla="*/ 227457 h 339947"/>
                    <a:gd name="connsiteX16" fmla="*/ 315468 w 339947"/>
                    <a:gd name="connsiteY16" fmla="*/ 242411 h 339947"/>
                    <a:gd name="connsiteX17" fmla="*/ 315468 w 339947"/>
                    <a:gd name="connsiteY17" fmla="*/ 315468 h 339947"/>
                    <a:gd name="connsiteX18" fmla="*/ 24479 w 339947"/>
                    <a:gd name="connsiteY18" fmla="*/ 315468 h 339947"/>
                    <a:gd name="connsiteX19" fmla="*/ 24479 w 339947"/>
                    <a:gd name="connsiteY19" fmla="*/ 24479 h 339947"/>
                    <a:gd name="connsiteX20" fmla="*/ 315468 w 339947"/>
                    <a:gd name="connsiteY20" fmla="*/ 24479 h 339947"/>
                    <a:gd name="connsiteX21" fmla="*/ 315468 w 339947"/>
                    <a:gd name="connsiteY21" fmla="*/ 55912 h 339947"/>
                    <a:gd name="connsiteX22" fmla="*/ 330422 w 339947"/>
                    <a:gd name="connsiteY22" fmla="*/ 40958 h 339947"/>
                    <a:gd name="connsiteX23" fmla="*/ 330422 w 339947"/>
                    <a:gd name="connsiteY23" fmla="*/ 9525 h 339947"/>
                    <a:gd name="connsiteX24" fmla="*/ 9525 w 339947"/>
                    <a:gd name="connsiteY24" fmla="*/ 9525 h 339947"/>
                    <a:gd name="connsiteX25" fmla="*/ 9525 w 339947"/>
                    <a:gd name="connsiteY25" fmla="*/ 330422 h 33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9947" h="339947">
                      <a:moveTo>
                        <a:pt x="339947" y="339947"/>
                      </a:moveTo>
                      <a:lnTo>
                        <a:pt x="0" y="339947"/>
                      </a:lnTo>
                      <a:lnTo>
                        <a:pt x="0" y="0"/>
                      </a:lnTo>
                      <a:lnTo>
                        <a:pt x="339947" y="0"/>
                      </a:lnTo>
                      <a:lnTo>
                        <a:pt x="339947" y="44958"/>
                      </a:lnTo>
                      <a:lnTo>
                        <a:pt x="305943" y="78962"/>
                      </a:lnTo>
                      <a:lnTo>
                        <a:pt x="305943" y="34004"/>
                      </a:lnTo>
                      <a:lnTo>
                        <a:pt x="34004" y="34004"/>
                      </a:lnTo>
                      <a:lnTo>
                        <a:pt x="34004" y="305943"/>
                      </a:lnTo>
                      <a:lnTo>
                        <a:pt x="305943" y="305943"/>
                      </a:lnTo>
                      <a:lnTo>
                        <a:pt x="305943" y="238506"/>
                      </a:lnTo>
                      <a:lnTo>
                        <a:pt x="339947" y="204502"/>
                      </a:lnTo>
                      <a:lnTo>
                        <a:pt x="339947" y="339947"/>
                      </a:lnTo>
                      <a:close/>
                      <a:moveTo>
                        <a:pt x="9525" y="330422"/>
                      </a:moveTo>
                      <a:lnTo>
                        <a:pt x="330422" y="330422"/>
                      </a:lnTo>
                      <a:lnTo>
                        <a:pt x="330422" y="227457"/>
                      </a:lnTo>
                      <a:lnTo>
                        <a:pt x="315468" y="242411"/>
                      </a:lnTo>
                      <a:lnTo>
                        <a:pt x="315468" y="315468"/>
                      </a:lnTo>
                      <a:lnTo>
                        <a:pt x="24479" y="315468"/>
                      </a:lnTo>
                      <a:lnTo>
                        <a:pt x="24479" y="24479"/>
                      </a:lnTo>
                      <a:lnTo>
                        <a:pt x="315468" y="24479"/>
                      </a:lnTo>
                      <a:lnTo>
                        <a:pt x="315468" y="55912"/>
                      </a:lnTo>
                      <a:lnTo>
                        <a:pt x="330422" y="40958"/>
                      </a:lnTo>
                      <a:lnTo>
                        <a:pt x="330422" y="9525"/>
                      </a:lnTo>
                      <a:lnTo>
                        <a:pt x="9525" y="9525"/>
                      </a:lnTo>
                      <a:lnTo>
                        <a:pt x="9525" y="330422"/>
                      </a:lnTo>
                      <a:close/>
                    </a:path>
                  </a:pathLst>
                </a:custGeom>
                <a:grpFill/>
                <a:ln w="0" cap="flat">
                  <a:noFill/>
                  <a:prstDash val="solid"/>
                  <a:miter/>
                </a:ln>
              </p:spPr>
              <p:txBody>
                <a:bodyPr rtlCol="0" anchor="ctr"/>
                <a:lstStyle/>
                <a:p>
                  <a:endParaRPr lang="ko-KR" altLang="en-US"/>
                </a:p>
              </p:txBody>
            </p:sp>
          </p:grpSp>
          <p:grpSp>
            <p:nvGrpSpPr>
              <p:cNvPr id="95" name="그래픽 70">
                <a:extLst>
                  <a:ext uri="{FF2B5EF4-FFF2-40B4-BE49-F238E27FC236}">
                    <a16:creationId xmlns:a16="http://schemas.microsoft.com/office/drawing/2014/main" id="{EC93D298-4F41-10C0-1193-73A6A4F16A67}"/>
                  </a:ext>
                </a:extLst>
              </p:cNvPr>
              <p:cNvGrpSpPr/>
              <p:nvPr/>
            </p:nvGrpSpPr>
            <p:grpSpPr>
              <a:xfrm>
                <a:off x="3326987" y="4810125"/>
                <a:ext cx="318897" cy="250793"/>
                <a:chOff x="3326987" y="4810125"/>
                <a:chExt cx="318897" cy="250793"/>
              </a:xfrm>
              <a:grpFill/>
            </p:grpSpPr>
            <p:sp>
              <p:nvSpPr>
                <p:cNvPr id="96" name="자유형: 도형 95">
                  <a:extLst>
                    <a:ext uri="{FF2B5EF4-FFF2-40B4-BE49-F238E27FC236}">
                      <a16:creationId xmlns:a16="http://schemas.microsoft.com/office/drawing/2014/main" id="{D9BB86B6-A769-8434-8470-5847AEE0AFF3}"/>
                    </a:ext>
                  </a:extLst>
                </p:cNvPr>
                <p:cNvSpPr/>
                <p:nvPr/>
              </p:nvSpPr>
              <p:spPr>
                <a:xfrm>
                  <a:off x="3340417" y="4823555"/>
                  <a:ext cx="292036" cy="223837"/>
                </a:xfrm>
                <a:custGeom>
                  <a:avLst/>
                  <a:gdLst>
                    <a:gd name="connsiteX0" fmla="*/ 85439 w 292036"/>
                    <a:gd name="connsiteY0" fmla="*/ 223838 h 223837"/>
                    <a:gd name="connsiteX1" fmla="*/ 0 w 292036"/>
                    <a:gd name="connsiteY1" fmla="*/ 138398 h 223837"/>
                    <a:gd name="connsiteX2" fmla="*/ 17336 w 292036"/>
                    <a:gd name="connsiteY2" fmla="*/ 121158 h 223837"/>
                    <a:gd name="connsiteX3" fmla="*/ 85439 w 292036"/>
                    <a:gd name="connsiteY3" fmla="*/ 189262 h 223837"/>
                    <a:gd name="connsiteX4" fmla="*/ 274701 w 292036"/>
                    <a:gd name="connsiteY4" fmla="*/ 0 h 223837"/>
                    <a:gd name="connsiteX5" fmla="*/ 292037 w 292036"/>
                    <a:gd name="connsiteY5" fmla="*/ 17336 h 223837"/>
                    <a:gd name="connsiteX6" fmla="*/ 85439 w 292036"/>
                    <a:gd name="connsiteY6" fmla="*/ 223838 h 22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036" h="223837">
                      <a:moveTo>
                        <a:pt x="85439" y="223838"/>
                      </a:moveTo>
                      <a:lnTo>
                        <a:pt x="0" y="138398"/>
                      </a:lnTo>
                      <a:lnTo>
                        <a:pt x="17336" y="121158"/>
                      </a:lnTo>
                      <a:lnTo>
                        <a:pt x="85439" y="189262"/>
                      </a:lnTo>
                      <a:lnTo>
                        <a:pt x="274701" y="0"/>
                      </a:lnTo>
                      <a:lnTo>
                        <a:pt x="292037" y="17336"/>
                      </a:lnTo>
                      <a:lnTo>
                        <a:pt x="85439" y="223838"/>
                      </a:lnTo>
                      <a:close/>
                    </a:path>
                  </a:pathLst>
                </a:custGeom>
                <a:grpFill/>
                <a:ln w="0" cap="flat">
                  <a:noFill/>
                  <a:prstDash val="solid"/>
                  <a:miter/>
                </a:ln>
              </p:spPr>
              <p:txBody>
                <a:bodyPr rtlCol="0" anchor="ctr"/>
                <a:lstStyle/>
                <a:p>
                  <a:endParaRPr lang="ko-KR" altLang="en-US"/>
                </a:p>
              </p:txBody>
            </p:sp>
            <p:sp>
              <p:nvSpPr>
                <p:cNvPr id="97" name="자유형: 도형 96">
                  <a:extLst>
                    <a:ext uri="{FF2B5EF4-FFF2-40B4-BE49-F238E27FC236}">
                      <a16:creationId xmlns:a16="http://schemas.microsoft.com/office/drawing/2014/main" id="{EFB9D07C-43E3-5C0B-315C-9ED8B8CEE373}"/>
                    </a:ext>
                  </a:extLst>
                </p:cNvPr>
                <p:cNvSpPr/>
                <p:nvPr/>
              </p:nvSpPr>
              <p:spPr>
                <a:xfrm>
                  <a:off x="3326987" y="4810125"/>
                  <a:ext cx="318897" cy="250793"/>
                </a:xfrm>
                <a:custGeom>
                  <a:avLst/>
                  <a:gdLst>
                    <a:gd name="connsiteX0" fmla="*/ 98870 w 318897"/>
                    <a:gd name="connsiteY0" fmla="*/ 250793 h 250793"/>
                    <a:gd name="connsiteX1" fmla="*/ 0 w 318897"/>
                    <a:gd name="connsiteY1" fmla="*/ 151924 h 250793"/>
                    <a:gd name="connsiteX2" fmla="*/ 30766 w 318897"/>
                    <a:gd name="connsiteY2" fmla="*/ 121158 h 250793"/>
                    <a:gd name="connsiteX3" fmla="*/ 98870 w 318897"/>
                    <a:gd name="connsiteY3" fmla="*/ 189262 h 250793"/>
                    <a:gd name="connsiteX4" fmla="*/ 288131 w 318897"/>
                    <a:gd name="connsiteY4" fmla="*/ 0 h 250793"/>
                    <a:gd name="connsiteX5" fmla="*/ 318897 w 318897"/>
                    <a:gd name="connsiteY5" fmla="*/ 30766 h 250793"/>
                    <a:gd name="connsiteX6" fmla="*/ 98870 w 318897"/>
                    <a:gd name="connsiteY6" fmla="*/ 250793 h 250793"/>
                    <a:gd name="connsiteX7" fmla="*/ 26860 w 318897"/>
                    <a:gd name="connsiteY7" fmla="*/ 151924 h 250793"/>
                    <a:gd name="connsiteX8" fmla="*/ 98870 w 318897"/>
                    <a:gd name="connsiteY8" fmla="*/ 223933 h 250793"/>
                    <a:gd name="connsiteX9" fmla="*/ 291941 w 318897"/>
                    <a:gd name="connsiteY9" fmla="*/ 30766 h 250793"/>
                    <a:gd name="connsiteX10" fmla="*/ 288131 w 318897"/>
                    <a:gd name="connsiteY10" fmla="*/ 26956 h 250793"/>
                    <a:gd name="connsiteX11" fmla="*/ 98870 w 318897"/>
                    <a:gd name="connsiteY11" fmla="*/ 216218 h 250793"/>
                    <a:gd name="connsiteX12" fmla="*/ 30766 w 318897"/>
                    <a:gd name="connsiteY12" fmla="*/ 148114 h 250793"/>
                    <a:gd name="connsiteX13" fmla="*/ 26956 w 318897"/>
                    <a:gd name="connsiteY13" fmla="*/ 151924 h 25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897" h="250793">
                      <a:moveTo>
                        <a:pt x="98870" y="250793"/>
                      </a:moveTo>
                      <a:lnTo>
                        <a:pt x="0" y="151924"/>
                      </a:lnTo>
                      <a:lnTo>
                        <a:pt x="30766" y="121158"/>
                      </a:lnTo>
                      <a:lnTo>
                        <a:pt x="98870" y="189262"/>
                      </a:lnTo>
                      <a:lnTo>
                        <a:pt x="288131" y="0"/>
                      </a:lnTo>
                      <a:lnTo>
                        <a:pt x="318897" y="30766"/>
                      </a:lnTo>
                      <a:lnTo>
                        <a:pt x="98870" y="250793"/>
                      </a:lnTo>
                      <a:close/>
                      <a:moveTo>
                        <a:pt x="26860" y="151924"/>
                      </a:moveTo>
                      <a:lnTo>
                        <a:pt x="98870" y="223933"/>
                      </a:lnTo>
                      <a:lnTo>
                        <a:pt x="291941" y="30766"/>
                      </a:lnTo>
                      <a:lnTo>
                        <a:pt x="288131" y="26956"/>
                      </a:lnTo>
                      <a:lnTo>
                        <a:pt x="98870" y="216218"/>
                      </a:lnTo>
                      <a:lnTo>
                        <a:pt x="30766" y="148114"/>
                      </a:lnTo>
                      <a:lnTo>
                        <a:pt x="26956" y="151924"/>
                      </a:lnTo>
                      <a:close/>
                    </a:path>
                  </a:pathLst>
                </a:custGeom>
                <a:grpFill/>
                <a:ln w="0" cap="flat">
                  <a:noFill/>
                  <a:prstDash val="solid"/>
                  <a:miter/>
                </a:ln>
              </p:spPr>
              <p:txBody>
                <a:bodyPr rtlCol="0" anchor="ctr"/>
                <a:lstStyle/>
                <a:p>
                  <a:endParaRPr lang="ko-KR" altLang="en-US"/>
                </a:p>
              </p:txBody>
            </p:sp>
          </p:grpSp>
        </p:grpSp>
      </p:grpSp>
      <p:cxnSp>
        <p:nvCxnSpPr>
          <p:cNvPr id="121" name="직선 연결선 120">
            <a:extLst>
              <a:ext uri="{FF2B5EF4-FFF2-40B4-BE49-F238E27FC236}">
                <a16:creationId xmlns:a16="http://schemas.microsoft.com/office/drawing/2014/main" id="{7C4E00E7-F632-6C04-D90A-462BC5B720DE}"/>
              </a:ext>
            </a:extLst>
          </p:cNvPr>
          <p:cNvCxnSpPr>
            <a:cxnSpLocks/>
          </p:cNvCxnSpPr>
          <p:nvPr/>
        </p:nvCxnSpPr>
        <p:spPr>
          <a:xfrm>
            <a:off x="3218639" y="3644378"/>
            <a:ext cx="479143" cy="0"/>
          </a:xfrm>
          <a:prstGeom prst="line">
            <a:avLst/>
          </a:prstGeom>
          <a:ln w="28575">
            <a:solidFill>
              <a:srgbClr val="00B0F0"/>
            </a:solidFill>
            <a:tailEnd type="arrow"/>
          </a:ln>
          <a:effectLst/>
        </p:spPr>
        <p:style>
          <a:lnRef idx="2">
            <a:schemeClr val="accent3"/>
          </a:lnRef>
          <a:fillRef idx="0">
            <a:schemeClr val="accent3"/>
          </a:fillRef>
          <a:effectRef idx="1">
            <a:schemeClr val="accent3"/>
          </a:effectRef>
          <a:fontRef idx="minor">
            <a:schemeClr val="tx1"/>
          </a:fontRef>
        </p:style>
      </p:cxnSp>
      <p:grpSp>
        <p:nvGrpSpPr>
          <p:cNvPr id="125" name="그룹 124">
            <a:extLst>
              <a:ext uri="{FF2B5EF4-FFF2-40B4-BE49-F238E27FC236}">
                <a16:creationId xmlns:a16="http://schemas.microsoft.com/office/drawing/2014/main" id="{CB1AD976-21BE-69C3-A8E6-276683E1D59A}"/>
              </a:ext>
            </a:extLst>
          </p:cNvPr>
          <p:cNvGrpSpPr/>
          <p:nvPr/>
        </p:nvGrpSpPr>
        <p:grpSpPr>
          <a:xfrm>
            <a:off x="344007" y="1610435"/>
            <a:ext cx="1392071" cy="764274"/>
            <a:chOff x="644033" y="1678675"/>
            <a:chExt cx="1392071" cy="764274"/>
          </a:xfrm>
        </p:grpSpPr>
        <p:sp>
          <p:nvSpPr>
            <p:cNvPr id="139" name="사각형: 둥근 모서리 138">
              <a:extLst>
                <a:ext uri="{FF2B5EF4-FFF2-40B4-BE49-F238E27FC236}">
                  <a16:creationId xmlns:a16="http://schemas.microsoft.com/office/drawing/2014/main" id="{1C610689-5A6C-A013-2D8C-035D830E44EE}"/>
                </a:ext>
              </a:extLst>
            </p:cNvPr>
            <p:cNvSpPr/>
            <p:nvPr/>
          </p:nvSpPr>
          <p:spPr>
            <a:xfrm>
              <a:off x="644033" y="1678675"/>
              <a:ext cx="1392071" cy="764274"/>
            </a:xfrm>
            <a:prstGeom prst="roundRect">
              <a:avLst>
                <a:gd name="adj" fmla="val 10425"/>
              </a:avLst>
            </a:prstGeom>
            <a:solidFill>
              <a:srgbClr val="C7A1F8"/>
            </a:solidFill>
            <a:ln w="12700">
              <a:solidFill>
                <a:srgbClr val="684E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100" dirty="0">
                <a:solidFill>
                  <a:schemeClr val="accent3"/>
                </a:solidFill>
                <a:latin typeface="KoPub돋움체 Medium" panose="02020603020101020101" pitchFamily="18" charset="-127"/>
                <a:ea typeface="KoPub돋움체 Medium" panose="02020603020101020101" pitchFamily="18" charset="-127"/>
              </a:endParaRPr>
            </a:p>
          </p:txBody>
        </p:sp>
        <p:sp>
          <p:nvSpPr>
            <p:cNvPr id="140" name="TextBox 139">
              <a:extLst>
                <a:ext uri="{FF2B5EF4-FFF2-40B4-BE49-F238E27FC236}">
                  <a16:creationId xmlns:a16="http://schemas.microsoft.com/office/drawing/2014/main" id="{AB72DE34-A45F-75C2-E7FA-549B439B35D9}"/>
                </a:ext>
              </a:extLst>
            </p:cNvPr>
            <p:cNvSpPr txBox="1"/>
            <p:nvPr/>
          </p:nvSpPr>
          <p:spPr>
            <a:xfrm>
              <a:off x="644033" y="1793410"/>
              <a:ext cx="1392071" cy="553998"/>
            </a:xfrm>
            <a:prstGeom prst="rect">
              <a:avLst/>
            </a:prstGeom>
            <a:noFill/>
          </p:spPr>
          <p:txBody>
            <a:bodyPr wrap="square">
              <a:spAutoFit/>
            </a:bodyPr>
            <a:lstStyle/>
            <a:p>
              <a:pPr marL="0" marR="0" lvl="0" indent="0" algn="ctr" defTabSz="914400" rtl="0" eaLnBrk="1" fontAlgn="auto" latinLnBrk="0" hangingPunct="1">
                <a:spcAft>
                  <a:spcPts val="0"/>
                </a:spcAft>
                <a:buClrTx/>
                <a:buSzTx/>
                <a:buFontTx/>
                <a:buNone/>
                <a:tabLst/>
                <a:defRPr/>
              </a:pPr>
              <a:r>
                <a:rPr kumimoji="0" lang="ko-KR" altLang="en-US"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글로벌 긴축 본격화로</a:t>
              </a:r>
              <a:r>
                <a:rPr kumimoji="0" lang="en-US" altLang="ko-KR"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 </a:t>
              </a:r>
              <a:r>
                <a:rPr kumimoji="0" lang="ko-KR" altLang="en-US"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자본시장 내 투자</a:t>
              </a:r>
              <a:r>
                <a:rPr kumimoji="0" lang="en-US" altLang="ko-KR"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a:t>
              </a:r>
              <a:r>
                <a:rPr kumimoji="0" lang="ko-KR" altLang="en-US"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회수 위축</a:t>
              </a:r>
            </a:p>
          </p:txBody>
        </p:sp>
      </p:grpSp>
      <p:grpSp>
        <p:nvGrpSpPr>
          <p:cNvPr id="130" name="그룹 129">
            <a:extLst>
              <a:ext uri="{FF2B5EF4-FFF2-40B4-BE49-F238E27FC236}">
                <a16:creationId xmlns:a16="http://schemas.microsoft.com/office/drawing/2014/main" id="{0D6E234F-8F2C-2F8C-3AA1-9B1399E605CD}"/>
              </a:ext>
            </a:extLst>
          </p:cNvPr>
          <p:cNvGrpSpPr/>
          <p:nvPr/>
        </p:nvGrpSpPr>
        <p:grpSpPr>
          <a:xfrm>
            <a:off x="1940795" y="1610435"/>
            <a:ext cx="1392071" cy="764274"/>
            <a:chOff x="644033" y="1678675"/>
            <a:chExt cx="1392071" cy="764274"/>
          </a:xfrm>
        </p:grpSpPr>
        <p:sp>
          <p:nvSpPr>
            <p:cNvPr id="137" name="사각형: 둥근 모서리 136">
              <a:extLst>
                <a:ext uri="{FF2B5EF4-FFF2-40B4-BE49-F238E27FC236}">
                  <a16:creationId xmlns:a16="http://schemas.microsoft.com/office/drawing/2014/main" id="{F0D03B49-D119-9A5B-7A55-E716FE8B8247}"/>
                </a:ext>
              </a:extLst>
            </p:cNvPr>
            <p:cNvSpPr/>
            <p:nvPr/>
          </p:nvSpPr>
          <p:spPr>
            <a:xfrm>
              <a:off x="644033" y="1678675"/>
              <a:ext cx="1392071" cy="764274"/>
            </a:xfrm>
            <a:prstGeom prst="roundRect">
              <a:avLst>
                <a:gd name="adj" fmla="val 9384"/>
              </a:avLst>
            </a:prstGeom>
            <a:solidFill>
              <a:srgbClr val="C7A1F8"/>
            </a:solidFill>
            <a:ln w="12700">
              <a:solidFill>
                <a:srgbClr val="684E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100" dirty="0">
                <a:solidFill>
                  <a:schemeClr val="accent3"/>
                </a:solidFill>
                <a:latin typeface="KoPub돋움체 Medium" panose="02020603020101020101" pitchFamily="18" charset="-127"/>
                <a:ea typeface="KoPub돋움체 Medium" panose="02020603020101020101" pitchFamily="18" charset="-127"/>
              </a:endParaRPr>
            </a:p>
          </p:txBody>
        </p:sp>
        <p:sp>
          <p:nvSpPr>
            <p:cNvPr id="138" name="TextBox 137">
              <a:extLst>
                <a:ext uri="{FF2B5EF4-FFF2-40B4-BE49-F238E27FC236}">
                  <a16:creationId xmlns:a16="http://schemas.microsoft.com/office/drawing/2014/main" id="{916DA258-32DA-5ADD-5DDC-71105F8938F5}"/>
                </a:ext>
              </a:extLst>
            </p:cNvPr>
            <p:cNvSpPr txBox="1"/>
            <p:nvPr/>
          </p:nvSpPr>
          <p:spPr>
            <a:xfrm>
              <a:off x="644033" y="1793410"/>
              <a:ext cx="1392071" cy="553998"/>
            </a:xfrm>
            <a:prstGeom prst="rect">
              <a:avLst/>
            </a:prstGeom>
            <a:noFill/>
          </p:spPr>
          <p:txBody>
            <a:bodyPr wrap="square">
              <a:spAutoFit/>
            </a:bodyPr>
            <a:lstStyle/>
            <a:p>
              <a:pPr marL="0" marR="0" lvl="0" indent="0" algn="ctr" defTabSz="914400" rtl="0" eaLnBrk="1" fontAlgn="auto" latinLnBrk="0" hangingPunct="1">
                <a:spcAft>
                  <a:spcPts val="0"/>
                </a:spcAft>
                <a:buClrTx/>
                <a:buSzTx/>
                <a:buFontTx/>
                <a:buNone/>
                <a:tabLst/>
                <a:defRPr/>
              </a:pPr>
              <a:r>
                <a:rPr kumimoji="0" lang="ko-KR" altLang="en-US"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투자</a:t>
              </a:r>
              <a:r>
                <a:rPr kumimoji="0" lang="en-US" altLang="ko-KR"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a:t>
              </a:r>
              <a:r>
                <a:rPr kumimoji="0" lang="ko-KR" altLang="en-US"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회수시장 위축으로 유동성 확보</a:t>
              </a:r>
              <a:r>
                <a:rPr kumimoji="0" lang="en-US" altLang="ko-KR"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 </a:t>
              </a:r>
              <a:r>
                <a:rPr kumimoji="0" lang="ko-KR" altLang="en-US"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차익실현 유예 필요성</a:t>
              </a:r>
            </a:p>
          </p:txBody>
        </p:sp>
      </p:grpSp>
      <p:grpSp>
        <p:nvGrpSpPr>
          <p:cNvPr id="131" name="그룹 130">
            <a:extLst>
              <a:ext uri="{FF2B5EF4-FFF2-40B4-BE49-F238E27FC236}">
                <a16:creationId xmlns:a16="http://schemas.microsoft.com/office/drawing/2014/main" id="{6D660F11-3CA4-E9FC-A59F-3DA87CD7A0AC}"/>
              </a:ext>
            </a:extLst>
          </p:cNvPr>
          <p:cNvGrpSpPr/>
          <p:nvPr/>
        </p:nvGrpSpPr>
        <p:grpSpPr>
          <a:xfrm>
            <a:off x="3537583" y="1610435"/>
            <a:ext cx="1392071" cy="764274"/>
            <a:chOff x="644033" y="1678675"/>
            <a:chExt cx="1392071" cy="764274"/>
          </a:xfrm>
        </p:grpSpPr>
        <p:sp>
          <p:nvSpPr>
            <p:cNvPr id="135" name="사각형: 둥근 모서리 134">
              <a:extLst>
                <a:ext uri="{FF2B5EF4-FFF2-40B4-BE49-F238E27FC236}">
                  <a16:creationId xmlns:a16="http://schemas.microsoft.com/office/drawing/2014/main" id="{45FCEE71-ADCF-C469-6FA8-407D96A9FEB1}"/>
                </a:ext>
              </a:extLst>
            </p:cNvPr>
            <p:cNvSpPr/>
            <p:nvPr/>
          </p:nvSpPr>
          <p:spPr>
            <a:xfrm>
              <a:off x="644033" y="1678675"/>
              <a:ext cx="1392071" cy="764274"/>
            </a:xfrm>
            <a:prstGeom prst="roundRect">
              <a:avLst>
                <a:gd name="adj" fmla="val 9384"/>
              </a:avLst>
            </a:prstGeom>
            <a:solidFill>
              <a:srgbClr val="C7A1F8"/>
            </a:solidFill>
            <a:ln w="12700">
              <a:solidFill>
                <a:srgbClr val="684E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100" dirty="0">
                <a:solidFill>
                  <a:schemeClr val="accent3"/>
                </a:solidFill>
                <a:latin typeface="KoPub돋움체 Medium" panose="02020603020101020101" pitchFamily="18" charset="-127"/>
                <a:ea typeface="KoPub돋움체 Medium" panose="02020603020101020101" pitchFamily="18" charset="-127"/>
              </a:endParaRPr>
            </a:p>
          </p:txBody>
        </p:sp>
        <p:sp>
          <p:nvSpPr>
            <p:cNvPr id="136" name="TextBox 135">
              <a:extLst>
                <a:ext uri="{FF2B5EF4-FFF2-40B4-BE49-F238E27FC236}">
                  <a16:creationId xmlns:a16="http://schemas.microsoft.com/office/drawing/2014/main" id="{E6B83994-B323-3B63-5E97-7706D401530E}"/>
                </a:ext>
              </a:extLst>
            </p:cNvPr>
            <p:cNvSpPr txBox="1"/>
            <p:nvPr/>
          </p:nvSpPr>
          <p:spPr>
            <a:xfrm>
              <a:off x="644033" y="1793410"/>
              <a:ext cx="1392071" cy="553998"/>
            </a:xfrm>
            <a:prstGeom prst="rect">
              <a:avLst/>
            </a:prstGeom>
            <a:noFill/>
          </p:spPr>
          <p:txBody>
            <a:bodyPr wrap="square">
              <a:spAutoFit/>
            </a:bodyPr>
            <a:lstStyle/>
            <a:p>
              <a:pPr marL="0" marR="0" lvl="0" indent="0" algn="ctr" defTabSz="914400" rtl="0" eaLnBrk="1" fontAlgn="auto" latinLnBrk="0" hangingPunct="1">
                <a:spcAft>
                  <a:spcPts val="0"/>
                </a:spcAft>
                <a:buClrTx/>
                <a:buSzTx/>
                <a:buFontTx/>
                <a:buNone/>
                <a:tabLst/>
                <a:defRPr/>
              </a:pPr>
              <a:r>
                <a:rPr kumimoji="0" lang="ko-KR" altLang="en-US"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안전하고 검증된 자산</a:t>
              </a:r>
              <a:r>
                <a:rPr kumimoji="0" lang="en-US" altLang="ko-KR"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a:t>
              </a:r>
              <a:r>
                <a:rPr kumimoji="0" lang="ko-KR" altLang="en-US"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기업</a:t>
              </a:r>
              <a:r>
                <a:rPr kumimoji="0" lang="en-US" altLang="ko-KR"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a:t>
              </a:r>
              <a:r>
                <a:rPr kumimoji="0" lang="ko-KR" altLang="en-US"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에 대한 재투자 수요 증가</a:t>
              </a:r>
            </a:p>
          </p:txBody>
        </p:sp>
      </p:grpSp>
      <p:grpSp>
        <p:nvGrpSpPr>
          <p:cNvPr id="132" name="그룹 131">
            <a:extLst>
              <a:ext uri="{FF2B5EF4-FFF2-40B4-BE49-F238E27FC236}">
                <a16:creationId xmlns:a16="http://schemas.microsoft.com/office/drawing/2014/main" id="{C06C41C7-2DA6-9A46-D9A0-945BD6BE6431}"/>
              </a:ext>
            </a:extLst>
          </p:cNvPr>
          <p:cNvGrpSpPr/>
          <p:nvPr/>
        </p:nvGrpSpPr>
        <p:grpSpPr>
          <a:xfrm>
            <a:off x="5134371" y="1610435"/>
            <a:ext cx="1392071" cy="764274"/>
            <a:chOff x="644033" y="1678675"/>
            <a:chExt cx="1392071" cy="764274"/>
          </a:xfrm>
        </p:grpSpPr>
        <p:sp>
          <p:nvSpPr>
            <p:cNvPr id="133" name="사각형: 둥근 모서리 132">
              <a:extLst>
                <a:ext uri="{FF2B5EF4-FFF2-40B4-BE49-F238E27FC236}">
                  <a16:creationId xmlns:a16="http://schemas.microsoft.com/office/drawing/2014/main" id="{0A0D3340-7DF0-1A78-EEF3-06EA115B0DFB}"/>
                </a:ext>
              </a:extLst>
            </p:cNvPr>
            <p:cNvSpPr/>
            <p:nvPr/>
          </p:nvSpPr>
          <p:spPr>
            <a:xfrm>
              <a:off x="644033" y="1678675"/>
              <a:ext cx="1392071" cy="764274"/>
            </a:xfrm>
            <a:prstGeom prst="roundRect">
              <a:avLst>
                <a:gd name="adj" fmla="val 11465"/>
              </a:avLst>
            </a:prstGeom>
            <a:solidFill>
              <a:srgbClr val="C7A1F8"/>
            </a:solidFill>
            <a:ln w="12700">
              <a:solidFill>
                <a:srgbClr val="684E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100" dirty="0">
                <a:solidFill>
                  <a:schemeClr val="accent3"/>
                </a:solidFill>
                <a:latin typeface="KoPub돋움체 Medium" panose="02020603020101020101" pitchFamily="18" charset="-127"/>
                <a:ea typeface="KoPub돋움체 Medium" panose="02020603020101020101" pitchFamily="18" charset="-127"/>
              </a:endParaRPr>
            </a:p>
          </p:txBody>
        </p:sp>
        <p:sp>
          <p:nvSpPr>
            <p:cNvPr id="134" name="TextBox 133">
              <a:extLst>
                <a:ext uri="{FF2B5EF4-FFF2-40B4-BE49-F238E27FC236}">
                  <a16:creationId xmlns:a16="http://schemas.microsoft.com/office/drawing/2014/main" id="{3E861361-6CAD-96CB-5F92-969A78E2B580}"/>
                </a:ext>
              </a:extLst>
            </p:cNvPr>
            <p:cNvSpPr txBox="1"/>
            <p:nvPr/>
          </p:nvSpPr>
          <p:spPr>
            <a:xfrm>
              <a:off x="644033" y="1793410"/>
              <a:ext cx="1392071" cy="553998"/>
            </a:xfrm>
            <a:prstGeom prst="rect">
              <a:avLst/>
            </a:prstGeom>
            <a:noFill/>
          </p:spPr>
          <p:txBody>
            <a:bodyPr wrap="square">
              <a:spAutoFit/>
            </a:bodyPr>
            <a:lstStyle/>
            <a:p>
              <a:pPr marL="0" marR="0" lvl="0" indent="0" algn="ctr" defTabSz="914400" rtl="0" eaLnBrk="1" fontAlgn="auto" latinLnBrk="0" hangingPunct="1">
                <a:spcAft>
                  <a:spcPts val="0"/>
                </a:spcAft>
                <a:buClrTx/>
                <a:buSzTx/>
                <a:buFontTx/>
                <a:buNone/>
                <a:tabLst/>
                <a:defRPr/>
              </a:pPr>
              <a:r>
                <a:rPr kumimoji="0" lang="ko-KR" altLang="en-US" sz="1000" b="1" i="0" u="none" strike="noStrike" kern="1200" cap="none" spc="0" normalizeH="0" baseline="0" noProof="0" dirty="0">
                  <a:ln>
                    <a:solidFill>
                      <a:srgbClr val="FFFFFF">
                        <a:lumMod val="85000"/>
                        <a:alpha val="0"/>
                      </a:srgbClr>
                    </a:solidFill>
                  </a:ln>
                  <a:solidFill>
                    <a:srgbClr val="7040B6"/>
                  </a:solidFill>
                  <a:effectLst/>
                  <a:uLnTx/>
                  <a:uFillTx/>
                  <a:latin typeface="KoPub돋움체 Medium"/>
                  <a:ea typeface="KoPub돋움체 Medium"/>
                  <a:cs typeface="+mn-cs"/>
                </a:rPr>
                <a:t>세컨더리 펀드에 대한 업계 인식 및 역할의 변화</a:t>
              </a:r>
            </a:p>
          </p:txBody>
        </p:sp>
      </p:grpSp>
      <p:sp>
        <p:nvSpPr>
          <p:cNvPr id="142" name="사각형: 둥근 모서리 141">
            <a:extLst>
              <a:ext uri="{FF2B5EF4-FFF2-40B4-BE49-F238E27FC236}">
                <a16:creationId xmlns:a16="http://schemas.microsoft.com/office/drawing/2014/main" id="{9F10847C-0F4C-810A-F3DD-20E2E0463811}"/>
              </a:ext>
            </a:extLst>
          </p:cNvPr>
          <p:cNvSpPr/>
          <p:nvPr/>
        </p:nvSpPr>
        <p:spPr>
          <a:xfrm>
            <a:off x="4186560" y="7670857"/>
            <a:ext cx="2334890" cy="1317775"/>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lIns="72000" tIns="144000" rIns="72000" rtlCol="0" anchor="t"/>
          <a:lstStyle/>
          <a:p>
            <a:pPr>
              <a:lnSpc>
                <a:spcPct val="120000"/>
              </a:lnSpc>
              <a:spcAft>
                <a:spcPts val="300"/>
              </a:spcAft>
            </a:pPr>
            <a:endParaRPr lang="en-US" altLang="ko-KR" sz="900" b="1" dirty="0">
              <a:ln>
                <a:solidFill>
                  <a:schemeClr val="accent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endParaRPr>
          </a:p>
        </p:txBody>
      </p:sp>
      <p:pic>
        <p:nvPicPr>
          <p:cNvPr id="149" name="그림 148">
            <a:extLst>
              <a:ext uri="{FF2B5EF4-FFF2-40B4-BE49-F238E27FC236}">
                <a16:creationId xmlns:a16="http://schemas.microsoft.com/office/drawing/2014/main" id="{AC68A911-4F95-9BE0-CB1F-5C4F7AEEE9C4}"/>
              </a:ext>
            </a:extLst>
          </p:cNvPr>
          <p:cNvPicPr>
            <a:picLocks noChangeAspect="1"/>
          </p:cNvPicPr>
          <p:nvPr/>
        </p:nvPicPr>
        <p:blipFill>
          <a:blip r:embed="rId6"/>
          <a:stretch>
            <a:fillRect/>
          </a:stretch>
        </p:blipFill>
        <p:spPr>
          <a:xfrm>
            <a:off x="333375" y="9504333"/>
            <a:ext cx="739950" cy="171849"/>
          </a:xfrm>
          <a:prstGeom prst="rect">
            <a:avLst/>
          </a:prstGeom>
        </p:spPr>
      </p:pic>
      <p:sp>
        <p:nvSpPr>
          <p:cNvPr id="150" name="TextBox 149">
            <a:extLst>
              <a:ext uri="{FF2B5EF4-FFF2-40B4-BE49-F238E27FC236}">
                <a16:creationId xmlns:a16="http://schemas.microsoft.com/office/drawing/2014/main" id="{9CC04525-226A-9A9E-C08B-D102B045D111}"/>
              </a:ext>
              <a:ext uri="{C183D7F6-B498-43B3-948B-1728B52AA6E4}">
                <adec:decorative xmlns:adec="http://schemas.microsoft.com/office/drawing/2017/decorative" val="1"/>
              </a:ext>
            </a:extLst>
          </p:cNvPr>
          <p:cNvSpPr txBox="1"/>
          <p:nvPr/>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solidFill>
                  <a:srgbClr val="A297AF"/>
                </a:solidFill>
                <a:latin typeface="Arial"/>
              </a:rPr>
              <a:t>© 2023 KPMG </a:t>
            </a:r>
            <a:r>
              <a:rPr lang="en-US" dirty="0" err="1">
                <a:ln>
                  <a:solidFill>
                    <a:schemeClr val="tx2">
                      <a:alpha val="0"/>
                    </a:schemeClr>
                  </a:solidFill>
                </a:ln>
                <a:solidFill>
                  <a:srgbClr val="A297AF"/>
                </a:solidFill>
                <a:latin typeface="Arial"/>
              </a:rPr>
              <a:t>Samjong</a:t>
            </a:r>
            <a:r>
              <a:rPr lang="en-US" dirty="0">
                <a:ln>
                  <a:solidFill>
                    <a:schemeClr val="tx2">
                      <a:alpha val="0"/>
                    </a:schemeClr>
                  </a:solidFill>
                </a:ln>
                <a:solidFill>
                  <a:srgbClr val="A297AF"/>
                </a:solidFill>
                <a:latin typeface="Arial"/>
              </a:rPr>
              <a:t> Accounting Corp., a Korea Limited Liability Company and a member firm of the KPMG global organization of independent member firms affiliated with KPMG International Limited, a private English company limited by guarantee. All rights reserved.</a:t>
            </a:r>
          </a:p>
        </p:txBody>
      </p:sp>
      <p:grpSp>
        <p:nvGrpSpPr>
          <p:cNvPr id="77" name="그룹 76">
            <a:extLst>
              <a:ext uri="{FF2B5EF4-FFF2-40B4-BE49-F238E27FC236}">
                <a16:creationId xmlns:a16="http://schemas.microsoft.com/office/drawing/2014/main" id="{69B96942-2C01-F0C1-65FC-8C4AA7280438}"/>
              </a:ext>
            </a:extLst>
          </p:cNvPr>
          <p:cNvGrpSpPr/>
          <p:nvPr/>
        </p:nvGrpSpPr>
        <p:grpSpPr>
          <a:xfrm>
            <a:off x="3932742" y="4442100"/>
            <a:ext cx="158086" cy="837372"/>
            <a:chOff x="3932742" y="4375425"/>
            <a:chExt cx="158086" cy="837372"/>
          </a:xfrm>
        </p:grpSpPr>
        <p:grpSp>
          <p:nvGrpSpPr>
            <p:cNvPr id="19" name="그룹 18">
              <a:extLst>
                <a:ext uri="{FF2B5EF4-FFF2-40B4-BE49-F238E27FC236}">
                  <a16:creationId xmlns:a16="http://schemas.microsoft.com/office/drawing/2014/main" id="{D74DFFE7-8409-F5E0-E026-3312E170A482}"/>
                </a:ext>
              </a:extLst>
            </p:cNvPr>
            <p:cNvGrpSpPr/>
            <p:nvPr/>
          </p:nvGrpSpPr>
          <p:grpSpPr>
            <a:xfrm>
              <a:off x="3932743" y="4375425"/>
              <a:ext cx="153217" cy="123270"/>
              <a:chOff x="3209923" y="4781553"/>
              <a:chExt cx="422531" cy="339947"/>
            </a:xfrm>
            <a:solidFill>
              <a:srgbClr val="0097F0"/>
            </a:solidFill>
          </p:grpSpPr>
          <p:grpSp>
            <p:nvGrpSpPr>
              <p:cNvPr id="20" name="그래픽 70">
                <a:extLst>
                  <a:ext uri="{FF2B5EF4-FFF2-40B4-BE49-F238E27FC236}">
                    <a16:creationId xmlns:a16="http://schemas.microsoft.com/office/drawing/2014/main" id="{F890AACD-106C-62F7-48B0-8AA40D010CE4}"/>
                  </a:ext>
                </a:extLst>
              </p:cNvPr>
              <p:cNvGrpSpPr/>
              <p:nvPr/>
            </p:nvGrpSpPr>
            <p:grpSpPr>
              <a:xfrm>
                <a:off x="3209923" y="4781553"/>
                <a:ext cx="339944" cy="339947"/>
                <a:chOff x="3209923" y="4781553"/>
                <a:chExt cx="339944" cy="339947"/>
              </a:xfrm>
              <a:grpFill/>
            </p:grpSpPr>
            <p:sp>
              <p:nvSpPr>
                <p:cNvPr id="46" name="자유형: 도형 45">
                  <a:extLst>
                    <a:ext uri="{FF2B5EF4-FFF2-40B4-BE49-F238E27FC236}">
                      <a16:creationId xmlns:a16="http://schemas.microsoft.com/office/drawing/2014/main" id="{3240B408-FB05-DDB0-70B2-C5B3EBC575CB}"/>
                    </a:ext>
                  </a:extLst>
                </p:cNvPr>
                <p:cNvSpPr/>
                <p:nvPr/>
              </p:nvSpPr>
              <p:spPr>
                <a:xfrm>
                  <a:off x="3214687" y="4786312"/>
                  <a:ext cx="330422" cy="330422"/>
                </a:xfrm>
                <a:custGeom>
                  <a:avLst/>
                  <a:gdLst>
                    <a:gd name="connsiteX0" fmla="*/ 330422 w 330422"/>
                    <a:gd name="connsiteY0" fmla="*/ 38195 h 330422"/>
                    <a:gd name="connsiteX1" fmla="*/ 330422 w 330422"/>
                    <a:gd name="connsiteY1" fmla="*/ 0 h 330422"/>
                    <a:gd name="connsiteX2" fmla="*/ 0 w 330422"/>
                    <a:gd name="connsiteY2" fmla="*/ 0 h 330422"/>
                    <a:gd name="connsiteX3" fmla="*/ 0 w 330422"/>
                    <a:gd name="connsiteY3" fmla="*/ 330422 h 330422"/>
                    <a:gd name="connsiteX4" fmla="*/ 330422 w 330422"/>
                    <a:gd name="connsiteY4" fmla="*/ 330422 h 330422"/>
                    <a:gd name="connsiteX5" fmla="*/ 330422 w 330422"/>
                    <a:gd name="connsiteY5" fmla="*/ 211265 h 330422"/>
                    <a:gd name="connsiteX6" fmla="*/ 305943 w 330422"/>
                    <a:gd name="connsiteY6" fmla="*/ 235744 h 330422"/>
                    <a:gd name="connsiteX7" fmla="*/ 305943 w 330422"/>
                    <a:gd name="connsiteY7" fmla="*/ 305943 h 330422"/>
                    <a:gd name="connsiteX8" fmla="*/ 24479 w 330422"/>
                    <a:gd name="connsiteY8" fmla="*/ 305943 h 330422"/>
                    <a:gd name="connsiteX9" fmla="*/ 24479 w 330422"/>
                    <a:gd name="connsiteY9" fmla="*/ 24479 h 330422"/>
                    <a:gd name="connsiteX10" fmla="*/ 305943 w 330422"/>
                    <a:gd name="connsiteY10" fmla="*/ 24479 h 330422"/>
                    <a:gd name="connsiteX11" fmla="*/ 305943 w 330422"/>
                    <a:gd name="connsiteY11" fmla="*/ 62675 h 330422"/>
                    <a:gd name="connsiteX12" fmla="*/ 330422 w 330422"/>
                    <a:gd name="connsiteY12" fmla="*/ 38195 h 33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422" h="330422">
                      <a:moveTo>
                        <a:pt x="330422" y="38195"/>
                      </a:moveTo>
                      <a:lnTo>
                        <a:pt x="330422" y="0"/>
                      </a:lnTo>
                      <a:lnTo>
                        <a:pt x="0" y="0"/>
                      </a:lnTo>
                      <a:lnTo>
                        <a:pt x="0" y="330422"/>
                      </a:lnTo>
                      <a:lnTo>
                        <a:pt x="330422" y="330422"/>
                      </a:lnTo>
                      <a:lnTo>
                        <a:pt x="330422" y="211265"/>
                      </a:lnTo>
                      <a:lnTo>
                        <a:pt x="305943" y="235744"/>
                      </a:lnTo>
                      <a:lnTo>
                        <a:pt x="305943" y="305943"/>
                      </a:lnTo>
                      <a:lnTo>
                        <a:pt x="24479" y="305943"/>
                      </a:lnTo>
                      <a:lnTo>
                        <a:pt x="24479" y="24479"/>
                      </a:lnTo>
                      <a:lnTo>
                        <a:pt x="305943" y="24479"/>
                      </a:lnTo>
                      <a:lnTo>
                        <a:pt x="305943" y="62675"/>
                      </a:lnTo>
                      <a:lnTo>
                        <a:pt x="330422" y="38195"/>
                      </a:lnTo>
                      <a:close/>
                    </a:path>
                  </a:pathLst>
                </a:custGeom>
                <a:grpFill/>
                <a:ln w="0" cap="flat">
                  <a:no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ECEA7CD5-6F68-9B53-D3B4-D9DBABE2E832}"/>
                    </a:ext>
                  </a:extLst>
                </p:cNvPr>
                <p:cNvSpPr/>
                <p:nvPr/>
              </p:nvSpPr>
              <p:spPr>
                <a:xfrm>
                  <a:off x="3209925" y="4781550"/>
                  <a:ext cx="339947" cy="339947"/>
                </a:xfrm>
                <a:custGeom>
                  <a:avLst/>
                  <a:gdLst>
                    <a:gd name="connsiteX0" fmla="*/ 339947 w 339947"/>
                    <a:gd name="connsiteY0" fmla="*/ 339947 h 339947"/>
                    <a:gd name="connsiteX1" fmla="*/ 0 w 339947"/>
                    <a:gd name="connsiteY1" fmla="*/ 339947 h 339947"/>
                    <a:gd name="connsiteX2" fmla="*/ 0 w 339947"/>
                    <a:gd name="connsiteY2" fmla="*/ 0 h 339947"/>
                    <a:gd name="connsiteX3" fmla="*/ 339947 w 339947"/>
                    <a:gd name="connsiteY3" fmla="*/ 0 h 339947"/>
                    <a:gd name="connsiteX4" fmla="*/ 339947 w 339947"/>
                    <a:gd name="connsiteY4" fmla="*/ 44958 h 339947"/>
                    <a:gd name="connsiteX5" fmla="*/ 305943 w 339947"/>
                    <a:gd name="connsiteY5" fmla="*/ 78962 h 339947"/>
                    <a:gd name="connsiteX6" fmla="*/ 305943 w 339947"/>
                    <a:gd name="connsiteY6" fmla="*/ 34004 h 339947"/>
                    <a:gd name="connsiteX7" fmla="*/ 34004 w 339947"/>
                    <a:gd name="connsiteY7" fmla="*/ 34004 h 339947"/>
                    <a:gd name="connsiteX8" fmla="*/ 34004 w 339947"/>
                    <a:gd name="connsiteY8" fmla="*/ 305943 h 339947"/>
                    <a:gd name="connsiteX9" fmla="*/ 305943 w 339947"/>
                    <a:gd name="connsiteY9" fmla="*/ 305943 h 339947"/>
                    <a:gd name="connsiteX10" fmla="*/ 305943 w 339947"/>
                    <a:gd name="connsiteY10" fmla="*/ 238506 h 339947"/>
                    <a:gd name="connsiteX11" fmla="*/ 339947 w 339947"/>
                    <a:gd name="connsiteY11" fmla="*/ 204502 h 339947"/>
                    <a:gd name="connsiteX12" fmla="*/ 339947 w 339947"/>
                    <a:gd name="connsiteY12" fmla="*/ 339947 h 339947"/>
                    <a:gd name="connsiteX13" fmla="*/ 9525 w 339947"/>
                    <a:gd name="connsiteY13" fmla="*/ 330422 h 339947"/>
                    <a:gd name="connsiteX14" fmla="*/ 330422 w 339947"/>
                    <a:gd name="connsiteY14" fmla="*/ 330422 h 339947"/>
                    <a:gd name="connsiteX15" fmla="*/ 330422 w 339947"/>
                    <a:gd name="connsiteY15" fmla="*/ 227457 h 339947"/>
                    <a:gd name="connsiteX16" fmla="*/ 315468 w 339947"/>
                    <a:gd name="connsiteY16" fmla="*/ 242411 h 339947"/>
                    <a:gd name="connsiteX17" fmla="*/ 315468 w 339947"/>
                    <a:gd name="connsiteY17" fmla="*/ 315468 h 339947"/>
                    <a:gd name="connsiteX18" fmla="*/ 24479 w 339947"/>
                    <a:gd name="connsiteY18" fmla="*/ 315468 h 339947"/>
                    <a:gd name="connsiteX19" fmla="*/ 24479 w 339947"/>
                    <a:gd name="connsiteY19" fmla="*/ 24479 h 339947"/>
                    <a:gd name="connsiteX20" fmla="*/ 315468 w 339947"/>
                    <a:gd name="connsiteY20" fmla="*/ 24479 h 339947"/>
                    <a:gd name="connsiteX21" fmla="*/ 315468 w 339947"/>
                    <a:gd name="connsiteY21" fmla="*/ 55912 h 339947"/>
                    <a:gd name="connsiteX22" fmla="*/ 330422 w 339947"/>
                    <a:gd name="connsiteY22" fmla="*/ 40958 h 339947"/>
                    <a:gd name="connsiteX23" fmla="*/ 330422 w 339947"/>
                    <a:gd name="connsiteY23" fmla="*/ 9525 h 339947"/>
                    <a:gd name="connsiteX24" fmla="*/ 9525 w 339947"/>
                    <a:gd name="connsiteY24" fmla="*/ 9525 h 339947"/>
                    <a:gd name="connsiteX25" fmla="*/ 9525 w 339947"/>
                    <a:gd name="connsiteY25" fmla="*/ 330422 h 33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9947" h="339947">
                      <a:moveTo>
                        <a:pt x="339947" y="339947"/>
                      </a:moveTo>
                      <a:lnTo>
                        <a:pt x="0" y="339947"/>
                      </a:lnTo>
                      <a:lnTo>
                        <a:pt x="0" y="0"/>
                      </a:lnTo>
                      <a:lnTo>
                        <a:pt x="339947" y="0"/>
                      </a:lnTo>
                      <a:lnTo>
                        <a:pt x="339947" y="44958"/>
                      </a:lnTo>
                      <a:lnTo>
                        <a:pt x="305943" y="78962"/>
                      </a:lnTo>
                      <a:lnTo>
                        <a:pt x="305943" y="34004"/>
                      </a:lnTo>
                      <a:lnTo>
                        <a:pt x="34004" y="34004"/>
                      </a:lnTo>
                      <a:lnTo>
                        <a:pt x="34004" y="305943"/>
                      </a:lnTo>
                      <a:lnTo>
                        <a:pt x="305943" y="305943"/>
                      </a:lnTo>
                      <a:lnTo>
                        <a:pt x="305943" y="238506"/>
                      </a:lnTo>
                      <a:lnTo>
                        <a:pt x="339947" y="204502"/>
                      </a:lnTo>
                      <a:lnTo>
                        <a:pt x="339947" y="339947"/>
                      </a:lnTo>
                      <a:close/>
                      <a:moveTo>
                        <a:pt x="9525" y="330422"/>
                      </a:moveTo>
                      <a:lnTo>
                        <a:pt x="330422" y="330422"/>
                      </a:lnTo>
                      <a:lnTo>
                        <a:pt x="330422" y="227457"/>
                      </a:lnTo>
                      <a:lnTo>
                        <a:pt x="315468" y="242411"/>
                      </a:lnTo>
                      <a:lnTo>
                        <a:pt x="315468" y="315468"/>
                      </a:lnTo>
                      <a:lnTo>
                        <a:pt x="24479" y="315468"/>
                      </a:lnTo>
                      <a:lnTo>
                        <a:pt x="24479" y="24479"/>
                      </a:lnTo>
                      <a:lnTo>
                        <a:pt x="315468" y="24479"/>
                      </a:lnTo>
                      <a:lnTo>
                        <a:pt x="315468" y="55912"/>
                      </a:lnTo>
                      <a:lnTo>
                        <a:pt x="330422" y="40958"/>
                      </a:lnTo>
                      <a:lnTo>
                        <a:pt x="330422" y="9525"/>
                      </a:lnTo>
                      <a:lnTo>
                        <a:pt x="9525" y="9525"/>
                      </a:lnTo>
                      <a:lnTo>
                        <a:pt x="9525" y="330422"/>
                      </a:lnTo>
                      <a:close/>
                    </a:path>
                  </a:pathLst>
                </a:custGeom>
                <a:grpFill/>
                <a:ln w="0" cap="flat">
                  <a:noFill/>
                  <a:prstDash val="solid"/>
                  <a:miter/>
                </a:ln>
              </p:spPr>
              <p:txBody>
                <a:bodyPr rtlCol="0" anchor="ctr"/>
                <a:lstStyle/>
                <a:p>
                  <a:endParaRPr lang="ko-KR" altLang="en-US"/>
                </a:p>
              </p:txBody>
            </p:sp>
          </p:grpSp>
          <p:sp>
            <p:nvSpPr>
              <p:cNvPr id="38" name="자유형: 도형 37">
                <a:extLst>
                  <a:ext uri="{FF2B5EF4-FFF2-40B4-BE49-F238E27FC236}">
                    <a16:creationId xmlns:a16="http://schemas.microsoft.com/office/drawing/2014/main" id="{9F2D20F7-E673-AF77-6A11-94D42B0E736B}"/>
                  </a:ext>
                </a:extLst>
              </p:cNvPr>
              <p:cNvSpPr/>
              <p:nvPr/>
            </p:nvSpPr>
            <p:spPr>
              <a:xfrm>
                <a:off x="3340418" y="4823556"/>
                <a:ext cx="292036" cy="223835"/>
              </a:xfrm>
              <a:custGeom>
                <a:avLst/>
                <a:gdLst>
                  <a:gd name="connsiteX0" fmla="*/ 85439 w 292036"/>
                  <a:gd name="connsiteY0" fmla="*/ 223838 h 223837"/>
                  <a:gd name="connsiteX1" fmla="*/ 0 w 292036"/>
                  <a:gd name="connsiteY1" fmla="*/ 138398 h 223837"/>
                  <a:gd name="connsiteX2" fmla="*/ 17336 w 292036"/>
                  <a:gd name="connsiteY2" fmla="*/ 121158 h 223837"/>
                  <a:gd name="connsiteX3" fmla="*/ 85439 w 292036"/>
                  <a:gd name="connsiteY3" fmla="*/ 189262 h 223837"/>
                  <a:gd name="connsiteX4" fmla="*/ 274701 w 292036"/>
                  <a:gd name="connsiteY4" fmla="*/ 0 h 223837"/>
                  <a:gd name="connsiteX5" fmla="*/ 292037 w 292036"/>
                  <a:gd name="connsiteY5" fmla="*/ 17336 h 223837"/>
                  <a:gd name="connsiteX6" fmla="*/ 85439 w 292036"/>
                  <a:gd name="connsiteY6" fmla="*/ 223838 h 22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036" h="223837">
                    <a:moveTo>
                      <a:pt x="85439" y="223838"/>
                    </a:moveTo>
                    <a:lnTo>
                      <a:pt x="0" y="138398"/>
                    </a:lnTo>
                    <a:lnTo>
                      <a:pt x="17336" y="121158"/>
                    </a:lnTo>
                    <a:lnTo>
                      <a:pt x="85439" y="189262"/>
                    </a:lnTo>
                    <a:lnTo>
                      <a:pt x="274701" y="0"/>
                    </a:lnTo>
                    <a:lnTo>
                      <a:pt x="292037" y="17336"/>
                    </a:lnTo>
                    <a:lnTo>
                      <a:pt x="85439" y="223838"/>
                    </a:lnTo>
                    <a:close/>
                  </a:path>
                </a:pathLst>
              </a:custGeom>
              <a:grpFill/>
              <a:ln w="0" cap="flat">
                <a:noFill/>
                <a:prstDash val="solid"/>
                <a:miter/>
              </a:ln>
            </p:spPr>
            <p:txBody>
              <a:bodyPr rtlCol="0" anchor="ctr"/>
              <a:lstStyle/>
              <a:p>
                <a:endParaRPr lang="ko-KR" altLang="en-US"/>
              </a:p>
            </p:txBody>
          </p:sp>
        </p:grpSp>
        <p:grpSp>
          <p:nvGrpSpPr>
            <p:cNvPr id="50" name="그룹 49">
              <a:extLst>
                <a:ext uri="{FF2B5EF4-FFF2-40B4-BE49-F238E27FC236}">
                  <a16:creationId xmlns:a16="http://schemas.microsoft.com/office/drawing/2014/main" id="{4E45C985-8C9D-CFDF-884B-FC602AD70DAB}"/>
                </a:ext>
              </a:extLst>
            </p:cNvPr>
            <p:cNvGrpSpPr/>
            <p:nvPr/>
          </p:nvGrpSpPr>
          <p:grpSpPr>
            <a:xfrm>
              <a:off x="3932742" y="4732476"/>
              <a:ext cx="158086" cy="123270"/>
              <a:chOff x="3209925" y="4781550"/>
              <a:chExt cx="435959" cy="339947"/>
            </a:xfrm>
            <a:solidFill>
              <a:srgbClr val="0097F0"/>
            </a:solidFill>
          </p:grpSpPr>
          <p:grpSp>
            <p:nvGrpSpPr>
              <p:cNvPr id="51" name="그래픽 70">
                <a:extLst>
                  <a:ext uri="{FF2B5EF4-FFF2-40B4-BE49-F238E27FC236}">
                    <a16:creationId xmlns:a16="http://schemas.microsoft.com/office/drawing/2014/main" id="{0FE7FC85-4C04-7C04-005A-945FFCC3B04A}"/>
                  </a:ext>
                </a:extLst>
              </p:cNvPr>
              <p:cNvGrpSpPr/>
              <p:nvPr/>
            </p:nvGrpSpPr>
            <p:grpSpPr>
              <a:xfrm>
                <a:off x="3209925" y="4781550"/>
                <a:ext cx="339947" cy="339947"/>
                <a:chOff x="3209925" y="4781550"/>
                <a:chExt cx="339947" cy="339947"/>
              </a:xfrm>
              <a:grpFill/>
            </p:grpSpPr>
            <p:sp>
              <p:nvSpPr>
                <p:cNvPr id="58" name="자유형: 도형 57">
                  <a:extLst>
                    <a:ext uri="{FF2B5EF4-FFF2-40B4-BE49-F238E27FC236}">
                      <a16:creationId xmlns:a16="http://schemas.microsoft.com/office/drawing/2014/main" id="{4FDC48A4-FBCA-7929-31B1-28DDBAE0CCE0}"/>
                    </a:ext>
                  </a:extLst>
                </p:cNvPr>
                <p:cNvSpPr/>
                <p:nvPr/>
              </p:nvSpPr>
              <p:spPr>
                <a:xfrm>
                  <a:off x="3214687" y="4786312"/>
                  <a:ext cx="330422" cy="330422"/>
                </a:xfrm>
                <a:custGeom>
                  <a:avLst/>
                  <a:gdLst>
                    <a:gd name="connsiteX0" fmla="*/ 330422 w 330422"/>
                    <a:gd name="connsiteY0" fmla="*/ 38195 h 330422"/>
                    <a:gd name="connsiteX1" fmla="*/ 330422 w 330422"/>
                    <a:gd name="connsiteY1" fmla="*/ 0 h 330422"/>
                    <a:gd name="connsiteX2" fmla="*/ 0 w 330422"/>
                    <a:gd name="connsiteY2" fmla="*/ 0 h 330422"/>
                    <a:gd name="connsiteX3" fmla="*/ 0 w 330422"/>
                    <a:gd name="connsiteY3" fmla="*/ 330422 h 330422"/>
                    <a:gd name="connsiteX4" fmla="*/ 330422 w 330422"/>
                    <a:gd name="connsiteY4" fmla="*/ 330422 h 330422"/>
                    <a:gd name="connsiteX5" fmla="*/ 330422 w 330422"/>
                    <a:gd name="connsiteY5" fmla="*/ 211265 h 330422"/>
                    <a:gd name="connsiteX6" fmla="*/ 305943 w 330422"/>
                    <a:gd name="connsiteY6" fmla="*/ 235744 h 330422"/>
                    <a:gd name="connsiteX7" fmla="*/ 305943 w 330422"/>
                    <a:gd name="connsiteY7" fmla="*/ 305943 h 330422"/>
                    <a:gd name="connsiteX8" fmla="*/ 24479 w 330422"/>
                    <a:gd name="connsiteY8" fmla="*/ 305943 h 330422"/>
                    <a:gd name="connsiteX9" fmla="*/ 24479 w 330422"/>
                    <a:gd name="connsiteY9" fmla="*/ 24479 h 330422"/>
                    <a:gd name="connsiteX10" fmla="*/ 305943 w 330422"/>
                    <a:gd name="connsiteY10" fmla="*/ 24479 h 330422"/>
                    <a:gd name="connsiteX11" fmla="*/ 305943 w 330422"/>
                    <a:gd name="connsiteY11" fmla="*/ 62675 h 330422"/>
                    <a:gd name="connsiteX12" fmla="*/ 330422 w 330422"/>
                    <a:gd name="connsiteY12" fmla="*/ 38195 h 33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422" h="330422">
                      <a:moveTo>
                        <a:pt x="330422" y="38195"/>
                      </a:moveTo>
                      <a:lnTo>
                        <a:pt x="330422" y="0"/>
                      </a:lnTo>
                      <a:lnTo>
                        <a:pt x="0" y="0"/>
                      </a:lnTo>
                      <a:lnTo>
                        <a:pt x="0" y="330422"/>
                      </a:lnTo>
                      <a:lnTo>
                        <a:pt x="330422" y="330422"/>
                      </a:lnTo>
                      <a:lnTo>
                        <a:pt x="330422" y="211265"/>
                      </a:lnTo>
                      <a:lnTo>
                        <a:pt x="305943" y="235744"/>
                      </a:lnTo>
                      <a:lnTo>
                        <a:pt x="305943" y="305943"/>
                      </a:lnTo>
                      <a:lnTo>
                        <a:pt x="24479" y="305943"/>
                      </a:lnTo>
                      <a:lnTo>
                        <a:pt x="24479" y="24479"/>
                      </a:lnTo>
                      <a:lnTo>
                        <a:pt x="305943" y="24479"/>
                      </a:lnTo>
                      <a:lnTo>
                        <a:pt x="305943" y="62675"/>
                      </a:lnTo>
                      <a:lnTo>
                        <a:pt x="330422" y="38195"/>
                      </a:lnTo>
                      <a:close/>
                    </a:path>
                  </a:pathLst>
                </a:custGeom>
                <a:grpFill/>
                <a:ln w="0" cap="flat">
                  <a:noFill/>
                  <a:prstDash val="solid"/>
                  <a:miter/>
                </a:ln>
              </p:spPr>
              <p:txBody>
                <a:bodyPr rtlCol="0" anchor="ctr"/>
                <a:lstStyle/>
                <a:p>
                  <a:endParaRPr lang="ko-KR" altLang="en-US"/>
                </a:p>
              </p:txBody>
            </p:sp>
            <p:sp>
              <p:nvSpPr>
                <p:cNvPr id="59" name="자유형: 도형 58">
                  <a:extLst>
                    <a:ext uri="{FF2B5EF4-FFF2-40B4-BE49-F238E27FC236}">
                      <a16:creationId xmlns:a16="http://schemas.microsoft.com/office/drawing/2014/main" id="{36CBC1F5-6B69-0067-4BE1-BD87781DF101}"/>
                    </a:ext>
                  </a:extLst>
                </p:cNvPr>
                <p:cNvSpPr/>
                <p:nvPr/>
              </p:nvSpPr>
              <p:spPr>
                <a:xfrm>
                  <a:off x="3209925" y="4781550"/>
                  <a:ext cx="339947" cy="339947"/>
                </a:xfrm>
                <a:custGeom>
                  <a:avLst/>
                  <a:gdLst>
                    <a:gd name="connsiteX0" fmla="*/ 339947 w 339947"/>
                    <a:gd name="connsiteY0" fmla="*/ 339947 h 339947"/>
                    <a:gd name="connsiteX1" fmla="*/ 0 w 339947"/>
                    <a:gd name="connsiteY1" fmla="*/ 339947 h 339947"/>
                    <a:gd name="connsiteX2" fmla="*/ 0 w 339947"/>
                    <a:gd name="connsiteY2" fmla="*/ 0 h 339947"/>
                    <a:gd name="connsiteX3" fmla="*/ 339947 w 339947"/>
                    <a:gd name="connsiteY3" fmla="*/ 0 h 339947"/>
                    <a:gd name="connsiteX4" fmla="*/ 339947 w 339947"/>
                    <a:gd name="connsiteY4" fmla="*/ 44958 h 339947"/>
                    <a:gd name="connsiteX5" fmla="*/ 305943 w 339947"/>
                    <a:gd name="connsiteY5" fmla="*/ 78962 h 339947"/>
                    <a:gd name="connsiteX6" fmla="*/ 305943 w 339947"/>
                    <a:gd name="connsiteY6" fmla="*/ 34004 h 339947"/>
                    <a:gd name="connsiteX7" fmla="*/ 34004 w 339947"/>
                    <a:gd name="connsiteY7" fmla="*/ 34004 h 339947"/>
                    <a:gd name="connsiteX8" fmla="*/ 34004 w 339947"/>
                    <a:gd name="connsiteY8" fmla="*/ 305943 h 339947"/>
                    <a:gd name="connsiteX9" fmla="*/ 305943 w 339947"/>
                    <a:gd name="connsiteY9" fmla="*/ 305943 h 339947"/>
                    <a:gd name="connsiteX10" fmla="*/ 305943 w 339947"/>
                    <a:gd name="connsiteY10" fmla="*/ 238506 h 339947"/>
                    <a:gd name="connsiteX11" fmla="*/ 339947 w 339947"/>
                    <a:gd name="connsiteY11" fmla="*/ 204502 h 339947"/>
                    <a:gd name="connsiteX12" fmla="*/ 339947 w 339947"/>
                    <a:gd name="connsiteY12" fmla="*/ 339947 h 339947"/>
                    <a:gd name="connsiteX13" fmla="*/ 9525 w 339947"/>
                    <a:gd name="connsiteY13" fmla="*/ 330422 h 339947"/>
                    <a:gd name="connsiteX14" fmla="*/ 330422 w 339947"/>
                    <a:gd name="connsiteY14" fmla="*/ 330422 h 339947"/>
                    <a:gd name="connsiteX15" fmla="*/ 330422 w 339947"/>
                    <a:gd name="connsiteY15" fmla="*/ 227457 h 339947"/>
                    <a:gd name="connsiteX16" fmla="*/ 315468 w 339947"/>
                    <a:gd name="connsiteY16" fmla="*/ 242411 h 339947"/>
                    <a:gd name="connsiteX17" fmla="*/ 315468 w 339947"/>
                    <a:gd name="connsiteY17" fmla="*/ 315468 h 339947"/>
                    <a:gd name="connsiteX18" fmla="*/ 24479 w 339947"/>
                    <a:gd name="connsiteY18" fmla="*/ 315468 h 339947"/>
                    <a:gd name="connsiteX19" fmla="*/ 24479 w 339947"/>
                    <a:gd name="connsiteY19" fmla="*/ 24479 h 339947"/>
                    <a:gd name="connsiteX20" fmla="*/ 315468 w 339947"/>
                    <a:gd name="connsiteY20" fmla="*/ 24479 h 339947"/>
                    <a:gd name="connsiteX21" fmla="*/ 315468 w 339947"/>
                    <a:gd name="connsiteY21" fmla="*/ 55912 h 339947"/>
                    <a:gd name="connsiteX22" fmla="*/ 330422 w 339947"/>
                    <a:gd name="connsiteY22" fmla="*/ 40958 h 339947"/>
                    <a:gd name="connsiteX23" fmla="*/ 330422 w 339947"/>
                    <a:gd name="connsiteY23" fmla="*/ 9525 h 339947"/>
                    <a:gd name="connsiteX24" fmla="*/ 9525 w 339947"/>
                    <a:gd name="connsiteY24" fmla="*/ 9525 h 339947"/>
                    <a:gd name="connsiteX25" fmla="*/ 9525 w 339947"/>
                    <a:gd name="connsiteY25" fmla="*/ 330422 h 33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9947" h="339947">
                      <a:moveTo>
                        <a:pt x="339947" y="339947"/>
                      </a:moveTo>
                      <a:lnTo>
                        <a:pt x="0" y="339947"/>
                      </a:lnTo>
                      <a:lnTo>
                        <a:pt x="0" y="0"/>
                      </a:lnTo>
                      <a:lnTo>
                        <a:pt x="339947" y="0"/>
                      </a:lnTo>
                      <a:lnTo>
                        <a:pt x="339947" y="44958"/>
                      </a:lnTo>
                      <a:lnTo>
                        <a:pt x="305943" y="78962"/>
                      </a:lnTo>
                      <a:lnTo>
                        <a:pt x="305943" y="34004"/>
                      </a:lnTo>
                      <a:lnTo>
                        <a:pt x="34004" y="34004"/>
                      </a:lnTo>
                      <a:lnTo>
                        <a:pt x="34004" y="305943"/>
                      </a:lnTo>
                      <a:lnTo>
                        <a:pt x="305943" y="305943"/>
                      </a:lnTo>
                      <a:lnTo>
                        <a:pt x="305943" y="238506"/>
                      </a:lnTo>
                      <a:lnTo>
                        <a:pt x="339947" y="204502"/>
                      </a:lnTo>
                      <a:lnTo>
                        <a:pt x="339947" y="339947"/>
                      </a:lnTo>
                      <a:close/>
                      <a:moveTo>
                        <a:pt x="9525" y="330422"/>
                      </a:moveTo>
                      <a:lnTo>
                        <a:pt x="330422" y="330422"/>
                      </a:lnTo>
                      <a:lnTo>
                        <a:pt x="330422" y="227457"/>
                      </a:lnTo>
                      <a:lnTo>
                        <a:pt x="315468" y="242411"/>
                      </a:lnTo>
                      <a:lnTo>
                        <a:pt x="315468" y="315468"/>
                      </a:lnTo>
                      <a:lnTo>
                        <a:pt x="24479" y="315468"/>
                      </a:lnTo>
                      <a:lnTo>
                        <a:pt x="24479" y="24479"/>
                      </a:lnTo>
                      <a:lnTo>
                        <a:pt x="315468" y="24479"/>
                      </a:lnTo>
                      <a:lnTo>
                        <a:pt x="315468" y="55912"/>
                      </a:lnTo>
                      <a:lnTo>
                        <a:pt x="330422" y="40958"/>
                      </a:lnTo>
                      <a:lnTo>
                        <a:pt x="330422" y="9525"/>
                      </a:lnTo>
                      <a:lnTo>
                        <a:pt x="9525" y="9525"/>
                      </a:lnTo>
                      <a:lnTo>
                        <a:pt x="9525" y="330422"/>
                      </a:lnTo>
                      <a:close/>
                    </a:path>
                  </a:pathLst>
                </a:custGeom>
                <a:grpFill/>
                <a:ln w="0" cap="flat">
                  <a:noFill/>
                  <a:prstDash val="solid"/>
                  <a:miter/>
                </a:ln>
              </p:spPr>
              <p:txBody>
                <a:bodyPr rtlCol="0" anchor="ctr"/>
                <a:lstStyle/>
                <a:p>
                  <a:endParaRPr lang="ko-KR" altLang="en-US"/>
                </a:p>
              </p:txBody>
            </p:sp>
          </p:grpSp>
          <p:grpSp>
            <p:nvGrpSpPr>
              <p:cNvPr id="52" name="그래픽 70">
                <a:extLst>
                  <a:ext uri="{FF2B5EF4-FFF2-40B4-BE49-F238E27FC236}">
                    <a16:creationId xmlns:a16="http://schemas.microsoft.com/office/drawing/2014/main" id="{38F04B4C-4D78-488A-CAB0-A62043D03B6D}"/>
                  </a:ext>
                </a:extLst>
              </p:cNvPr>
              <p:cNvGrpSpPr/>
              <p:nvPr/>
            </p:nvGrpSpPr>
            <p:grpSpPr>
              <a:xfrm>
                <a:off x="3326987" y="4810125"/>
                <a:ext cx="318897" cy="250793"/>
                <a:chOff x="3326987" y="4810125"/>
                <a:chExt cx="318897" cy="250793"/>
              </a:xfrm>
              <a:grpFill/>
            </p:grpSpPr>
            <p:sp>
              <p:nvSpPr>
                <p:cNvPr id="55" name="자유형: 도형 54">
                  <a:extLst>
                    <a:ext uri="{FF2B5EF4-FFF2-40B4-BE49-F238E27FC236}">
                      <a16:creationId xmlns:a16="http://schemas.microsoft.com/office/drawing/2014/main" id="{065AB689-8DF3-A117-C461-ACE50DF5AE0A}"/>
                    </a:ext>
                  </a:extLst>
                </p:cNvPr>
                <p:cNvSpPr/>
                <p:nvPr/>
              </p:nvSpPr>
              <p:spPr>
                <a:xfrm>
                  <a:off x="3340417" y="4823555"/>
                  <a:ext cx="292036" cy="223837"/>
                </a:xfrm>
                <a:custGeom>
                  <a:avLst/>
                  <a:gdLst>
                    <a:gd name="connsiteX0" fmla="*/ 85439 w 292036"/>
                    <a:gd name="connsiteY0" fmla="*/ 223838 h 223837"/>
                    <a:gd name="connsiteX1" fmla="*/ 0 w 292036"/>
                    <a:gd name="connsiteY1" fmla="*/ 138398 h 223837"/>
                    <a:gd name="connsiteX2" fmla="*/ 17336 w 292036"/>
                    <a:gd name="connsiteY2" fmla="*/ 121158 h 223837"/>
                    <a:gd name="connsiteX3" fmla="*/ 85439 w 292036"/>
                    <a:gd name="connsiteY3" fmla="*/ 189262 h 223837"/>
                    <a:gd name="connsiteX4" fmla="*/ 274701 w 292036"/>
                    <a:gd name="connsiteY4" fmla="*/ 0 h 223837"/>
                    <a:gd name="connsiteX5" fmla="*/ 292037 w 292036"/>
                    <a:gd name="connsiteY5" fmla="*/ 17336 h 223837"/>
                    <a:gd name="connsiteX6" fmla="*/ 85439 w 292036"/>
                    <a:gd name="connsiteY6" fmla="*/ 223838 h 22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036" h="223837">
                      <a:moveTo>
                        <a:pt x="85439" y="223838"/>
                      </a:moveTo>
                      <a:lnTo>
                        <a:pt x="0" y="138398"/>
                      </a:lnTo>
                      <a:lnTo>
                        <a:pt x="17336" y="121158"/>
                      </a:lnTo>
                      <a:lnTo>
                        <a:pt x="85439" y="189262"/>
                      </a:lnTo>
                      <a:lnTo>
                        <a:pt x="274701" y="0"/>
                      </a:lnTo>
                      <a:lnTo>
                        <a:pt x="292037" y="17336"/>
                      </a:lnTo>
                      <a:lnTo>
                        <a:pt x="85439" y="223838"/>
                      </a:lnTo>
                      <a:close/>
                    </a:path>
                  </a:pathLst>
                </a:custGeom>
                <a:grpFill/>
                <a:ln w="0" cap="flat">
                  <a:noFill/>
                  <a:prstDash val="solid"/>
                  <a:miter/>
                </a:ln>
              </p:spPr>
              <p:txBody>
                <a:bodyPr rtlCol="0" anchor="ctr"/>
                <a:lstStyle/>
                <a:p>
                  <a:endParaRPr lang="ko-KR" altLang="en-US"/>
                </a:p>
              </p:txBody>
            </p:sp>
            <p:sp>
              <p:nvSpPr>
                <p:cNvPr id="57" name="자유형: 도형 56">
                  <a:extLst>
                    <a:ext uri="{FF2B5EF4-FFF2-40B4-BE49-F238E27FC236}">
                      <a16:creationId xmlns:a16="http://schemas.microsoft.com/office/drawing/2014/main" id="{1DDA9B87-4351-87B2-08E5-4437DC0A7C61}"/>
                    </a:ext>
                  </a:extLst>
                </p:cNvPr>
                <p:cNvSpPr/>
                <p:nvPr/>
              </p:nvSpPr>
              <p:spPr>
                <a:xfrm>
                  <a:off x="3326987" y="4810125"/>
                  <a:ext cx="318897" cy="250793"/>
                </a:xfrm>
                <a:custGeom>
                  <a:avLst/>
                  <a:gdLst>
                    <a:gd name="connsiteX0" fmla="*/ 98870 w 318897"/>
                    <a:gd name="connsiteY0" fmla="*/ 250793 h 250793"/>
                    <a:gd name="connsiteX1" fmla="*/ 0 w 318897"/>
                    <a:gd name="connsiteY1" fmla="*/ 151924 h 250793"/>
                    <a:gd name="connsiteX2" fmla="*/ 30766 w 318897"/>
                    <a:gd name="connsiteY2" fmla="*/ 121158 h 250793"/>
                    <a:gd name="connsiteX3" fmla="*/ 98870 w 318897"/>
                    <a:gd name="connsiteY3" fmla="*/ 189262 h 250793"/>
                    <a:gd name="connsiteX4" fmla="*/ 288131 w 318897"/>
                    <a:gd name="connsiteY4" fmla="*/ 0 h 250793"/>
                    <a:gd name="connsiteX5" fmla="*/ 318897 w 318897"/>
                    <a:gd name="connsiteY5" fmla="*/ 30766 h 250793"/>
                    <a:gd name="connsiteX6" fmla="*/ 98870 w 318897"/>
                    <a:gd name="connsiteY6" fmla="*/ 250793 h 250793"/>
                    <a:gd name="connsiteX7" fmla="*/ 26860 w 318897"/>
                    <a:gd name="connsiteY7" fmla="*/ 151924 h 250793"/>
                    <a:gd name="connsiteX8" fmla="*/ 98870 w 318897"/>
                    <a:gd name="connsiteY8" fmla="*/ 223933 h 250793"/>
                    <a:gd name="connsiteX9" fmla="*/ 291941 w 318897"/>
                    <a:gd name="connsiteY9" fmla="*/ 30766 h 250793"/>
                    <a:gd name="connsiteX10" fmla="*/ 288131 w 318897"/>
                    <a:gd name="connsiteY10" fmla="*/ 26956 h 250793"/>
                    <a:gd name="connsiteX11" fmla="*/ 98870 w 318897"/>
                    <a:gd name="connsiteY11" fmla="*/ 216218 h 250793"/>
                    <a:gd name="connsiteX12" fmla="*/ 30766 w 318897"/>
                    <a:gd name="connsiteY12" fmla="*/ 148114 h 250793"/>
                    <a:gd name="connsiteX13" fmla="*/ 26956 w 318897"/>
                    <a:gd name="connsiteY13" fmla="*/ 151924 h 25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897" h="250793">
                      <a:moveTo>
                        <a:pt x="98870" y="250793"/>
                      </a:moveTo>
                      <a:lnTo>
                        <a:pt x="0" y="151924"/>
                      </a:lnTo>
                      <a:lnTo>
                        <a:pt x="30766" y="121158"/>
                      </a:lnTo>
                      <a:lnTo>
                        <a:pt x="98870" y="189262"/>
                      </a:lnTo>
                      <a:lnTo>
                        <a:pt x="288131" y="0"/>
                      </a:lnTo>
                      <a:lnTo>
                        <a:pt x="318897" y="30766"/>
                      </a:lnTo>
                      <a:lnTo>
                        <a:pt x="98870" y="250793"/>
                      </a:lnTo>
                      <a:close/>
                      <a:moveTo>
                        <a:pt x="26860" y="151924"/>
                      </a:moveTo>
                      <a:lnTo>
                        <a:pt x="98870" y="223933"/>
                      </a:lnTo>
                      <a:lnTo>
                        <a:pt x="291941" y="30766"/>
                      </a:lnTo>
                      <a:lnTo>
                        <a:pt x="288131" y="26956"/>
                      </a:lnTo>
                      <a:lnTo>
                        <a:pt x="98870" y="216218"/>
                      </a:lnTo>
                      <a:lnTo>
                        <a:pt x="30766" y="148114"/>
                      </a:lnTo>
                      <a:lnTo>
                        <a:pt x="26956" y="151924"/>
                      </a:lnTo>
                      <a:close/>
                    </a:path>
                  </a:pathLst>
                </a:custGeom>
                <a:grpFill/>
                <a:ln w="0" cap="flat">
                  <a:noFill/>
                  <a:prstDash val="solid"/>
                  <a:miter/>
                </a:ln>
              </p:spPr>
              <p:txBody>
                <a:bodyPr rtlCol="0" anchor="ctr"/>
                <a:lstStyle/>
                <a:p>
                  <a:endParaRPr lang="ko-KR" altLang="en-US"/>
                </a:p>
              </p:txBody>
            </p:sp>
          </p:grpSp>
        </p:grpSp>
        <p:grpSp>
          <p:nvGrpSpPr>
            <p:cNvPr id="61" name="그룹 60">
              <a:extLst>
                <a:ext uri="{FF2B5EF4-FFF2-40B4-BE49-F238E27FC236}">
                  <a16:creationId xmlns:a16="http://schemas.microsoft.com/office/drawing/2014/main" id="{F52E64B2-A4C5-ADFF-DEE3-CE784F5F3546}"/>
                </a:ext>
              </a:extLst>
            </p:cNvPr>
            <p:cNvGrpSpPr/>
            <p:nvPr/>
          </p:nvGrpSpPr>
          <p:grpSpPr>
            <a:xfrm>
              <a:off x="3932742" y="5089527"/>
              <a:ext cx="158086" cy="123270"/>
              <a:chOff x="3209925" y="4781550"/>
              <a:chExt cx="435959" cy="339947"/>
            </a:xfrm>
            <a:solidFill>
              <a:srgbClr val="0097F0"/>
            </a:solidFill>
          </p:grpSpPr>
          <p:grpSp>
            <p:nvGrpSpPr>
              <p:cNvPr id="63" name="그래픽 70">
                <a:extLst>
                  <a:ext uri="{FF2B5EF4-FFF2-40B4-BE49-F238E27FC236}">
                    <a16:creationId xmlns:a16="http://schemas.microsoft.com/office/drawing/2014/main" id="{3FC38D3C-C350-0658-D4B2-2A2FEB0D2B64}"/>
                  </a:ext>
                </a:extLst>
              </p:cNvPr>
              <p:cNvGrpSpPr/>
              <p:nvPr/>
            </p:nvGrpSpPr>
            <p:grpSpPr>
              <a:xfrm>
                <a:off x="3209925" y="4781550"/>
                <a:ext cx="339947" cy="339947"/>
                <a:chOff x="3209925" y="4781550"/>
                <a:chExt cx="339947" cy="339947"/>
              </a:xfrm>
              <a:grpFill/>
            </p:grpSpPr>
            <p:sp>
              <p:nvSpPr>
                <p:cNvPr id="71" name="자유형: 도형 70">
                  <a:extLst>
                    <a:ext uri="{FF2B5EF4-FFF2-40B4-BE49-F238E27FC236}">
                      <a16:creationId xmlns:a16="http://schemas.microsoft.com/office/drawing/2014/main" id="{31255EDE-C8B4-1043-A3DD-60B67650E1AA}"/>
                    </a:ext>
                  </a:extLst>
                </p:cNvPr>
                <p:cNvSpPr/>
                <p:nvPr/>
              </p:nvSpPr>
              <p:spPr>
                <a:xfrm>
                  <a:off x="3214687" y="4786312"/>
                  <a:ext cx="330422" cy="330422"/>
                </a:xfrm>
                <a:custGeom>
                  <a:avLst/>
                  <a:gdLst>
                    <a:gd name="connsiteX0" fmla="*/ 330422 w 330422"/>
                    <a:gd name="connsiteY0" fmla="*/ 38195 h 330422"/>
                    <a:gd name="connsiteX1" fmla="*/ 330422 w 330422"/>
                    <a:gd name="connsiteY1" fmla="*/ 0 h 330422"/>
                    <a:gd name="connsiteX2" fmla="*/ 0 w 330422"/>
                    <a:gd name="connsiteY2" fmla="*/ 0 h 330422"/>
                    <a:gd name="connsiteX3" fmla="*/ 0 w 330422"/>
                    <a:gd name="connsiteY3" fmla="*/ 330422 h 330422"/>
                    <a:gd name="connsiteX4" fmla="*/ 330422 w 330422"/>
                    <a:gd name="connsiteY4" fmla="*/ 330422 h 330422"/>
                    <a:gd name="connsiteX5" fmla="*/ 330422 w 330422"/>
                    <a:gd name="connsiteY5" fmla="*/ 211265 h 330422"/>
                    <a:gd name="connsiteX6" fmla="*/ 305943 w 330422"/>
                    <a:gd name="connsiteY6" fmla="*/ 235744 h 330422"/>
                    <a:gd name="connsiteX7" fmla="*/ 305943 w 330422"/>
                    <a:gd name="connsiteY7" fmla="*/ 305943 h 330422"/>
                    <a:gd name="connsiteX8" fmla="*/ 24479 w 330422"/>
                    <a:gd name="connsiteY8" fmla="*/ 305943 h 330422"/>
                    <a:gd name="connsiteX9" fmla="*/ 24479 w 330422"/>
                    <a:gd name="connsiteY9" fmla="*/ 24479 h 330422"/>
                    <a:gd name="connsiteX10" fmla="*/ 305943 w 330422"/>
                    <a:gd name="connsiteY10" fmla="*/ 24479 h 330422"/>
                    <a:gd name="connsiteX11" fmla="*/ 305943 w 330422"/>
                    <a:gd name="connsiteY11" fmla="*/ 62675 h 330422"/>
                    <a:gd name="connsiteX12" fmla="*/ 330422 w 330422"/>
                    <a:gd name="connsiteY12" fmla="*/ 38195 h 33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422" h="330422">
                      <a:moveTo>
                        <a:pt x="330422" y="38195"/>
                      </a:moveTo>
                      <a:lnTo>
                        <a:pt x="330422" y="0"/>
                      </a:lnTo>
                      <a:lnTo>
                        <a:pt x="0" y="0"/>
                      </a:lnTo>
                      <a:lnTo>
                        <a:pt x="0" y="330422"/>
                      </a:lnTo>
                      <a:lnTo>
                        <a:pt x="330422" y="330422"/>
                      </a:lnTo>
                      <a:lnTo>
                        <a:pt x="330422" y="211265"/>
                      </a:lnTo>
                      <a:lnTo>
                        <a:pt x="305943" y="235744"/>
                      </a:lnTo>
                      <a:lnTo>
                        <a:pt x="305943" y="305943"/>
                      </a:lnTo>
                      <a:lnTo>
                        <a:pt x="24479" y="305943"/>
                      </a:lnTo>
                      <a:lnTo>
                        <a:pt x="24479" y="24479"/>
                      </a:lnTo>
                      <a:lnTo>
                        <a:pt x="305943" y="24479"/>
                      </a:lnTo>
                      <a:lnTo>
                        <a:pt x="305943" y="62675"/>
                      </a:lnTo>
                      <a:lnTo>
                        <a:pt x="330422" y="38195"/>
                      </a:lnTo>
                      <a:close/>
                    </a:path>
                  </a:pathLst>
                </a:custGeom>
                <a:grpFill/>
                <a:ln w="0" cap="flat">
                  <a:noFill/>
                  <a:prstDash val="solid"/>
                  <a:miter/>
                </a:ln>
              </p:spPr>
              <p:txBody>
                <a:bodyPr rtlCol="0" anchor="ctr"/>
                <a:lstStyle/>
                <a:p>
                  <a:endParaRPr lang="ko-KR" altLang="en-US"/>
                </a:p>
              </p:txBody>
            </p:sp>
            <p:sp>
              <p:nvSpPr>
                <p:cNvPr id="74" name="자유형: 도형 73">
                  <a:extLst>
                    <a:ext uri="{FF2B5EF4-FFF2-40B4-BE49-F238E27FC236}">
                      <a16:creationId xmlns:a16="http://schemas.microsoft.com/office/drawing/2014/main" id="{EE6FE7CE-8856-1161-DE00-F249EB98BAA1}"/>
                    </a:ext>
                  </a:extLst>
                </p:cNvPr>
                <p:cNvSpPr/>
                <p:nvPr/>
              </p:nvSpPr>
              <p:spPr>
                <a:xfrm>
                  <a:off x="3209925" y="4781550"/>
                  <a:ext cx="339947" cy="339947"/>
                </a:xfrm>
                <a:custGeom>
                  <a:avLst/>
                  <a:gdLst>
                    <a:gd name="connsiteX0" fmla="*/ 339947 w 339947"/>
                    <a:gd name="connsiteY0" fmla="*/ 339947 h 339947"/>
                    <a:gd name="connsiteX1" fmla="*/ 0 w 339947"/>
                    <a:gd name="connsiteY1" fmla="*/ 339947 h 339947"/>
                    <a:gd name="connsiteX2" fmla="*/ 0 w 339947"/>
                    <a:gd name="connsiteY2" fmla="*/ 0 h 339947"/>
                    <a:gd name="connsiteX3" fmla="*/ 339947 w 339947"/>
                    <a:gd name="connsiteY3" fmla="*/ 0 h 339947"/>
                    <a:gd name="connsiteX4" fmla="*/ 339947 w 339947"/>
                    <a:gd name="connsiteY4" fmla="*/ 44958 h 339947"/>
                    <a:gd name="connsiteX5" fmla="*/ 305943 w 339947"/>
                    <a:gd name="connsiteY5" fmla="*/ 78962 h 339947"/>
                    <a:gd name="connsiteX6" fmla="*/ 305943 w 339947"/>
                    <a:gd name="connsiteY6" fmla="*/ 34004 h 339947"/>
                    <a:gd name="connsiteX7" fmla="*/ 34004 w 339947"/>
                    <a:gd name="connsiteY7" fmla="*/ 34004 h 339947"/>
                    <a:gd name="connsiteX8" fmla="*/ 34004 w 339947"/>
                    <a:gd name="connsiteY8" fmla="*/ 305943 h 339947"/>
                    <a:gd name="connsiteX9" fmla="*/ 305943 w 339947"/>
                    <a:gd name="connsiteY9" fmla="*/ 305943 h 339947"/>
                    <a:gd name="connsiteX10" fmla="*/ 305943 w 339947"/>
                    <a:gd name="connsiteY10" fmla="*/ 238506 h 339947"/>
                    <a:gd name="connsiteX11" fmla="*/ 339947 w 339947"/>
                    <a:gd name="connsiteY11" fmla="*/ 204502 h 339947"/>
                    <a:gd name="connsiteX12" fmla="*/ 339947 w 339947"/>
                    <a:gd name="connsiteY12" fmla="*/ 339947 h 339947"/>
                    <a:gd name="connsiteX13" fmla="*/ 9525 w 339947"/>
                    <a:gd name="connsiteY13" fmla="*/ 330422 h 339947"/>
                    <a:gd name="connsiteX14" fmla="*/ 330422 w 339947"/>
                    <a:gd name="connsiteY14" fmla="*/ 330422 h 339947"/>
                    <a:gd name="connsiteX15" fmla="*/ 330422 w 339947"/>
                    <a:gd name="connsiteY15" fmla="*/ 227457 h 339947"/>
                    <a:gd name="connsiteX16" fmla="*/ 315468 w 339947"/>
                    <a:gd name="connsiteY16" fmla="*/ 242411 h 339947"/>
                    <a:gd name="connsiteX17" fmla="*/ 315468 w 339947"/>
                    <a:gd name="connsiteY17" fmla="*/ 315468 h 339947"/>
                    <a:gd name="connsiteX18" fmla="*/ 24479 w 339947"/>
                    <a:gd name="connsiteY18" fmla="*/ 315468 h 339947"/>
                    <a:gd name="connsiteX19" fmla="*/ 24479 w 339947"/>
                    <a:gd name="connsiteY19" fmla="*/ 24479 h 339947"/>
                    <a:gd name="connsiteX20" fmla="*/ 315468 w 339947"/>
                    <a:gd name="connsiteY20" fmla="*/ 24479 h 339947"/>
                    <a:gd name="connsiteX21" fmla="*/ 315468 w 339947"/>
                    <a:gd name="connsiteY21" fmla="*/ 55912 h 339947"/>
                    <a:gd name="connsiteX22" fmla="*/ 330422 w 339947"/>
                    <a:gd name="connsiteY22" fmla="*/ 40958 h 339947"/>
                    <a:gd name="connsiteX23" fmla="*/ 330422 w 339947"/>
                    <a:gd name="connsiteY23" fmla="*/ 9525 h 339947"/>
                    <a:gd name="connsiteX24" fmla="*/ 9525 w 339947"/>
                    <a:gd name="connsiteY24" fmla="*/ 9525 h 339947"/>
                    <a:gd name="connsiteX25" fmla="*/ 9525 w 339947"/>
                    <a:gd name="connsiteY25" fmla="*/ 330422 h 33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9947" h="339947">
                      <a:moveTo>
                        <a:pt x="339947" y="339947"/>
                      </a:moveTo>
                      <a:lnTo>
                        <a:pt x="0" y="339947"/>
                      </a:lnTo>
                      <a:lnTo>
                        <a:pt x="0" y="0"/>
                      </a:lnTo>
                      <a:lnTo>
                        <a:pt x="339947" y="0"/>
                      </a:lnTo>
                      <a:lnTo>
                        <a:pt x="339947" y="44958"/>
                      </a:lnTo>
                      <a:lnTo>
                        <a:pt x="305943" y="78962"/>
                      </a:lnTo>
                      <a:lnTo>
                        <a:pt x="305943" y="34004"/>
                      </a:lnTo>
                      <a:lnTo>
                        <a:pt x="34004" y="34004"/>
                      </a:lnTo>
                      <a:lnTo>
                        <a:pt x="34004" y="305943"/>
                      </a:lnTo>
                      <a:lnTo>
                        <a:pt x="305943" y="305943"/>
                      </a:lnTo>
                      <a:lnTo>
                        <a:pt x="305943" y="238506"/>
                      </a:lnTo>
                      <a:lnTo>
                        <a:pt x="339947" y="204502"/>
                      </a:lnTo>
                      <a:lnTo>
                        <a:pt x="339947" y="339947"/>
                      </a:lnTo>
                      <a:close/>
                      <a:moveTo>
                        <a:pt x="9525" y="330422"/>
                      </a:moveTo>
                      <a:lnTo>
                        <a:pt x="330422" y="330422"/>
                      </a:lnTo>
                      <a:lnTo>
                        <a:pt x="330422" y="227457"/>
                      </a:lnTo>
                      <a:lnTo>
                        <a:pt x="315468" y="242411"/>
                      </a:lnTo>
                      <a:lnTo>
                        <a:pt x="315468" y="315468"/>
                      </a:lnTo>
                      <a:lnTo>
                        <a:pt x="24479" y="315468"/>
                      </a:lnTo>
                      <a:lnTo>
                        <a:pt x="24479" y="24479"/>
                      </a:lnTo>
                      <a:lnTo>
                        <a:pt x="315468" y="24479"/>
                      </a:lnTo>
                      <a:lnTo>
                        <a:pt x="315468" y="55912"/>
                      </a:lnTo>
                      <a:lnTo>
                        <a:pt x="330422" y="40958"/>
                      </a:lnTo>
                      <a:lnTo>
                        <a:pt x="330422" y="9525"/>
                      </a:lnTo>
                      <a:lnTo>
                        <a:pt x="9525" y="9525"/>
                      </a:lnTo>
                      <a:lnTo>
                        <a:pt x="9525" y="330422"/>
                      </a:lnTo>
                      <a:close/>
                    </a:path>
                  </a:pathLst>
                </a:custGeom>
                <a:grpFill/>
                <a:ln w="0" cap="flat">
                  <a:noFill/>
                  <a:prstDash val="solid"/>
                  <a:miter/>
                </a:ln>
              </p:spPr>
              <p:txBody>
                <a:bodyPr rtlCol="0" anchor="ctr"/>
                <a:lstStyle/>
                <a:p>
                  <a:endParaRPr lang="ko-KR" altLang="en-US"/>
                </a:p>
              </p:txBody>
            </p:sp>
          </p:grpSp>
          <p:grpSp>
            <p:nvGrpSpPr>
              <p:cNvPr id="65" name="그래픽 70">
                <a:extLst>
                  <a:ext uri="{FF2B5EF4-FFF2-40B4-BE49-F238E27FC236}">
                    <a16:creationId xmlns:a16="http://schemas.microsoft.com/office/drawing/2014/main" id="{513FC65F-5F17-E347-5DAC-9BF2BD45E4A0}"/>
                  </a:ext>
                </a:extLst>
              </p:cNvPr>
              <p:cNvGrpSpPr/>
              <p:nvPr/>
            </p:nvGrpSpPr>
            <p:grpSpPr>
              <a:xfrm>
                <a:off x="3326987" y="4810125"/>
                <a:ext cx="318897" cy="250793"/>
                <a:chOff x="3326987" y="4810125"/>
                <a:chExt cx="318897" cy="250793"/>
              </a:xfrm>
              <a:grpFill/>
            </p:grpSpPr>
            <p:sp>
              <p:nvSpPr>
                <p:cNvPr id="68" name="자유형: 도형 67">
                  <a:extLst>
                    <a:ext uri="{FF2B5EF4-FFF2-40B4-BE49-F238E27FC236}">
                      <a16:creationId xmlns:a16="http://schemas.microsoft.com/office/drawing/2014/main" id="{A73D541F-EE4C-CD8F-9E60-097C85D01051}"/>
                    </a:ext>
                  </a:extLst>
                </p:cNvPr>
                <p:cNvSpPr/>
                <p:nvPr/>
              </p:nvSpPr>
              <p:spPr>
                <a:xfrm>
                  <a:off x="3340417" y="4823555"/>
                  <a:ext cx="292036" cy="223837"/>
                </a:xfrm>
                <a:custGeom>
                  <a:avLst/>
                  <a:gdLst>
                    <a:gd name="connsiteX0" fmla="*/ 85439 w 292036"/>
                    <a:gd name="connsiteY0" fmla="*/ 223838 h 223837"/>
                    <a:gd name="connsiteX1" fmla="*/ 0 w 292036"/>
                    <a:gd name="connsiteY1" fmla="*/ 138398 h 223837"/>
                    <a:gd name="connsiteX2" fmla="*/ 17336 w 292036"/>
                    <a:gd name="connsiteY2" fmla="*/ 121158 h 223837"/>
                    <a:gd name="connsiteX3" fmla="*/ 85439 w 292036"/>
                    <a:gd name="connsiteY3" fmla="*/ 189262 h 223837"/>
                    <a:gd name="connsiteX4" fmla="*/ 274701 w 292036"/>
                    <a:gd name="connsiteY4" fmla="*/ 0 h 223837"/>
                    <a:gd name="connsiteX5" fmla="*/ 292037 w 292036"/>
                    <a:gd name="connsiteY5" fmla="*/ 17336 h 223837"/>
                    <a:gd name="connsiteX6" fmla="*/ 85439 w 292036"/>
                    <a:gd name="connsiteY6" fmla="*/ 223838 h 22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036" h="223837">
                      <a:moveTo>
                        <a:pt x="85439" y="223838"/>
                      </a:moveTo>
                      <a:lnTo>
                        <a:pt x="0" y="138398"/>
                      </a:lnTo>
                      <a:lnTo>
                        <a:pt x="17336" y="121158"/>
                      </a:lnTo>
                      <a:lnTo>
                        <a:pt x="85439" y="189262"/>
                      </a:lnTo>
                      <a:lnTo>
                        <a:pt x="274701" y="0"/>
                      </a:lnTo>
                      <a:lnTo>
                        <a:pt x="292037" y="17336"/>
                      </a:lnTo>
                      <a:lnTo>
                        <a:pt x="85439" y="223838"/>
                      </a:lnTo>
                      <a:close/>
                    </a:path>
                  </a:pathLst>
                </a:custGeom>
                <a:grpFill/>
                <a:ln w="0" cap="flat">
                  <a:noFill/>
                  <a:prstDash val="solid"/>
                  <a:miter/>
                </a:ln>
              </p:spPr>
              <p:txBody>
                <a:bodyPr rtlCol="0" anchor="ctr"/>
                <a:lstStyle/>
                <a:p>
                  <a:endParaRPr lang="ko-KR" altLang="en-US"/>
                </a:p>
              </p:txBody>
            </p:sp>
            <p:sp>
              <p:nvSpPr>
                <p:cNvPr id="70" name="자유형: 도형 69">
                  <a:extLst>
                    <a:ext uri="{FF2B5EF4-FFF2-40B4-BE49-F238E27FC236}">
                      <a16:creationId xmlns:a16="http://schemas.microsoft.com/office/drawing/2014/main" id="{DED3D427-05A0-A3EA-90E0-43898583527E}"/>
                    </a:ext>
                  </a:extLst>
                </p:cNvPr>
                <p:cNvSpPr/>
                <p:nvPr/>
              </p:nvSpPr>
              <p:spPr>
                <a:xfrm>
                  <a:off x="3326987" y="4810125"/>
                  <a:ext cx="318897" cy="250793"/>
                </a:xfrm>
                <a:custGeom>
                  <a:avLst/>
                  <a:gdLst>
                    <a:gd name="connsiteX0" fmla="*/ 98870 w 318897"/>
                    <a:gd name="connsiteY0" fmla="*/ 250793 h 250793"/>
                    <a:gd name="connsiteX1" fmla="*/ 0 w 318897"/>
                    <a:gd name="connsiteY1" fmla="*/ 151924 h 250793"/>
                    <a:gd name="connsiteX2" fmla="*/ 30766 w 318897"/>
                    <a:gd name="connsiteY2" fmla="*/ 121158 h 250793"/>
                    <a:gd name="connsiteX3" fmla="*/ 98870 w 318897"/>
                    <a:gd name="connsiteY3" fmla="*/ 189262 h 250793"/>
                    <a:gd name="connsiteX4" fmla="*/ 288131 w 318897"/>
                    <a:gd name="connsiteY4" fmla="*/ 0 h 250793"/>
                    <a:gd name="connsiteX5" fmla="*/ 318897 w 318897"/>
                    <a:gd name="connsiteY5" fmla="*/ 30766 h 250793"/>
                    <a:gd name="connsiteX6" fmla="*/ 98870 w 318897"/>
                    <a:gd name="connsiteY6" fmla="*/ 250793 h 250793"/>
                    <a:gd name="connsiteX7" fmla="*/ 26860 w 318897"/>
                    <a:gd name="connsiteY7" fmla="*/ 151924 h 250793"/>
                    <a:gd name="connsiteX8" fmla="*/ 98870 w 318897"/>
                    <a:gd name="connsiteY8" fmla="*/ 223933 h 250793"/>
                    <a:gd name="connsiteX9" fmla="*/ 291941 w 318897"/>
                    <a:gd name="connsiteY9" fmla="*/ 30766 h 250793"/>
                    <a:gd name="connsiteX10" fmla="*/ 288131 w 318897"/>
                    <a:gd name="connsiteY10" fmla="*/ 26956 h 250793"/>
                    <a:gd name="connsiteX11" fmla="*/ 98870 w 318897"/>
                    <a:gd name="connsiteY11" fmla="*/ 216218 h 250793"/>
                    <a:gd name="connsiteX12" fmla="*/ 30766 w 318897"/>
                    <a:gd name="connsiteY12" fmla="*/ 148114 h 250793"/>
                    <a:gd name="connsiteX13" fmla="*/ 26956 w 318897"/>
                    <a:gd name="connsiteY13" fmla="*/ 151924 h 25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897" h="250793">
                      <a:moveTo>
                        <a:pt x="98870" y="250793"/>
                      </a:moveTo>
                      <a:lnTo>
                        <a:pt x="0" y="151924"/>
                      </a:lnTo>
                      <a:lnTo>
                        <a:pt x="30766" y="121158"/>
                      </a:lnTo>
                      <a:lnTo>
                        <a:pt x="98870" y="189262"/>
                      </a:lnTo>
                      <a:lnTo>
                        <a:pt x="288131" y="0"/>
                      </a:lnTo>
                      <a:lnTo>
                        <a:pt x="318897" y="30766"/>
                      </a:lnTo>
                      <a:lnTo>
                        <a:pt x="98870" y="250793"/>
                      </a:lnTo>
                      <a:close/>
                      <a:moveTo>
                        <a:pt x="26860" y="151924"/>
                      </a:moveTo>
                      <a:lnTo>
                        <a:pt x="98870" y="223933"/>
                      </a:lnTo>
                      <a:lnTo>
                        <a:pt x="291941" y="30766"/>
                      </a:lnTo>
                      <a:lnTo>
                        <a:pt x="288131" y="26956"/>
                      </a:lnTo>
                      <a:lnTo>
                        <a:pt x="98870" y="216218"/>
                      </a:lnTo>
                      <a:lnTo>
                        <a:pt x="30766" y="148114"/>
                      </a:lnTo>
                      <a:lnTo>
                        <a:pt x="26956" y="151924"/>
                      </a:lnTo>
                      <a:close/>
                    </a:path>
                  </a:pathLst>
                </a:custGeom>
                <a:grpFill/>
                <a:ln w="0" cap="flat">
                  <a:noFill/>
                  <a:prstDash val="solid"/>
                  <a:miter/>
                </a:ln>
              </p:spPr>
              <p:txBody>
                <a:bodyPr rtlCol="0" anchor="ctr"/>
                <a:lstStyle/>
                <a:p>
                  <a:endParaRPr lang="ko-KR" altLang="en-US"/>
                </a:p>
              </p:txBody>
            </p:sp>
          </p:grpSp>
        </p:grpSp>
      </p:grpSp>
    </p:spTree>
    <p:extLst>
      <p:ext uri="{BB962C8B-B14F-4D97-AF65-F5344CB8AC3E}">
        <p14:creationId xmlns:p14="http://schemas.microsoft.com/office/powerpoint/2010/main" val="1372362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8B7E2CA3-375D-4415-89B5-7C7E9B46A778}"/>
  <p:tag name="ISPRING_RESOURCE_FOLDER" val="\\UDS\8\ebaker3\Desktop\Global Board Presentation  - N Petrie\Leadership Pack\Leadership Pack_02\"/>
  <p:tag name="ISPRING_PRESENTATION_PATH" val="\\UDS\8\ebaker3\Desktop\Global Board Presentation  - N Petrie\Leadership Pack\Leadership Pack_02.pptx"/>
  <p:tag name="ISPRING_PROJECT_FOLDER_UPDATED" val="1"/>
  <p:tag name="ISPRING_PRESENTATION_INFO" val="&lt;?xml version=&quot;1.0&quot; encoding=&quot;UTF-8&quot; standalone=&quot;no&quot; ?&gt;&#10;&lt;presentation&gt;&#10;&#10;  &lt;slides&gt;&#10;    &lt;slide duration=&quot;6150&quot; id=&quot;{4257E06D-39A9-4DF7-996D-89EC9607447A}&quot; pptId=&quot;256&quot; transitionDuration=&quot;0&quot;/&gt;&#10;    &lt;slide duration=&quot;48024&quot; id=&quot;{EDD4C95D-9195-48C4-A1D8-B082B9879BCF}&quot; pptId=&quot;258&quot; transitionDuration=&quot;0&quot;/&gt;&#10;    &lt;slide duration=&quot;5000&quot; id=&quot;{2D4498EE-BCB1-4726-A1BE-206F5914222E}&quot; pptId=&quot;259&quot; transitionDuration=&quot;0&quot;/&gt;&#10;    &lt;slide duration=&quot;5000&quot; id=&quot;{01A13A1D-6143-40AB-A6D8-05D0B593FD2A}&quot; pptId=&quot;260&quot; transitionDuration=&quot;0&quot;/&gt;&#10;    &lt;slide duration=&quot;5000&quot; id=&quot;{32E42493-1E07-472B-85BE-DDACB4C44428}&quot; pptId=&quot;261&quot; transitionDuration=&quot;0&quot;/&gt;&#10;    &lt;slide duration=&quot;5000&quot; id=&quot;{FE47AA6A-F9E9-4422-BA82-91CC1813F7B9}&quot; pptId=&quot;262&quot; transitionDuration=&quot;0&quot;/&gt;&#10;    &lt;slide duration=&quot;5000&quot; id=&quot;{A82C5922-5BA4-4145-AC6A-06C834188BF1}&quot; pptId=&quot;263&quot; transitionDuration=&quot;0&quot;/&gt;&#10;    &lt;slide duration=&quot;5000&quot; id=&quot;{AA54486C-DBA8-472F-A696-9283D7A076B7}&quot; pptId=&quot;264&quot; transitionDuration=&quot;0&quot;/&gt;&#10;    &lt;slide duration=&quot;5000&quot; id=&quot;{F78B596E-3755-4618-982D-0C1354F7E76D}&quot; pptId=&quot;265&quot; transitionDuration=&quot;0&quot;/&gt;&#10;    &lt;slide duration=&quot;5000&quot; id=&quot;{05114634-8198-4A0D-81AA-87C35C0C49DE}&quot; pptId=&quot;266&quot; transitionDuration=&quot;0&quot;/&gt;&#10;    &lt;slide duration=&quot;48024&quot; id=&quot;{0642472C-F50E-42F2-8FF3-4C89758169F9}&quot; pptId=&quot;267&quot; transitionDuration=&quot;0&quot;/&gt;&#10;    &lt;slide duration=&quot;5000&quot; id=&quot;{BF018970-3A8E-4F28-AF98-DC4FDB27BD2C}&quot; pptId=&quot;268&quot; transitionDuration=&quot;500&quot;/&gt;&#10;    &lt;slide duration=&quot;139960&quot; id=&quot;{6207077D-78C5-4BC9-B3E6-B215C2B52A77}&quot; pptId=&quot;269&quot; transitionDuration=&quot;0&quot;/&gt;&#10;    &lt;slide duration=&quot;5000&quot; id=&quot;{8260909B-1813-47E4-AB4B-73F2E7F540E6}&quot; pptId=&quot;270&quot; transitionDuration=&quot;0&quot;/&gt;&#10;    &lt;slide duration=&quot;5000&quot; id=&quot;{5DB593F4-F48D-4C6D-BB66-5F3441236D09}&quot; pptId=&quot;271&quot; transitionDuration=&quot;0&quot;/&gt;&#10;    &lt;slide duration=&quot;5000&quot; id=&quot;{9574E6D2-9FC5-4A60-96F2-0BF7755BE56E}&quot; pptId=&quot;272&quot; transitionDuration=&quot;0&quot;/&gt;&#10;    &lt;slide duration=&quot;5000&quot; id=&quot;{606A46FA-99AB-49F8-A080-61C8B2FBAF86}&quot; pptId=&quot;273&quot; transitionDuration=&quot;500&quot;/&gt;&#10;    &lt;slide duration=&quot;5000&quot; id=&quot;{B8086F30-C378-4B2A-BE99-A035A27B24F9}&quot; pptId=&quot;274&quot; transitionDuration=&quot;0&quot;/&gt;&#10;    &lt;slide duration=&quot;5000&quot; id=&quot;{C5395054-2DE4-4601-B29F-A6A16007B98B}&quot; pptId=&quot;275&quot; transitionDuration=&quot;0&quot;/&gt;&#10;    &lt;slide duration=&quot;5000&quot; id=&quot;{7C47F49A-81F0-4815-9705-C3C47E27D4DE}&quot; pptId=&quot;276&quot; transitionDuration=&quot;0&quot;/&gt;&#10;    &lt;slide duration=&quot;5000&quot; id=&quot;{2F1D5B8A-9002-4E5C-8445-B89B84736E1A}&quot; pptId=&quot;277&quot; transitionDuration=&quot;0&quot;/&gt;&#10;    &lt;slide duration=&quot;5000&quot; id=&quot;{856452B8-34B4-4F92-A637-58B20C49DAA8}&quot; pptId=&quot;278&quot; transitionDuration=&quot;0&quot;/&gt;&#10;    &lt;slide duration=&quot;5000&quot; id=&quot;{A07B93F4-E3A3-492E-96CC-0F394B8306DF}&quot; pptId=&quot;279&quot; transitionDuration=&quot;0&quot;/&gt;&#10;    &lt;slide duration=&quot;5000&quot; id=&quot;{70C276E6-3AB4-4F60-9955-9D06C03CEB65}&quot; pptId=&quot;280&quot; transitionDuration=&quot;0&quot;/&gt;&#10;    &lt;slide duration=&quot;5000&quot; id=&quot;{977698CA-5266-4E4E-AB04-7702F2BE6664}&quot; pptId=&quot;281&quot; transitionDuration=&quot;0&quot;/&gt;&#10;    &lt;slide duration=&quot;5000&quot; id=&quot;{DC709272-35D5-408C-BA23-E39BB354256B}&quot; pptId=&quot;282&quot; transitionDuration=&quot;0&quot;/&gt;&#10;    &lt;slide duration=&quot;5000&quot; id=&quot;{EAED726D-9EE6-4093-9641-91E5017771D6}&quot; pptId=&quot;283&quot; transitionDuration=&quot;0&quot;/&gt;&#10;    &lt;slide duration=&quot;5000&quot; id=&quot;{266EC1BC-7FD1-4472-87A1-BF9EF040484D}&quot; pptId=&quot;284&quot; transitionDuration=&quot;0&quot;/&gt;&#10;    &lt;slide duration=&quot;5000&quot; id=&quot;{458E5C22-A95F-4890-A91D-66E65C194827}&quot; pptId=&quot;285&quot; transitionDuration=&quot;0&quot;/&gt;&#10;    &lt;slide duration=&quot;5000&quot; id=&quot;{1DAFD1D6-6638-4040-A404-2B5FACFCE205}&quot; pptId=&quot;307&quot; transitionDuration=&quot;0&quot;/&gt;&#10;    &lt;slide duration=&quot;5000&quot; id=&quot;{1F02C295-386C-4A89-A5E0-49CC0F7C0F68}&quot; pptId=&quot;286&quot; transitionDuration=&quot;0&quot;/&gt;&#10;    &lt;slide duration=&quot;5000&quot; id=&quot;{C7EB503D-3B5B-4FA3-98A0-CEC3016C7F59}&quot; pptId=&quot;288&quot; transitionDuration=&quot;0&quot;/&gt;&#10;    &lt;slide duration=&quot;5000&quot; id=&quot;{C44DFB26-D470-400B-99C3-970BF98FABCF}&quot; pptId=&quot;289&quot; transitionDuration=&quot;0&quot;/&gt;&#10;    &lt;slide duration=&quot;5000&quot; id=&quot;{C6FDE8D1-DC19-4A1D-9D1B-3465D32C7276}&quot; pptId=&quot;290&quot; transitionDuration=&quot;0&quot;/&gt;&#10;    &lt;slide duration=&quot;5000&quot; id=&quot;{979FEADD-4C06-4BDF-B92B-D2B6E5EB6825}&quot; pptId=&quot;292&quot; transitionDuration=&quot;0&quot;/&gt;&#10;    &lt;slide duration=&quot;5000&quot; id=&quot;{5D2B9331-8C1C-4759-B7A9-7CA243861E9C}&quot; pptId=&quot;291&quot; transitionDuration=&quot;0&quot;/&gt;&#10;    &lt;slide duration=&quot;5000&quot; id=&quot;{A8417551-076E-4168-851E-27C7EEA064B4}&quot; pptId=&quot;293&quot; transitionDuration=&quot;0&quot;/&gt;&#10;    &lt;slide duration=&quot;5000&quot; id=&quot;{F997AB04-67A3-4499-A711-88F742AB50D2}&quot; pptId=&quot;294&quot; transitionDuration=&quot;0&quot;/&gt;&#10;    &lt;slide duration=&quot;5000&quot; id=&quot;{A5DADAA0-4722-4AC7-8AC6-039106C01A64}&quot; pptId=&quot;295&quot; transitionDuration=&quot;0&quot;/&gt;&#10;    &lt;slide duration=&quot;5000&quot; id=&quot;{775CD8EE-F87A-44B2-85FE-B4B31C561637}&quot; pptId=&quot;296&quot; transitionDuration=&quot;0&quot;/&gt;&#10;    &lt;slide duration=&quot;5000&quot; id=&quot;{87F90F58-4DE7-4EC9-84F3-E5EA7CE1B902}&quot; pptId=&quot;309&quot; transitionDuration=&quot;0&quot;/&gt;&#10;    &lt;slide duration=&quot;5000&quot; id=&quot;{7F3E101F-D734-4C9D-980D-4B2071A42D61}&quot; pptId=&quot;297&quot; transitionDuration=&quot;0&quot;/&gt;&#10;    &lt;slide duration=&quot;5000&quot; id=&quot;{CCBF6D24-A158-49D4-A42E-DC11DDBE1C9E}&quot; pptId=&quot;298&quot; transitionDuration=&quot;0&quot;/&gt;&#10;    &lt;slide duration=&quot;139960&quot; id=&quot;{CFA602A6-12D1-432E-B038-E7A9E8202A09}&quot; pptId=&quot;299&quot; transitionDuration=&quot;0&quot;/&gt;&#10;    &lt;slide duration=&quot;5000&quot; id=&quot;{8E3C188E-115D-42F6-B784-0339C88D3C47}&quot; pptId=&quot;308&quot; transitionDuration=&quot;0&quot;/&gt;&#10;    &lt;slide duration=&quot;5000&quot; id=&quot;{523EB18A-C189-4E60-B560-CFE23AEEDCC6}&quot; pptId=&quot;301&quot; transitionDuration=&quot;0&quot;/&gt;&#10;    &lt;slide duration=&quot;5000&quot; id=&quot;{B0DB1909-AED0-463F-BDF1-9A43EBD14095}&quot; pptId=&quot;302&quot; transitionDuration=&quot;0&quot;/&gt;&#10;    &lt;slide duration=&quot;5000&quot; id=&quot;{F9E00F73-FC45-4DC7-B5D1-AC2ECA8F7BD1}&quot; pptId=&quot;304&quot; transitionDuration=&quot;500&quot;/&gt;&#10;    &lt;slide duration=&quot;5000&quot; id=&quot;{CC589245-BE3D-4974-8AB7-E8DD879FBEF0}&quot; pptId=&quot;306&quot; transitionDuration=&quot;0&quot;/&gt;&#10;  &lt;/slides&gt;&#10;&#10;  &lt;narration&gt;&#10;    &lt;videoTracks&gt;&#10;      &lt;videoTrack duration=&quot;128960&quot; muted=&quot;false&quot; slideId=&quot;{CFA602A6-12D1-432E-B038-E7A9E8202A09}&quot; startTime=&quot;0&quot; stepIndex=&quot;0&quot; volume=&quot;1&quot;&gt;&#10;        &lt;file modifyTime=&quot;2015-03-06T01:30:23&quot; size=&quot;83288764&quot;&gt;&#10;          &lt;path full=&quot;\\UDS\8\ebaker3\Desktop\Global Board Presentation  - N Petrie\Leadership Pack\Leadership Pack_02\video\video1.mp4&quot; relative=&quot;Leadership Pack_02\video\video1.mp4&quot; resource=&quot;video1.mp4&quot;/&gt;&#10;        &lt;/file&gt;&#10;        &lt;video height=&quot;1080&quot; width=&quot;1920&quot;/&gt;&#10;        &lt;audio channels=&quot;2&quot; sampleRate=&quot;44100&quot;/&gt;&#10;      &lt;/videoTrack&gt;&#10;      &lt;videoTrack duration=&quot;139960&quot; muted=&quot;false&quot; slideId=&quot;{6207077D-78C5-4BC9-B3E6-B215C2B52A77}&quot; startTime=&quot;0&quot; stepIndex=&quot;0&quot; volume=&quot;1&quot;&gt;&#10;        &lt;file modifyTime=&quot;2015-03-06T01:32:25&quot; size=&quot;47526755&quot;&gt;&#10;          &lt;path full=&quot;\\UDS\8\ebaker3\Desktop\Global Board Presentation  - N Petrie\Leadership Pack\Leadership Pack_02\video\video2.mp4&quot; relative=&quot;Leadership Pack_02\video\video2.mp4&quot; resource=&quot;video2.mp4&quot;/&gt;&#10;        &lt;/file&gt;&#10;        &lt;video height=&quot;720&quot; width=&quot;1280&quot;/&gt;&#10;        &lt;audio channels=&quot;2&quot; sampleRate=&quot;48000&quot;/&gt;&#10;      &lt;/videoTrack&gt;&#10;    &lt;/videoTracks&gt;&#10;  &lt;/narration&gt;&#10;&#10;&lt;/presentation&gt;&#10;"/>
  <p:tag name="GENSWF_MOVIE_ONCLICK_URL" val="http://"/>
  <p:tag name="GENSWF_MOVIE_ONCLICK_URL_TARGET" val="_self"/>
  <p:tag name="GENSWF_MOVIE_PRESENTATION_END_URL" val="http://"/>
  <p:tag name="GENSWF_MOVIE_PRESENTATION_END_URL_TARGET" val="_self"/>
  <p:tag name="FLASHSPRING_PRESENTATION_REFERENCES" val="F&#10;Leadership Pack_02.pptx&#10;\\UDS\8\ebaker3\Desktop\Global Board Presentation  - N Petrie\Leadership Pack\Leadership Pack_02\attachment\att1\Leadership Pack_02.pptx&#10;_blank&#10;|&#10;"/>
  <p:tag name="ISPRING_PLAYERS_CUSTOMIZATION" val="UEsDBBQAAgAIAEZkZkZ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BGZGZGh2OPsIwEAADIFAAAJwAAAHVuaXZlcnNhbC9mbGFzaF9wdWJsaXNoaW5nX3NldHRpbmdzLnhtbOVYzXLiOBC+8xQqb81xYvK7mRSQIsFUqAHDgrOZnChhC9BGlrySDMOc9mn2wfZJtoUCMSEhYrYmNVV7Stzur7vV6p8PVy6/pgzNiFRU8Kp3eFD2EOGxSCifVL3bqPnx3ENKY55gJjipelx46LJWqmT5iFE1HRCtQVUhMMPVRaar3lTr7ML35/P5AVWZNG8FyzXYVwexSP1MEkW4JtLPGF7AH73IiPJqpRJCFSvqiCRnBNEEQuDURIdZk2E19XyrNsLxw0SKnCfXggmJ5GRU9X4pl4+PzxsrHWuqQVPCzeFUDYRGrC9wklATD2YD+o2gKaGTKQR+eHTioTlN9LTqHZePjB3Q97ftLK3bU2Bj51rAcbh+dJASjROssX20HiUZEwl5JaqmZU7A6IasoKnJV70WWFGy4DilcQRvkMlV1WtEw37QDPpBeB0Mb/ttG6ozImpF7cAJM2i3GsEw7EbBYHgTddp7g6LgS+QE6vWDQRBGQX941eruiXA/zxMm6NRb7T0xd8HVoBXt6ymsd/aF9G66oRvmutvp1cP7vUK7ue8F/XYr/DyMut121Oo9oZaFWSjBir9ZzRWoepHLjZpdtXNvKrR4VrqKaBgnDMsJiUSTQpONMVPEQ39kZPJbjhnVC2i8MkydB0KyuspIrPumqaqeaRTvyZw1CKGBs6eWLZ+uW/bTycbpfeu+cLKXA63ATMowX7TF5N2jPz1bR390dr47/JfCrMxoQkSIpVzOoe3w30xfYeQdHp+d7Q7hFW8VrDWOpzAf9Wq8FSUrrbHgG5PNPKORYMk6rSQdkSTEKSmM/cED5U3QPPTQGEqZQcLrkmLmIarhAuI1WOUjpaleLppmUROBLVhoBHUGWxcST7GEI6qi/DF5ZrTHtYAnqCHxHLaYzYcVv6beI9xF7QbSz8wVEOmiHkis9tBEdcaclFNMnRTvyEhRTVxUr6hwUeuvxoiLcgfLByJRJARz0r8TOUvQQuSI0QeCtEDQ+XkK/00JKu5tNJYiXUqBW2ikGNQ3mlEyJ8mli6N7cJHmgDS9yYi2Hv7M6Tc0ImMhwS7BMygdkFNl7R/sZTjDSj0ZxasYP9gV2wobwZcP5oA4mWFgEvsZhyYlaaZ/hH0MZ+cCXDAmIJsFE5CZGOdQpOZ+Epos1VyO6ex7imfLSzcXuTQK100hHmsTXsQwTijPiavBGHMkOFsgHEPFKlNCMypyBRJbLNa0+q4ALRRRvgx1AlMPnMnErd3Lh0fHJ6dnv55/ujjw//nr7487QY9koMew8WbZwPVOXuiMfMZB38C9yvWccftGuoP3OSNfoFjO2Occ0Bm4xQTfQO7gg28gd7DCLWxTyNRMj6SA38X6H8nE9rat+IYFvEwKlgzqZ+QEoWldYEIuHdq9jSCngYvqMnVOJKMf/O5kEG7BaSa5uQ27Tgf+7Lj/zULuFZaxUwiwTSd2dcM+ZTQFVpK826B8h3Z+l8b6T2zbduWPaazvuqWffhb9XzJmn9YfDja+FKx/fW9+LzNvUsppCnk0PGj9ka12elKu+C+/KpXA2ubXx1rpX1BLAwQUAAIACABGZGZGxmCIeLsCAABQCgAAIQAAAHVuaXZlcnNhbC9mbGFzaF9za2luX3NldHRpbmdzLnhtbJVWUW/bIBB+36+Isvc6W7dlk2ikNs2kSt1arVXfsX2xUTBYcE6Xfz/AuIbErrOgSuG77+OOu+NSondMrD7MZiSTXKonQGSi0BbpsBnLr+ZpgyjFRSYFgsALIVVF+Xz18af7kMQxp1RyD+pczZZm0LtZus85Eu/j69KuMUEmq5qKw70s5EVKs12hZCPyydDKQw2KM7EzzMWP5Xoz6oAzjXcIVRTT5rtd50lqBVqDDenbxq5JFacp8M7Twn3O1PSu3r/9kWzPNEMnu/5k15ispgXESV4sLi+/347zhTk9rsrSrvcFCH/RUC8/2zVK5fQAKj789otdowpZN/X/9EitZGETGmveL+Kbhkuam+dno1rYNSmwF7KOJqvg0+PuGqbefw3fPbHPVUn+aPN6NBBs0VMOK1QNkKTbtTZdyteHBs37gNWWcm0IIdSTHk3Qj7TR3TEx1vP+wCsTeUDyQM94kbypYN3GGzqNDb1gvb5xsyLkvmFBhAr2HgxC7MGe+dvk9YQZgD3zibMcHgQ/nNCPLa2mq/EN9dUM0u+jj/JvzCCo2XYZ63ad1bq6t09XB7490HEqmcNK23ieWQW2biRxWBtTchIUEXTPCopMil+Wlx7cbTRJjgy+14Y7iyBDDkMN52I0YzoM2W6n27H9Ueiv1u5naGb41Zwi0qyszI+Sns+8zjwSc8w8GVbYKWnooO7EVgYaV4oxUUXVDtSzlPxcN0Ii6HOPl+3TGqOTJMgBSYZzTPwhQ8kXTZWC2piaMeiaJsZaXsmKkps/fGHwCnksGDG2SizNcYKyt54MAN8AQFVWduVvN62lajgyDnvg3hoA7sJjNyPadOhYs13jPWwxnA8eOerHgBA0pJ8TfafE8yPAB/gvJqxBQWuYbnmkqXb3it781EzuJpntvHCIub1vpOhkYz9NoAHtf5L/AFBLAwQUAAIACABGZGZGLOLmYF4EAADZEwAAJgAAAHVuaXZlcnNhbC9odG1sX3B1Ymxpc2hpbmdfc2V0dGluZ3MueG1s3VjbciI3EH33V6gmtY8L+BqvC3BhMy5TCwOBcbx+osRIgGKNNJE0sOxTviYftl+yLWRuxsZiK3Gq8mRPT5/TrVbfhvLl15SjCVWaSVEJDgulAFGRSMLEqBLcxTcfzwOkDRYEcyloJRAyQJfVg3KWDzjT4x41BlQ1AhqhLzJTCcbGZBfF4nQ6LTCdKftW8twAvy4kMi1mimoqDFXFjOMZ/DGzjOqgenCAUNmJWpLknCJGwAXBrHeY35qUB0WnNcDJ40jJXJBryaVCajSoBL+USsfH5/WFjmOqs5QKezZdBaEVmwtMCLPuYN5j3ygaUzYag9+HRycBmjJixpXguHRkeUC/uM0zZ3eHwJbnWsJphHkykFKDCTbYPTqLig6pgrBSXTUqp0C6IVvTNPSrWQqciMwETlkSwxtkQ1UJ6nG/G96E3TC6Dvt33aZz1RsRN+Jm6IXpNRv1sB+147DXv41bzb1Bcfgl9gJ1umEvjOKw279qtPdE+J9nhQlbtUZzT8x9eNVrxPtaimqtfSGd23bkh7lutzq16GEv124fOmG32Yg+9+N2uxk3OivUPDHXUrBc3MzmMmS9zNVGzi6quTOWRj5LXU0NdBOO1YjG8oZBkQ0x1zRAf2R09FuOOTMzKLwSNJ1HSrOazmhiuraoKoEtlGBF5wjBNTC2KtnS6bJkP51snL7ozK+d7GVHy9CSMixmTTl6d+9Pz5beH52d73b/JTfLE0aojLBS8z607f6b4VtreYfHZ2e7XXjFWhkbg5Mx9EezaG/rkoXWUIqNzmaf0UBysgzrEHKVQ0RrimEeIGYgwsnyrbH3YG4Yhyy22MPCUJitECdjrMBpvS5/Codt1kk1FATVFZ7CWHIndOLX1DtU+KjdQkC5DSpVPuqhwnoPTVTj3Es5xcxL8Z4ONDPUR/WKSR+17qIx+Ci3sHqkCsVSci/9e5lzgmYyR5w9UmQkglrOU/hvTNH6JEZDJdO5lGNtkOaQsWjC6JSSSx9DD2AizQFpq41T4yz8mbNvaECHUgEvxRNIHZAz7fgLexFnWOsVKV74+MENzUZUD798sAfEZIJhN9iPHMqOppn5N/gxnF1IMMG5hGiuUUBkEpxDktr7IYzM1XyO6W17jCfzS7cXOSeF62bgj+OEFwm0AyZy6kuYYIGk4DOEE8hYbVNowmSuQeKSxVHrn3LQQRETc1dHsL2CMUX8yr10eHR8cnr26/mni0Lx+19/f9wJehrvHY6tNTffr3duet7IZ1vlG7hXtzdv3L6e7tjkvJEvLE3e2OdbnTdwa7d7A7ljw3sDuWPP28LeSJXa7kHW8Lv2+Kf1YHvalot2Nr885uc70ftM+cgWI2wrPjXXvoshSqGP6jwYXmtDN/zdixDi6tVl/MxGba8Df/ac6HbEdtbGq5cLMB9HbhjDhOQshT2DvFvre4cCfZdS2b0Ru0L6h0rlp+L+3/eL/20M3NPyA3zji3v5Fbv5u9MByDd/jqse/ABQSwMEFAACAAgARmRmRm/CXvKYAQAAGwYAAB8AAAB1bml2ZXJzYWwvaHRtbF9za2luX3NldHRpbmdzLmpzjZRNT8MwDIbv+xVVuKKpMKDADbEhIe2AxG6IQ9p5XbU0iZK0rEz77zTZV5KmbPFlefXsdezK3gyi9qAMRc/Rxvw29w/3bjTQmhIVXLs66dFLrSNJijnMihJIQQF5SK2RBSYSjvr2hIScETWuafOpfaVliNjRzBJ5wEIENBnQ6oD2E0qyDom/h38PrLJ2JVmNTiulGB1mjCqgakiZKLFh0NWbOXaFHsxqEGfQBc7AMU3M6SNPjveJDpvLWMkxbaYsZ8MUZ6tcsIrO+/IvGw6i/eSrHRA/Ja8Tx44UUr0rKP3Ek0cd/SQXICXs8z5MdARhglMglm9szj+oY9wtyKPrQhbqQL/c6LBpjnPodCmOR6PHsYvR1qvTzURHl1OwVjtidKvDIQhuQHSsxnc6HJDxil/wAblgue5IB+32/IgShucFzfepYx1BTj9W2/Z171Soef4YOSPEvBFaBsa07NscF4y9Cg6u9LJOQzNPQmIo78W7qg4+RvlbRN+/IoSVwtmybJdDuxnbLmCxAjFjjLSv/z6zWL1Mg+0fUEsDBBQAAgAIAEZkZk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BGZGZGlBOzImkAAABuAAAAHAAAAHVuaXZlcnNhbC9sb2NhbF9zZXR0aW5ncy54bWwNzDEOgzAMQNGdU1jeKe3WgcDGVpbSA1jERZEcG5GA4PZk+8PTb/szChy8pWDq8PV4IrDO5oMuDn/TUL8RUib1JKbsUA2h76pWbCb5cs4FJliFLt4mjiUyjxSLHHYRqOFTXv/AHpuuugFQSwMEFAACAAgAQXo1Rs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RmRm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BGZGZGhouUu94hAAARRgAAFwAAAHVuaXZlcnNhbC91bml2ZXJzYWwucG5n7Xx7VFNn+i4d56gzI9pOZ1qhSor3C0LFIpVLMhUrUhVFRYSExBoRNVwEjCEhl844o20Fo6DEFklqxaKEZBeQxASS2FIBEyEKJRsISVSIETYkkhBCEpKcHXSqndWes35rzfnnLP5ghb35vu953ud7v/eSHfL5zvhY3z/6/9HHx8c3bsumXT4+v1f7+MxAzp4J31kcOSsLfnktb1fsRh9++4JB+OL36R9u/9DHp4b5p8lP/hd8/YdjW5LzfHz+fNz785r2ECLfx+ejb+M2fbgnHzui2XFmzWGy8RPUbuRtu8/f2TMN7ZFN7/odXPS0et3sLZeXfLni9xufbltSEXjydcqfX/dP+Kfxgz9+PPOLm9cz3ye2S3bIHGLqEJl7FDgK8g2O7+9oE6FsXq/rB2lyvTOPhJa5rYCJblfgtDTz3eXA5KQBNcvH59O3DTyhVsyqICemf7+rPJAQqThbGp1pCsejg6uz5sCUQ7Zb3x76qKOxqm7/jfZzW3u69gLNApxrKEn/19d8fB4uTWF8XlrhpNzrfqsH7DC4bQyPsPF38LzGPc3r4yoDIgUfnRAo7aMJ8K1v1wriIqwXatZEqg300TO4C2/DA29vTcsoOT60Eo+GxyW+7eO9c+jFnfmwuj7zY4sDUoinjhdmwheFi+Pm8SJiIprXwxfN5ytO7y0PXIh/B77o39IRw20/d7bGF7Yqx32ONjnaQjJJnUbN27KJO0naApNkR8j542cS07e0dMP7dfsDxmdahsfVQNKSDeGe003lFeqXK9urHY/mMfJtVoDhMv4JN7FxQ+0arWaZJqvLr2OtADb8vfY81mgQalGKL+EiJqkj8yWPqFgEbewBF/GmC5YYN/focvLbfQ5hnznr1pwTCOqz7yttwYPzEn82KI+n8gw/HBHqgmfddFZ71m7MkiFt9QBtpGu/EJd991OW+uA9xeusN4L7L1cYAC9BwTtjd5dz+lxOmaeA7AevAZiIkDt9lu2uTF16ZTh3CdpWougc1JEaLlzJZoRffiNe/Jy25l0vw9sWysfzXJyFGPml0hyjNLdHnEXnkOQjQkZ145+CTecKtpFPp2rXCAf6WVgph0krZzdEcYxKeXqXO/0T8haheRJIhdnzQwWuLpyryzRhYLjT8Q8IE0HNAirH/QjhvtIYxJGZakv6TAy3gVHKik5kK9wGgu0ng2gAyXdRX/P5VG3rDnAGCxrVQVd7YmK5YQ9pg1txlLDfpWp1eH3sLkQvDSWmEGJ+qlccoxA8+C+iOFZx+s1ej0s26dcTC0R5XM6LkJGhDfbce6LsjxGblLpVykBlHg3JrJP3G5Ture8QuOsq8i7WjDDdT5lG96TSMxk+o5XjHuRIHTGvd1kHaW/h0dL0UZ3HpZNZ7NTLSpS1gKXGOkUmvBrhGUXIKFlQP7hQze63w24qNK3VhG9OlXeff/Ro5eLE5hoiyi/S3P+1HbO5iHaMfH3O2nkrlWGMFjE1vIPSF8Vi9fKKMu0B1effBwqwMNviwPU67s2ZNbS/Kaw2tUFMuKwARO4YKYcw0AD0ZbMV/j+Z/Y39Rjex8UIVTLy+ZiT3u9bDluUM83JAqxcw2HXKoxkKmyG3Wt5CuN+L8uxURmP15LSD3OCCP3r39d5Yt/j71fiY5hrwSNHyBN80v/Whlw5iyK2zSRvYGhB5f1g/Og6sRhhqLH0HPBRLnyWHX4LLIyPf7rJaiJvY/eIM33AuMRkjXbyaozYVeFLAtAJytWs0SWQ8koHG7RggH1euAzWIdMbZ84YHF2UmPrB08VN9niLNrv22D6f9UMBqQcdkB8saaVllhnPQgNlFuEsDQJF4ZJWwzTUsbBtRWVL0/QpTUxkG9iB2ZsaZwg2E+XefjjPcSg+ZqGn9uo7PUphHxRmIT93j2Z7xcA6z8WRWainT1pJqOiE3WU6PrcbZ5VxoIMciClvCU/LUSKsomuWVhlCwoYoHZnqo2E6r1UBMAXLYeD7LZBHLJsXsAiwXg/KsBZxY25tQfbVxOQcYoECjJHJ4GlE3eh8V46QNiDBSaJ6PT/6GAPTMG3Nmb3VnFSc8/urkDw7UV0+kiJTNzMny1Sdb3PiThOODKU1xYZtSS0mhvE+CcSR2v3+6ecKe72L6mwkDDvskZUTVfUENKEDaCC4PCZtkHbCJlFHuo7QiUZvY6H8jt0wx+h5YIO8WbK5wsmORLKYFcviDLr2zVsonktkGmo5F2wJ7RixWeKGlzSIfyfXUYE9eaEkGtmJtGDbT0rjIVqI2galAgjHSnG+nHKCZzF9hpIdEw2aRwW25FHJtaM5glIJ5fvOpM3PWQLom+f56mSIT8Ti3xz9WxVx7yOdupsVJlGAEzIMQxU6rbmk3WWZRUsNtdTPrrQvM+YQ9BfI8NEiby+nqLm3plsXaw3DZSA4YwlGYLJRqtR71Td+J1FJd+mW0kqTJxtb1ZWlsjnyN0kEfCOMZDUgyFiqoG5DaTJlGvMYW45kzwgh4nHvs9z4+2NKW0oQ1JzdGgZ+dq8FHN/uHB3TSnadvbi52pX6c6Jeh2lknzwQNKld14BHJXkLhVr/DKqgUZ7HxXO5cu/+Z0LHhqz+JPYl0GWOeasWFXITI1OWOClHQMHNj4X1mlqgBs6gvCSmcWeWiWxpB14jySFc0Nhgdk9LliFC9W+q8a7VcEmUGZHsCBshp2xSGRUINrg4TwlFC9cb0i2B2KiPagFluEyG1DZPuiiGIUQLnlvbEFsGcv/iFLjItk393XmH5AUjAJ4Nter8N5jbMjNbivy8B1SgWc92A3gYhwTSR2z8xlwFRzqtTtUlZzp8M45eRipo1OqE1vnbyKyCaowQbcYyiA+fVT/IgG9kXtJpzjOsAncMdK33bPilm7mPEVzlFO9igvrtUOYI/crBbQUONKe/7D+e6XOQZcG7u3C3PP5fwCWIZv8c//4AEero2bTa8raQKWMua3V23i3PVk9HBwab0VIF8JA+1UsbXAeacmV8lstGnrlHpRZu5Cmc7cdzAAhgI47hT09CowVrDrlmJfba5gFVElEicxnV6QqNJ2eWfYEO9KfJQy53dLAVoQ9oufp8hmQvVgC1HJHkmMz1X41pYJgqyXYSSgGQrUS8WtW29AacrpRlf4Zc4TlrLW7tUd3urKMqETJnR5k8IzR/u7ylmgiPBCJKMzq/TjZv79TeUI2Y6f7BugTp0F8+USG9jLLFPOhyW+kOXUoAEbNMkksUDszTpA/19SvfZ262Z4DGRgugVKSvPTrtnCMYBREmaLAhhME8imQ1wGCo2sJV6EXYuXGjdVoxeGCedHcH/GIZu2jU8ozVGPrtYnXo2MNVvk9l2u2rOMtGwNGEV86KCW5PmFQycuIALOX3dtVa1s+T7FRycqTclVWujqy9ABiIG/5im4yrUI4m43Sm4WKK67xAtKzUbLji2dVk7HeuE2gcCuZXbgrNxcCGmEECBjOJDOO2OLgrdrsVIZwAOsRiwbq/2KjSeLUi7uc+0Qn7mMjS8GPbqrDp6Kgdtyv+iEA2tP+/EcBqofbR9ogVpofNTpU0rWek7yS+Opr5bQOeAgTN2I9sN4Px62Z+CzBEDDogC2RRiXSuhnl54k+KyGBaxkmx58LklwMfxkxCzIYRT8JRzJYppxVgac8vhbHri3/KwE5taw+SRTBX+YHf+Nr8PA5x9xoLYLv8qMzV0bMB0oMB5LtF3tf0DDm4Ev4uu0V27aM459TVR5mSe539/hEjWiWS09+S0atIBYkyHfmRcZYuw1bPAQOVyQKEnFCsBJ/qkDmuN4Ku+u8WCDFA37kyX/xLbuFOZZs8PUR6Jllmz6qnBjCwV3gC1EYMReTQNVCCRBXdBl6BUpCxc5A1r6u7SR4vgDZkrP1fHDHBOFCfgEQdUDd+oaNWBS3XVGFL0XiPeNwSqdTYL+mKDlVZVCwFDgTVDoE4rKRkKsAzIK/rMTsXKiD3uXjg2j/gj4GCYjNGaxBwFyKDJ+GsFiTo19bIh37HuJjtbOm6lwoujEF6dLD+Ffn0wo1W3nX21cIXIcyt7thggNrQUHidckneXyELWOGX99Z75jxwfAE0UuogeQApBGCxcDMk3wh5mEwYrAfsHyjSP8McOyjA1WLaDZUstiia77QEjqPXk5CwWNABq4BTBsUeA/fy/r0YAhosKC0b1nkC2zJ4fraRmOq8Tk40FHn+VLU1zSIiTsnFYIbWR7fR/oMpTGmxgGLM+IFvyBBI9CbtrQzLPm+eLTESciKo5Ec1UwCVA0mJjWcrzGk7/r/Zwvdni917oLVgGqusz7PCMvcGK72qC1S3lhUS/D1VphPeThWiWfpzcSCQbGbKsgxXJthIIMEzCEQ2DPFOT6WHrw9pbCIflBpDwHcNF5oG295UhLP0JCImX6QpT7fm+fA3EIKNsN6RAjo4Wa0s/zJDClMoxDBmccR+mkY/aCzae+nxfUzNU+v0i/FY3vdYYGTyrkB92CS5M8PLMdezjzHLoYOPdNL+k0Irq0TQNfUrTQhRkldMMUpXrjjvlSf0+jpJQ7EzG7xc3mvrW22QspV6QKoo3Qh1igEoj91kxuT3uW3ap3kxFyp6csLtWNe3Fcq1EDLJF0pfEFzLxkB2TwrtCiJa5wraRy+EgrvXvNROM6dF75QQ2EKgn9MnC7bQAApFMhoOcWWGwLEsqDyznFmZiwPSpzmDbeAQvIQOBDECfOlv4hvNS3cHrrROjl0K/rlabmlrXlL7xlIhtOH3htRWmVgrf7I+bW0y+F7Yv+lqUjvXeTn39Bt/y7JRfluvloVVRxG55Q52Kqec5P4NLVZPpMmWbs+FSlsSwQG12PHGWgJYa07OCbX5bQVsQs057ZzwCn2xcFwOVYbElLWfvCLFTDUd4q7f1edaIrZyTQeiuov/TWGsNvm49eyt1cyWhsWzljBaxDB3S/1Oe5ORqWxn4MFDHAtc0PXWs7SDQEOt28RA26psKjnUymXpkqo86cXKqiVFCRMWt4pzVpkNVKahlYr5Q8bR0NFOyOrgf7k8xJMnqpzUmeQrTEoFqXnGD/3OTRdaEVvBGMxixnf7tqrQGKl1CWBmD3lw/pMlqwLAD1/RjshpmihUqa150HMh7ZZq5vV7xYTU8yTP8LqhDoz7+MifDteKxPjMSSj0mciGNkruof6zQHH3ZrIWJTQszAAsqsjUSDP0xbZNCFnlC9xmJ49Talw0OvuwJwRVNe0/Vhx1Pm9/QjCpm4CpJTZKbnhkVx1e/Muao5M22SHkFC/0/7UqXDF55uUzx2H240MdnwHl8/2WhlgL9NQ4OI/F7fh7g7Z+nln/2t//rr1DIg7/GWara/3HtZxo33BslW75KIr4VBMtg7xPKXCOR8H2fh1Y/9dTrx1NzfY4tnRrvc+vPU4x9MJ97yfr48H/00vDxSTrgpejz6eopKX1uX5z/f5p+lTbx6DQJ5XjANNIdnRxt3K72f1z+w4Z3qtb1T613e5/O3k4yIu0DJTs8X6yJk61Jj2n/bGj46fNeH1qOst+tZPBKK3Qh6ZuIJ17ouzSusqru6nOtguIiEssXPpcXH9dx4+e5W4vjE9Njn4u3r/h4VUTkCyWKK3Z39Tx47gmlS8qr2s8+34+aJYN7piH+axCDbU/7mShpgU1DMkkn7oRIzXYlw230vr+0khwP2fWiJxugtD0vx48rDlvH1dmsGeAaRd76W5LCl+tq6KZGS/yGQ5I/mPusT5JemdNwB+FHux5lqxzTFphojkjNxpeUs2RHf6SURAnmZO4QlbOBlwYLdfp867fkbYTDBcMjY40vrRe7xh8dZXn6DbMQ1GeD9e5jtLEHsQB7q3VB/5WRGDU+q9IA/CxPx4hw3s4GNJdydvRc8GnBaW08Z/ur4Io3jorqqwzzK6uujAQKO9OTftbsmhrw/+axqoqNP64Jv/mvrMpXqOHCNt3hJUa33AKyDv9JE/8Laz77wouWQPTv3Sjc/SurYcbPXVlzPPJVe6oCV2XxhjY0a2NOC+6PvKo299T1W1563JY5mVfUN14xK8k3IYeQqFzbgf+tOTv8fp1BP/Sr4ycifpWUdO6v2gfE/A+Wnu91DLv9zV9d6Tw79NbgiZd+e9yZGLOnL6Urr7ALPyv8V6fU2C59v/03xL3/G3/ZE33wWOevkrMR/ft+1fTNSeG/wWy3zTdLXP6q63e9/lfhXtgDAxNPlv3CVXT62fWNTmMDB9s/T1dgkiQhW/IPs/5zEPJvks8DOpH/ATfS1FX2tIb3HxaZRoQ6t+Q1aPt5g/vCf2pHc0Fw/1Md/iG7QTv5KkEEY3JU87b02b9y74nTyO1kI8XC/Xne2KELD4a24hy7NhzVfBOVFKNW3Pj/OUzywXmMiaaGeciJh7Zt3gBIt9Y/AauIZMpT6y88AYvzOEATnOd5Osu/QqiPjFeZSMdYijCRbQmTbxmfipUaks41tk6GDjCcwU0+5uoMYaLsnQpDniiL+5IWSCjKLPC7Ehqa9pn4Dn9DhsTSHknKlrnGKxGuLL8FU44hM2l7DmU0tL20MhU4mrHVJPO4uUqDJtOe0FkYb8fwZdpHF3GW0WKIF7pNvx6qVVw5KgsyBalDcLb6YGU/35zDBsXxQ+zYgOW4JvFwLabUqc4uyeU4u/PJMieNDx69CCzFdYqpvie4LsIZK2VI/KrJfgVVNWtmJCA5gSvMwUBrpDY0mHd+iIBz9nKd+1jAgyDTW84OlnRsCC5DRcTkU9eplxW5zkkkmKqnL7bBjZA57BbPUIZbl1IOU4hEGEDX2nEzJk8taexfYxPJ8dUJQUq4B4o+FIzT56j0Ig5GQN8TpiREt2CkUjd1oTjrlZ1KmskJw46E+vAQwL3WC9CwaVieXx+M4722Uu8gPPvYTjUu5yhoppi9xnAQh1dRkFxMOFMo13M7La16v0ZxaNCT9VzrAhtAYtCdEyy4eDXcxHJd5j5GVolTMpmyiw3pDWOOXwhACZ2bNtyjtxCC0DM6tOLtfOHBMblhF73t9gUSOS1D3AgUxjsz8zSTX+Xa/QW7kDJj+IhSH6jEa0w0Xk6mpCFISWI03mR3+s8MQXMUeL3NabkLirNw0Zwhaxf0Smak8HKuc/1PmnO0awXMj89fOVq/GeZvWqBwVTvFjakDtRcUoGk33NYBLtFldktMs+Cmp/twVh1j4ZHoSuvk1Oo8kipVvjM9wzn8ShyQhE5ePsU+Okf+9fENW/Sxyxdf7dB/feH8SlMu2jRHzdi0Th+7FoxU5NpjWgRGcsXps5nkYatRMEnpocST3+7TW3C43fK8HsaSMP168lx72Emtnlm/V/jgF+SjiRmKkXGE5B7gfPeiQhV5Zxf9Zl4R1u+2OYfPCl2vd0D9RBS3z5ibofhAuLnayY6lPO0uVTE5RmVBvS69uba1PzaLpdiNbLf0zKovLITsBmSuXQzMIToJV6FXihRK2tPe09VVc/Z1EUNfTzv4xZwtzsh7uWWNaEKqlBnnVxH6N54iVxJWei1K5c4xkhC3Qw/qIyANQWNpHRlnNuQyRDoFSXPNtSEV6VGA74HoGZiB2r5DF1vuWu6l2Xu5OTsA3HRROQ3xmxBQJco1WMko/48Wx/roNELrGkqSOcaAruIxde76gcLr/0Z5ILVJTBrXcDrKOQaAxcdtQ9tae3aW+y3/b7ZuvzF9/815qMlnxli4p9PsYDg6I+PkyefWBabHEA9dfmFRJNzTaZZzqOZBXM3SQaE+o9Uv4WfbXQNwTzdlk1P/0qL/4tZQPvY+Vl3N0tjsY00I97NwlsFW4H0Gmx3MpU6OtsjynHKtPk0kqah8GXGir3lb7os2uInoVE56VAablmbTNMBJ2CITZdh7Qen4YJjR6O1j3Fp9w5xD3uytUJR2OU0yHFKrv7188NFLOjuO+O7zqx8nFfGUQOhNHpQWhFbNFzSLJ8XBzh/gQmmoduopM0exsxRnsc/JgywNFyB9hIhptYcNSFzjaoC/eHD0lfVW9nfVymIyacFpEylXU7SZAhbTYi88wOLlBJkOqRXHSpXAJ7yjqemMeHKASHlu7ObP+lVXXviQUJRmJ7o+e+KgppiOcmfW38wqYwCZpvcF+oXZkO4AWtVvsIniB+jmBeYNccDLNsV6QfV1vfaKQBsmQHJUH5zQRcqN73TF49FpDCHami3Q9ysSdnQ0vaz12B3+Nd78fS1JhmtSOybzijI1keq9dtKAmZqrsc4Vz8lyAxUdnS+PC3tXM3cLpDuEvqpyTPrrqs6vRgAkTir2hL96nFSTKnDH/oklTD35UO+JTuxoenXeKe4+XuCw2UL4VBF5b9ycg8RJoBFis2CS+UZuucJjeeqvNmffiqNQfz6nqt3yY38t8LsVjOIwlmdKTq5hpW9BgwoDlxE78r5Ak+764Igtn4XKWjX4yavSL947nDZcheQg3mwzjH8ShNDZTJV6zRHRZO5nCuanfCdQDRlAaiMKq41L8i0oDtg7HSinIaYhpiGmIaYhpiGmIaYhpiGmIaYhpiGmIaYhpiGmIaYhpiGmIaYhpiGmIaYhpiFePKriuMcqOW5iSjFddvmNl49tTiPo+TYuzjXUKdu7tSNb0XNu3Tf/Rtns1NqkJFsdxzXcKcNu7dBwX30U+f/oQ60+mLsGutvC0XnH+gDK/87TVXNFzUgLyj2qCZfZ2xoAupVLwrnNLJN7WOkefjJA1tv15Cf2vbhZ3sVjhtFb6mMaV5on+73/nIioZw2IRW1iGlGX/UWUx9B3JiBa4Ho4C3XLeUY2ccZ8V1sVpYsyDUFeZk+pHqdO1hP+juTs8FJ7bxVAZkGNR9D3YwYKHOcATw08ldb/jm4F5yFPYeFL2Vudu2hFnnNsx9wGNDkAXuC9ZG1jXpGMpauS2ctkK2XGVP5uzfjSVtt4b/Z9ylj3+LfBX5K1XWBdgZE0opcizL6NFw1e5BJ926qpz+uRIFaFo5fUlYktpjIBe3NFLDOzq4Syew9OaazLB7Ux2k9Iq5VeOZcpdpxOZFTSj1QBtCTNk2t3bWJHL+eHbgG5nVSyhlw4VEMSmqPggfurJtHYLl0l7pshSJcoJB+pLcFAuux1gswqddRpeFhXJjvG2u2ln0qveLbUE5nJqgL3w2sulTNL9uI8eD/1+udjGobW26w2hsemtyK+oWTAUy4Zl3rmvbaqi/AdN8uyy9WPcuPt/lGnajJ3a5506FwanYbmVOukzqdXmeyo44lMCTdrtzUiBr2H6d3jEonH7dTrruBqh4jdMLW7Uisv+yLQFOP6vlmgCKD0QNel7FRimT7EYw4xuSGZG+pMH/M4WQw7yyxe3oU3Vakx4z+1aBOnltvt3diJbe6FVvRuyVsw2ZBk95wB5UZrStQ/vYyWmRd5nsaiHGM9fRIHzdouYDgqGRRiMlLnakmOHueL29JQzh4l1vfTLiKi6rl9qzyHkqw2w+nWsgPB+sp+lR5nlyfRDbUZsxkukOEqYAh1QJ1C9Z3xqiNO2JcUrABYrPI9wB14sTj2VmmzKw/a8ARqbbFHmHOWsgxWhckGrs2V2akClms9i21OCQIsJuGUwouaelfpqociziNCNE6mZ4KZ+zo3oIBEdu3TI5P8+rDpOUCA94Qsk8u6El0a+xUjwTfej25cXfDDIL12+4A547XB3Hn7UEXCU9Ut17FMWLiSLmR+2u4elNC0hqU3Z6w6okOFNl6zUo4T32mPibK+8IKDaalpT6v4dX2gPlxIGdbQNUt5egoj3s4cvHES/dw12kgyp8ZsamOeV/n8xa9nXMmrydTNDi3kcSrQi5N7TYYOypvtbn5N3/q0xd2Ac2cXoZablVcrB4VIkq5bEAxUqwegdndNc7MiIUci1RBsf7HXJUiWLcSrvxW3UYQp7mPHr6pS9ibZnxjmbapfkcSUNDTSMdKP3oeyAhazHf0VXXjY7W+/D07ImN8qrqRL1EEyoFkwIWQ4hUkc3Iw9QzOvWrMA2j50k1Z/4tm/CQilTyoLM2uwLUSXAnyPTchQcIqGwgbnewXfa2/CpUqHUdovxWEiyjCs18fuGQVD9996AdWl+xJByHzNj3ag6DC5ZFuwruXrwo9yyOVEVKLz9k2tr3D938M2R4M7pInCDXH2FEuf2apv22IrymSlzj1E2L/NGak/oQwTfGT9Cg7qZUPruUfDNHqzdZ6NVwV9NHWa5iVKSozIV+AgqQpllDV/HXbhWuFO++dil8kMWfyKTjgbVKotLFye+rijEoh4bluxuREEywGLtCbTE9Fv9t3hZDKfmF21d7rHPZjx+wpsrNU6XKWuDpY9sCUzHu4mkvd4z5/ldfu81YyJYN3ICV2DrqoFDrKfHpFO6kNYjGx64U1ZXabvxwr/k6oysurZcVF4Ref+m9rBi777XbMH9Z4ay9oq8CAcG5bwALzr/f3IeKg+GWEScoc9Pyb1eiTiNIkUDFCb069Stkc0C7YTy6xFMlPmFywVOtxCeMEgr9a98xrtmAKwT5gdCdHe6L/NAngcgF5XhlhMjFHqu98ixNyalJ1HHnyvVxdou9/2GPnCZhVYI1u3JvpQBtpT0oohIfxCdPvGMHi0O2MPENfSLbiRVefhoGyed1c5PUuupCSzpgJcwAEG336SxQQRT4Ycz+Xe5P1uBoUsErVn6BT7aAYa9buvVD4XzSR7H3iN2LDPdHjrPNeRRuceoMV7lHs5FumXmLOZTvDWwW0KqARcpGL28gGneXu8cq1Ar9xkpVye8qkDuDOmd/rMpw/5ou31ztg/cOHgJCRfpx1Tc/no56aOwZlp4q7n5N9bWzuLsH7M3PJJCc1Dbb5KpY/42l20cXUaNYWDi/lpd+JzcDaoh84jlrcZwIaOXLvDP1gfQd5udirC3+c5exjHT0ikQGRUsL3uHOrNLijnQIZ6j/BzapPqXGkt+8k70mrOQmw5PV485eAtrXniajH2+Znuen6mlSGp1hTYURqP6xwqoRx8HOjej1cjNk55T1Dy56Byly5ppsi6tzX+udMSN8zhV0F7n4dwmqVMF+SZ6ypOBJpgslvHi7KpV6kLA+RTe6FAz7ao7rhaPt6NbFf/BeEQtD3fj8fSK2sSwefx7NsCQzlJLouV7XmRRvQepOMnBCJ16tAor0wRN+x8Lp7tJGLyYb3bJQjfbvX3kt6j87htCvDhWni08jGqImozTPJFOk50t/GHTJ0hCVYrnCkaN5lkHrrdiiqtySzh3OVlkbbPs4t0L8b2pI/aLOidtBFv3mgLIxXDmTd7SL0CYY7nG+hlh42RzIToceNe9qwpGl0AvX6ywbr1PONqtUNMEsUT1axFuv4hiF41NbHKef9foagy5wJPoB6JsOTJXiTjWpbbJIw+GEK+a3pWcDZ8STQlo+BNzznycu83ejzbQ+6Ub13QFyBmNf70/VpcZ15j4OADPDoKbOCzT5JyvaUCAG3v3RjwuKbg7hjgWct+f6qm8pH9Vq1FNb4tm/iIPDXo2bGeHqRNgXPXNr7uvc6/NZzBcVoBRip2tvc6CnNCoNS4ZI0NUwUYO9iZQgkTXPPYOZ6VwNSIvpCG3qFwPNoBm0+03V3OuRDu/Q4TH/rqyJTxm7oTJBvjtb8sPh0RRbFN0Yn7KH4Tf+P+f/xvUEsDBBQAAgAIAEZkZkZLmT7tTQAAAGoAAAAbAAAAdW5pdmVyc2FsL3VuaXZlcnNhbC5wbmcueG1ss7GvyM1RKEstKs7Mz7NVMtQzULK34+WyKShKLctMLVeoAIoZ6RlAgJJCpa2SGRK3PDOlJMNWydLEECGWkZqZnlFiq2RuYAYX1AcaCQBQSwECAAAUAAIACABGZGZGWn+5mToEAADhDgAAHQAAAAAAAAABAAAAAAAAAAAAdW5pdmVyc2FsL2NvbW1vbl9tZXNzYWdlcy5sbmdQSwECAAAUAAIACABGZGZGh2OPsIwEAADIFAAAJwAAAAAAAAABAAAAAAB1BAAAdW5pdmVyc2FsL2ZsYXNoX3B1Ymxpc2hpbmdfc2V0dGluZ3MueG1sUEsBAgAAFAACAAgARmRmRsZgiHi7AgAAUAoAACEAAAAAAAAAAQAAAAAARgkAAHVuaXZlcnNhbC9mbGFzaF9za2luX3NldHRpbmdzLnhtbFBLAQIAABQAAgAIAEZkZkYs4uZgXgQAANkTAAAmAAAAAAAAAAEAAAAAAEAMAAB1bml2ZXJzYWwvaHRtbF9wdWJsaXNoaW5nX3NldHRpbmdzLnhtbFBLAQIAABQAAgAIAEZkZkZvwl7ymAEAABsGAAAfAAAAAAAAAAEAAAAAAOIQAAB1bml2ZXJzYWwvaHRtbF9za2luX3NldHRpbmdzLmpzUEsBAgAAFAACAAgARmRmRhra6juqAAAAHwEAABoAAAAAAAAAAQAAAAAAtxIAAHVuaXZlcnNhbC9pMThuX3ByZXNldHMueG1sUEsBAgAAFAACAAgARmRmRpQTsyJpAAAAbgAAABwAAAAAAAAAAQAAAAAAmRMAAHVuaXZlcnNhbC9sb2NhbF9zZXR0aW5ncy54bWxQSwECAAAUAAIACABBejVGzoIJN+wCAACICAAAFAAAAAAAAAABAAAAAAA8FAAAdW5pdmVyc2FsL3BsYXllci54bWxQSwECAAAUAAIACABGZGZGNdvZrWgBAADzAgAAKQAAAAAAAAABAAAAAABaFwAAdW5pdmVyc2FsL3NraW5fY3VzdG9taXphdGlvbl9zZXR0aW5ncy54bWxQSwECAAAUAAIACABGZGZGhouUu94hAAARRgAAFwAAAAAAAAAAAAAAAAAJGQAAdW5pdmVyc2FsL3VuaXZlcnNhbC5wbmdQSwECAAAUAAIACABGZGZGS5k+7U0AAABqAAAAGwAAAAAAAAABAAAAAAAcOwAAdW5pdmVyc2FsL3VuaXZlcnNhbC5wbmcueG1sUEsFBgAAAAALAAsASQMAAKI7AAAAAA=="/>
  <p:tag name="ISPRING_ULTRA_SCORM_COURSE_ID" val="013C15C2-F5D6-4FAE-AFBA-33CD235F6921"/>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Leadership Pack_02"/>
  <p:tag name="ISPRING_RESOURCE_PATHS_HASH_PRESENTER" val="2b8c6cf853aa53c67ce71596605a20cd4e8dd1"/>
</p:tagLst>
</file>

<file path=ppt/theme/theme1.xml><?xml version="1.0" encoding="utf-8"?>
<a:theme xmlns:a="http://schemas.openxmlformats.org/drawingml/2006/main" name="KPMG">
  <a:themeElements>
    <a:clrScheme name="KPMG">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KoPub돋움체">
      <a:majorFont>
        <a:latin typeface="KoPub돋움체 Bold"/>
        <a:ea typeface="KoPub돋움체 Bold"/>
        <a:cs typeface=""/>
      </a:majorFont>
      <a:minorFont>
        <a:latin typeface="KoPub돋움체 Medium"/>
        <a:ea typeface="KoPub돋움체 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9E6DF"/>
        </a:solidFill>
        <a:ln>
          <a:noFill/>
        </a:ln>
        <a:effectLst/>
      </a:spPr>
      <a:bodyPr rtlCol="0" anchor="ctr"/>
      <a:lstStyle>
        <a:defPPr algn="ctr">
          <a:defRPr sz="1100" dirty="0" smtClean="0">
            <a:solidFill>
              <a:schemeClr val="accent3"/>
            </a:solidFill>
            <a:latin typeface="KoPub돋움체 Medium" panose="02020603020101020101" pitchFamily="18" charset="-127"/>
            <a:ea typeface="KoPub돋움체 Medium" panose="02020603020101020101" pitchFamily="18" charset="-127"/>
          </a:defRPr>
        </a:defPPr>
      </a:lstStyle>
      <a:style>
        <a:lnRef idx="1">
          <a:schemeClr val="accent1"/>
        </a:lnRef>
        <a:fillRef idx="3">
          <a:schemeClr val="accent1"/>
        </a:fillRef>
        <a:effectRef idx="2">
          <a:schemeClr val="accent1"/>
        </a:effectRef>
        <a:fontRef idx="minor">
          <a:schemeClr val="lt1"/>
        </a:fontRef>
      </a:style>
    </a:spDef>
    <a:lnDef>
      <a:spPr>
        <a:ln w="6350">
          <a:solidFill>
            <a:schemeClr val="bg1">
              <a:lumMod val="75000"/>
            </a:schemeClr>
          </a:solidFill>
        </a:ln>
        <a:effectLst/>
      </a:spPr>
      <a:bodyPr/>
      <a:lstStyle/>
      <a:style>
        <a:lnRef idx="2">
          <a:schemeClr val="accent3"/>
        </a:lnRef>
        <a:fillRef idx="0">
          <a:schemeClr val="accent3"/>
        </a:fillRef>
        <a:effectRef idx="1">
          <a:schemeClr val="accent3"/>
        </a:effectRef>
        <a:fontRef idx="minor">
          <a:schemeClr val="tx1"/>
        </a:fontRef>
      </a:style>
    </a:lnDef>
    <a:txDef>
      <a:spPr>
        <a:noFill/>
      </a:spPr>
      <a:bodyPr wrap="none" lIns="0" tIns="0" rIns="0" bIns="0" rtlCol="0">
        <a:spAutoFit/>
      </a:bodyPr>
      <a:lstStyle>
        <a:defPPr algn="ctr">
          <a:defRPr sz="850" smtClean="0">
            <a:ln>
              <a:solidFill>
                <a:schemeClr val="accent6">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defRPr>
        </a:defPPr>
      </a:lstStyle>
    </a:txDef>
  </a:objectDefaults>
  <a:extraClrSchemeLst/>
  <a:extLst>
    <a:ext uri="{05A4C25C-085E-4340-85A3-A5531E510DB2}">
      <thm15:themeFamily xmlns:thm15="http://schemas.microsoft.com/office/thememl/2012/main" name="프레젠테이션1" id="{8C4467C5-07C9-4B51-8BF1-3B01D7652E15}" vid="{B1721F83-C91C-4EC3-8F7B-E3F1904F8E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007A509638504CA075577B0A78C43C" ma:contentTypeVersion="79" ma:contentTypeDescription="Create a new document." ma:contentTypeScope="" ma:versionID="f00120920bcee853da363c4d9d6a181b">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ff9733e702ec93a5e27b10f0a91b5c1f"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20231024_IM_PEF 회수 전략의 진화, 컨티뉴에이션 펀드</Korean_x0020_Title>
    <Global_x0020_Country_metalogix xmlns="1c657212-07cd-4eb2-8173-68663959c5b7" xsi:nil="true"/>
    <Economy xmlns="1c657212-07cd-4eb2-8173-68663959c5b7" xsi:nil="true"/>
    <Publication_x0020_Date_metalogix xmlns="1c657212-07cd-4eb2-8173-68663959c5b7">2023-10-23T15:00:00+00:00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Financial Services</Value>
    </Category>
    <Korean_x0020_Abstract xmlns="1c657212-07cd-4eb2-8173-68663959c5b7" xsi:nil="true"/>
    <Industry_x0020_Sector_x002f_SubSector_x0020_Selection_metalogix xmlns="1c657212-07cd-4eb2-8173-68663959c5b7" xsi:nil="true"/>
    <ERI_x0020_Report_x0020_Type xmlns="1c657212-07cd-4eb2-8173-68663959c5b7">Issue Monitor</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xsi:nil="true"/>
    <Big_x0020_Thumbnail_x0020_Image xmlns="1c657212-07cd-4eb2-8173-68663959c5b7">
      <Url xsi:nil="true"/>
      <Description xsi:nil="true"/>
    </Big_x0020_Thumbnail_x0020_Image>
  </documentManagement>
</p:properties>
</file>

<file path=customXml/itemProps1.xml><?xml version="1.0" encoding="utf-8"?>
<ds:datastoreItem xmlns:ds="http://schemas.openxmlformats.org/officeDocument/2006/customXml" ds:itemID="{9DE161FD-F930-45ED-8AA0-297502BC7E40}">
  <ds:schemaRefs>
    <ds:schemaRef ds:uri="http://schemas.microsoft.com/sharepoint/v3/contenttype/forms"/>
  </ds:schemaRefs>
</ds:datastoreItem>
</file>

<file path=customXml/itemProps2.xml><?xml version="1.0" encoding="utf-8"?>
<ds:datastoreItem xmlns:ds="http://schemas.openxmlformats.org/officeDocument/2006/customXml" ds:itemID="{BF487F0E-DA54-40CA-82F7-E324B550812A}"/>
</file>

<file path=customXml/itemProps3.xml><?xml version="1.0" encoding="utf-8"?>
<ds:datastoreItem xmlns:ds="http://schemas.openxmlformats.org/officeDocument/2006/customXml" ds:itemID="{82ED7A70-E524-458A-AF01-08531447576B}">
  <ds:schemaRefs>
    <ds:schemaRef ds:uri="http://schemas.openxmlformats.org/package/2006/metadata/core-properties"/>
    <ds:schemaRef ds:uri="http://purl.org/dc/dcmitype/"/>
    <ds:schemaRef ds:uri="http://www.w3.org/XML/1998/namespace"/>
    <ds:schemaRef ds:uri="http://schemas.microsoft.com/office/2006/documentManagement/types"/>
    <ds:schemaRef ds:uri="http://schemas.microsoft.com/office/2006/metadata/properties"/>
    <ds:schemaRef ds:uri="http://schemas.microsoft.com/sharepoint/v3"/>
    <ds:schemaRef ds:uri="http://purl.org/dc/elements/1.1/"/>
    <ds:schemaRef ds:uri="http://schemas.microsoft.com/office/infopath/2007/PartnerControls"/>
    <ds:schemaRef ds:uri="1c657212-07cd-4eb2-8173-68663959c5b7"/>
    <ds:schemaRef ds:uri="http://purl.org/dc/terms/"/>
  </ds:schemaRefs>
</ds:datastoreItem>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
  <TotalTime>105727</TotalTime>
  <Words>318</Words>
  <Application>Microsoft Office PowerPoint</Application>
  <PresentationFormat>A4 용지(210x297mm)</PresentationFormat>
  <Paragraphs>34</Paragraphs>
  <Slides>1</Slides>
  <Notes>1</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vt:i4>
      </vt:variant>
    </vt:vector>
  </HeadingPairs>
  <TitlesOfParts>
    <vt:vector size="11" baseType="lpstr">
      <vt:lpstr>KoPub돋움체 Bold</vt:lpstr>
      <vt:lpstr>KoPub돋움체 Medium</vt:lpstr>
      <vt:lpstr>Arial</vt:lpstr>
      <vt:lpstr>Calibri</vt:lpstr>
      <vt:lpstr>KPMG Bold</vt:lpstr>
      <vt:lpstr>KPMG Extralight</vt:lpstr>
      <vt:lpstr>Univers for KPMG</vt:lpstr>
      <vt:lpstr>Univers for KPMG Light</vt:lpstr>
      <vt:lpstr>Wingdings</vt:lpstr>
      <vt:lpstr>KPMG</vt:lpstr>
      <vt:lpstr>PowerPoint 프레젠테이션</vt:lpstr>
    </vt:vector>
  </TitlesOfParts>
  <Company>KPMG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20231024_IM_PEF 회수 전략의 진화, 컨티뉴에이션 펀드</dc:title>
  <dc:creator>삼정KPMG 경제연구원</dc:creator>
  <cp:keywords/>
  <dc:description/>
  <cp:lastModifiedBy>Lee, Ji-Soo (KR/ERI)</cp:lastModifiedBy>
  <cp:revision>12664</cp:revision>
  <cp:lastPrinted>2023-07-04T00:15:47Z</cp:lastPrinted>
  <dcterms:created xsi:type="dcterms:W3CDTF">2015-03-05T08:26:34Z</dcterms:created>
  <dcterms:modified xsi:type="dcterms:W3CDTF">2023-10-23T00:23:42Z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y fmtid="{D5CDD505-2E9C-101B-9397-08002B2CF9AE}" pid="3" name="MediaServiceImageTags">
    <vt:lpwstr/>
  </property>
</Properties>
</file>