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4" r:id="rId3"/>
    <p:sldId id="291" r:id="rId4"/>
    <p:sldId id="293" r:id="rId5"/>
    <p:sldId id="292" r:id="rId6"/>
    <p:sldId id="275" r:id="rId7"/>
    <p:sldId id="278" r:id="rId8"/>
    <p:sldId id="279" r:id="rId9"/>
    <p:sldId id="276" r:id="rId10"/>
    <p:sldId id="280" r:id="rId11"/>
    <p:sldId id="281" r:id="rId12"/>
    <p:sldId id="294" r:id="rId13"/>
    <p:sldId id="304" r:id="rId14"/>
    <p:sldId id="283" r:id="rId15"/>
    <p:sldId id="285" r:id="rId16"/>
    <p:sldId id="287" r:id="rId17"/>
    <p:sldId id="296" r:id="rId18"/>
    <p:sldId id="301" r:id="rId19"/>
    <p:sldId id="302" r:id="rId20"/>
    <p:sldId id="303" r:id="rId21"/>
    <p:sldId id="295" r:id="rId22"/>
    <p:sldId id="305" r:id="rId23"/>
    <p:sldId id="29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22E8B-DCE0-441F-AEB7-3CE1B77CAFAC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59C63-9033-4D52-8450-73AF050AA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7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19B91-B9F6-3369-953C-1C4533450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ED1F28-A729-CA43-A50C-BAC396A64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35CB2-EB09-BD31-0BDD-10BBD537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E356-77AC-4874-91B9-673F625FDAA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92E84-C83F-08E1-8803-5DB2C325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C3FF3-0F93-6F5E-47B0-2A32CF21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91B3-3C10-4911-BD7C-03B9167E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7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9A9B2-C17D-B826-2698-85B51EFB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FA38F6-B491-6C7A-7A24-1668BF985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FBE46-5B06-6557-B0E0-22493A8B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E356-77AC-4874-91B9-673F625FDAA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893E-CBB3-6D5D-DC8C-1F6C5FF9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CCEAB-1D57-168C-C9D2-2E795392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91B3-3C10-4911-BD7C-03B9167E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8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E3A3C3-7E4C-5B5B-1E2B-8F445830F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2FE9C3-AEBC-700B-60D8-2C6649056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6B89B-B485-B737-EB74-CD17AB0F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E356-77AC-4874-91B9-673F625FDAA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C9778-A9F3-B86D-18D1-4082E642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7340B-CC8F-E22F-8C8F-31A2A7E8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91B3-3C10-4911-BD7C-03B9167E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5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D4CA6-12E3-CA9D-480B-4BB51B99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B9476-2DE5-EAAD-E125-C374D21C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F2256-1694-66AE-3F12-17E50121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E356-77AC-4874-91B9-673F625FDAA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14831-FC60-25E7-E871-9512788E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24C3E-116F-50D4-8D15-B7497C83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91B3-3C10-4911-BD7C-03B9167E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8EFA9-5114-0CF4-D409-EE387E64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21CB75-569A-7D34-2C3C-65F86F9CE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64BD4-EA14-7D93-A9E3-15C695CD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E356-77AC-4874-91B9-673F625FDAA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6A3E0-B8FD-478A-7D31-62B8E71A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A3660-3E91-5ADE-11F0-612B9880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91B3-3C10-4911-BD7C-03B9167E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9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CC594-C574-64D1-4289-7BC21856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353F3-3B00-FC03-448F-291B30D83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347E69-0D88-90D9-8272-AEEDBBB96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B2073-E397-D9D4-56AF-2A7DA36B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E356-77AC-4874-91B9-673F625FDAA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8D614-5C8A-5E06-6AFE-D8BFBD08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C352FB-EEAA-6D6A-1A7E-E4525A29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91B3-3C10-4911-BD7C-03B9167E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8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EAD29-9CB9-BCA5-6B45-D7E965D6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9461B5-D087-9E54-87C5-A97DA1F39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06F16-BEAB-16D3-0E02-8C59AE011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DBF492-95AE-2814-6791-3C049621E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41AFD1-B86F-BE0E-B427-D025E2A77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A6AD4F-B62E-A9F4-4C9D-AC828FCD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E356-77AC-4874-91B9-673F625FDAA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E0D8D1-44E2-78DB-7338-270B24E4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22C52B-9C1D-3505-F933-914AC452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91B3-3C10-4911-BD7C-03B9167E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2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38247-79D2-CBBF-DE2D-C0C78DAF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790E93-16A3-49E8-B0F8-AA591BEF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E356-77AC-4874-91B9-673F625FDAA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BBFE78-5083-9A1C-309C-22736E44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435760-D10D-D8C3-BE38-14C0EFA6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91B3-3C10-4911-BD7C-03B9167E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7DF7FC-2987-FB24-2AB5-42E5402F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E356-77AC-4874-91B9-673F625FDAA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F498FF-7267-7447-8292-0A481285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F50CA6-1D97-002E-1F38-397846C1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91B3-3C10-4911-BD7C-03B9167E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9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BA95C-C10A-17DF-EB95-11B0EC27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521CB-5ADE-244D-DD52-A383A09F9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1A75A2-1B45-7A6E-D86D-391B51C2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051CB-C9CC-5C69-000A-0914D5ED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E356-77AC-4874-91B9-673F625FDAA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0C72F-D6C7-6B65-88A2-0E4896D4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D6FEAF-9D25-6920-244B-C627E6A0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91B3-3C10-4911-BD7C-03B9167E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7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F1920-BE82-2126-93E9-C635A5AF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CF3EC4-569C-75F5-0C1D-0CA704139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489E2-A6B4-99DA-5C0B-CDB887246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16625-8D3D-E9F2-4135-1AF611E3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E356-77AC-4874-91B9-673F625FDAA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7C22D-0330-0DD2-78F6-DD020499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FBCF22-1690-0776-70C7-60A7A589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91B3-3C10-4911-BD7C-03B9167E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3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4163B-0501-6785-CDF9-EE1D6007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3CB63-C720-56AA-02A7-91F84B316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8125F-42B7-2FF1-03C8-E98498C3B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5E356-77AC-4874-91B9-673F625FDAAB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904AB-0FF9-29BF-8518-2DEB2BA7B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C5BC7-562A-0B50-EDA8-78163610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B91B3-3C10-4911-BD7C-03B9167E9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1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fif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29294C-8209-7928-D2B6-8BC8E29BE0EF}"/>
              </a:ext>
            </a:extLst>
          </p:cNvPr>
          <p:cNvSpPr>
            <a:spLocks/>
          </p:cNvSpPr>
          <p:nvPr/>
        </p:nvSpPr>
        <p:spPr>
          <a:xfrm>
            <a:off x="630974" y="602166"/>
            <a:ext cx="10930053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2CD94C-4F3B-5A88-E3F9-9DA4B4236157}"/>
              </a:ext>
            </a:extLst>
          </p:cNvPr>
          <p:cNvSpPr/>
          <p:nvPr/>
        </p:nvSpPr>
        <p:spPr>
          <a:xfrm>
            <a:off x="626327" y="602166"/>
            <a:ext cx="10939346" cy="8363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6E0603A-D708-1734-3F64-67CD321ED48E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A0D03A9-5493-FD17-FC5D-E13794D4B379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1B936C1-FA3E-B16C-3AB1-39DCBFCB7947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A9AC57F3-9E96-325A-B9A6-7D51B35A6AD3}"/>
              </a:ext>
            </a:extLst>
          </p:cNvPr>
          <p:cNvSpPr/>
          <p:nvPr/>
        </p:nvSpPr>
        <p:spPr>
          <a:xfrm>
            <a:off x="2833735" y="2716040"/>
            <a:ext cx="6618083" cy="1883120"/>
          </a:xfrm>
          <a:prstGeom prst="wedgeRoundRectCallout">
            <a:avLst>
              <a:gd name="adj1" fmla="val 37717"/>
              <a:gd name="adj2" fmla="val 63462"/>
              <a:gd name="adj3" fmla="val 16667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채팅 사이트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389659-62A9-51CF-6A30-DC7BE7BB463E}"/>
              </a:ext>
            </a:extLst>
          </p:cNvPr>
          <p:cNvSpPr txBox="1"/>
          <p:nvPr/>
        </p:nvSpPr>
        <p:spPr>
          <a:xfrm>
            <a:off x="7487047" y="4720155"/>
            <a:ext cx="3652798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조</a:t>
            </a:r>
            <a:endParaRPr lang="en-US" altLang="ko-KR" dirty="0"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팀장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방성영</a:t>
            </a:r>
            <a:endParaRPr lang="en-US" altLang="ko-KR" dirty="0"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팀원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한상지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김예은</a:t>
            </a:r>
          </a:p>
        </p:txBody>
      </p:sp>
    </p:spTree>
    <p:extLst>
      <p:ext uri="{BB962C8B-B14F-4D97-AF65-F5344CB8AC3E}">
        <p14:creationId xmlns:p14="http://schemas.microsoft.com/office/powerpoint/2010/main" val="325915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F04385-ABD9-9824-DD88-CEE182E43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31403"/>
              </p:ext>
            </p:extLst>
          </p:nvPr>
        </p:nvGraphicFramePr>
        <p:xfrm>
          <a:off x="1333483" y="1960229"/>
          <a:ext cx="9525034" cy="37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46">
                  <a:extLst>
                    <a:ext uri="{9D8B030D-6E8A-4147-A177-3AD203B41FA5}">
                      <a16:colId xmlns:a16="http://schemas.microsoft.com/office/drawing/2014/main" val="247143029"/>
                    </a:ext>
                  </a:extLst>
                </a:gridCol>
                <a:gridCol w="1891388">
                  <a:extLst>
                    <a:ext uri="{9D8B030D-6E8A-4147-A177-3AD203B41FA5}">
                      <a16:colId xmlns:a16="http://schemas.microsoft.com/office/drawing/2014/main" val="1684472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93534458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6167673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200699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92849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036621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000916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051010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3106153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26991175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7593524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159486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210929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6367811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7167417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62909019"/>
                    </a:ext>
                  </a:extLst>
                </a:gridCol>
              </a:tblGrid>
              <a:tr h="468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해피니스 산스 레귤러" panose="02000500000000000000" pitchFamily="2" charset="-127"/>
                        <a:ea typeface="해피니스 산스 레귤러" panose="02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38051"/>
                  </a:ext>
                </a:extLst>
              </a:tr>
              <a:tr h="46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프로젝트 선정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485712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해피니스 산스 레귤러" panose="02000500000000000000" pitchFamily="2" charset="-127"/>
                        <a:ea typeface="해피니스 산스 레귤러" panose="02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요구사항 정리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450270"/>
                  </a:ext>
                </a:extLst>
              </a:tr>
              <a:tr h="468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데이터베이스 설계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466600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해피니스 산스 레귤러" panose="02000500000000000000" pitchFamily="2" charset="-127"/>
                        <a:ea typeface="해피니스 산스 레귤러" panose="02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홈페이지 레이아웃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737627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해피니스 산스 레귤러" panose="02000500000000000000" pitchFamily="2" charset="-127"/>
                        <a:ea typeface="해피니스 산스 레귤러" panose="02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 구현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868840"/>
                  </a:ext>
                </a:extLst>
              </a:tr>
              <a:tr h="46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 통합 및 테스트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191266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해피니스 산스 레귤러" panose="02000500000000000000" pitchFamily="2" charset="-127"/>
                        <a:ea typeface="해피니스 산스 레귤러" panose="02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수정 및 보완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286568"/>
                  </a:ext>
                </a:extLst>
              </a:tr>
            </a:tbl>
          </a:graphicData>
        </a:graphic>
      </p:graphicFrame>
      <p:sp>
        <p:nvSpPr>
          <p:cNvPr id="5" name="화살표: 왼쪽/오른쪽 4">
            <a:extLst>
              <a:ext uri="{FF2B5EF4-FFF2-40B4-BE49-F238E27FC236}">
                <a16:creationId xmlns:a16="http://schemas.microsoft.com/office/drawing/2014/main" id="{5F9B3AAC-04A9-D4BE-7C3D-FAA415F1C0FC}"/>
              </a:ext>
            </a:extLst>
          </p:cNvPr>
          <p:cNvSpPr/>
          <p:nvPr/>
        </p:nvSpPr>
        <p:spPr>
          <a:xfrm>
            <a:off x="3883388" y="2588738"/>
            <a:ext cx="817921" cy="16360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A4F12DA5-94FA-6234-3329-E5B01CCB1949}"/>
              </a:ext>
            </a:extLst>
          </p:cNvPr>
          <p:cNvSpPr/>
          <p:nvPr/>
        </p:nvSpPr>
        <p:spPr>
          <a:xfrm>
            <a:off x="4368297" y="3057376"/>
            <a:ext cx="817921" cy="16360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DF957B31-69A3-E37A-983E-D64588B38511}"/>
              </a:ext>
            </a:extLst>
          </p:cNvPr>
          <p:cNvSpPr/>
          <p:nvPr/>
        </p:nvSpPr>
        <p:spPr>
          <a:xfrm>
            <a:off x="4368297" y="3526015"/>
            <a:ext cx="1727703" cy="16360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B393207A-8E3D-440D-171D-631CF6D4F639}"/>
              </a:ext>
            </a:extLst>
          </p:cNvPr>
          <p:cNvSpPr/>
          <p:nvPr/>
        </p:nvSpPr>
        <p:spPr>
          <a:xfrm>
            <a:off x="5305788" y="3994653"/>
            <a:ext cx="3644248" cy="16360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D7B847E8-333F-5CC6-15E0-F94A61E1538A}"/>
              </a:ext>
            </a:extLst>
          </p:cNvPr>
          <p:cNvSpPr/>
          <p:nvPr/>
        </p:nvSpPr>
        <p:spPr>
          <a:xfrm>
            <a:off x="5285341" y="4463291"/>
            <a:ext cx="4087594" cy="16360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/오른쪽 13">
            <a:extLst>
              <a:ext uri="{FF2B5EF4-FFF2-40B4-BE49-F238E27FC236}">
                <a16:creationId xmlns:a16="http://schemas.microsoft.com/office/drawing/2014/main" id="{9EB6CE67-FD6C-38AF-C32E-EF4A2403C6FF}"/>
              </a:ext>
            </a:extLst>
          </p:cNvPr>
          <p:cNvSpPr/>
          <p:nvPr/>
        </p:nvSpPr>
        <p:spPr>
          <a:xfrm>
            <a:off x="6224806" y="4931930"/>
            <a:ext cx="3644248" cy="16360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18485508-B8E9-E9EA-B75C-1092EB7E7D06}"/>
              </a:ext>
            </a:extLst>
          </p:cNvPr>
          <p:cNvSpPr/>
          <p:nvPr/>
        </p:nvSpPr>
        <p:spPr>
          <a:xfrm>
            <a:off x="9005202" y="5400569"/>
            <a:ext cx="1727703" cy="16360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07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기술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AB517D9-E73F-30A8-76C1-80EDC3A8351F}"/>
              </a:ext>
            </a:extLst>
          </p:cNvPr>
          <p:cNvSpPr/>
          <p:nvPr/>
        </p:nvSpPr>
        <p:spPr>
          <a:xfrm>
            <a:off x="1409309" y="2217656"/>
            <a:ext cx="2790334" cy="353505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Front-end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914454-F130-8020-4FF2-A22676BC259B}"/>
              </a:ext>
            </a:extLst>
          </p:cNvPr>
          <p:cNvSpPr/>
          <p:nvPr/>
        </p:nvSpPr>
        <p:spPr>
          <a:xfrm>
            <a:off x="7992358" y="2217656"/>
            <a:ext cx="2790334" cy="353505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Tool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643947A-16DF-43C0-5C82-FC9A962F1B0E}"/>
              </a:ext>
            </a:extLst>
          </p:cNvPr>
          <p:cNvSpPr/>
          <p:nvPr/>
        </p:nvSpPr>
        <p:spPr>
          <a:xfrm>
            <a:off x="4700834" y="2217656"/>
            <a:ext cx="2790334" cy="353505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Back-end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E3BA14-253C-A75E-1F3B-E97AC69472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97" y="2959680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04FD94-99F5-9D67-7DB7-C30F9EA11DF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55" y="2959680"/>
            <a:ext cx="1080000" cy="1080000"/>
          </a:xfrm>
          <a:prstGeom prst="rect">
            <a:avLst/>
          </a:prstGeom>
          <a:ln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B16BE7-46B5-46D3-C9AA-1AAF861C324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76" y="4152263"/>
            <a:ext cx="1080000" cy="1080000"/>
          </a:xfrm>
          <a:prstGeom prst="rect">
            <a:avLst/>
          </a:prstGeom>
          <a:ln>
            <a:noFill/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ACCF61-339F-D3B6-4685-3BB36E24668A}"/>
              </a:ext>
            </a:extLst>
          </p:cNvPr>
          <p:cNvGrpSpPr/>
          <p:nvPr/>
        </p:nvGrpSpPr>
        <p:grpSpPr>
          <a:xfrm>
            <a:off x="4853830" y="3072263"/>
            <a:ext cx="2484343" cy="2221179"/>
            <a:chOff x="4809215" y="3072263"/>
            <a:chExt cx="2484343" cy="222117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09C7297-4056-E21E-647E-D3B412EC01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8" r="26979"/>
            <a:stretch/>
          </p:blipFill>
          <p:spPr>
            <a:xfrm>
              <a:off x="4809215" y="4213442"/>
              <a:ext cx="1543664" cy="108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F061EF8-39F2-4EE5-BC3E-805C9283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404" y="3072263"/>
              <a:ext cx="1080000" cy="108000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A6665E8-0F3E-9245-5109-EF78595B9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558" y="3072263"/>
              <a:ext cx="1080000" cy="10800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3EDE1C5-59E7-E695-4731-DB444D0A4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558" y="4313730"/>
              <a:ext cx="1080000" cy="81843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4353496-5EBA-4F20-04AE-DD28F71F4A16}"/>
              </a:ext>
            </a:extLst>
          </p:cNvPr>
          <p:cNvGrpSpPr/>
          <p:nvPr/>
        </p:nvGrpSpPr>
        <p:grpSpPr>
          <a:xfrm>
            <a:off x="8206331" y="3445182"/>
            <a:ext cx="2362389" cy="1080000"/>
            <a:chOff x="8256938" y="3445182"/>
            <a:chExt cx="2362389" cy="10800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E5D9B03-3560-83B1-C177-E3E422BF2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938" y="3445182"/>
              <a:ext cx="1080000" cy="10800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5733953-A55D-7E6B-CD89-C2C5C7EDF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9327" y="3445182"/>
              <a:ext cx="108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06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로고 디자인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89" y="2274846"/>
            <a:ext cx="2915533" cy="2915533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4179491" y="2274846"/>
            <a:ext cx="5455340" cy="205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킼챗의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포인트인 자음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ㅋ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사람 형상화한 모양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머리 부분을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말풍선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모양으로 표현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ㅋ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을 노란색 테두리로 강조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5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 레이아웃 설계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83" y="1763008"/>
            <a:ext cx="10441433" cy="417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 및 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FE1E70-1B99-8391-F56B-B9377FA6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200" y="1694622"/>
            <a:ext cx="3361502" cy="43162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5CBC0E-219D-6BDA-6632-87114AB4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81" y="2017825"/>
            <a:ext cx="3751394" cy="366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5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친구 리스트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5B2873-F415-6CD2-7476-A519EFA3B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" b="40041"/>
          <a:stretch/>
        </p:blipFill>
        <p:spPr>
          <a:xfrm>
            <a:off x="2550657" y="1821449"/>
            <a:ext cx="7109271" cy="406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9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86" y="1625844"/>
            <a:ext cx="8943702" cy="44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6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 유효성 체크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D0FF6D-544D-A139-D083-E88335FD4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69" y="1815716"/>
            <a:ext cx="2541934" cy="40740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14DE1A-69E2-AE57-D559-7205B47C4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487" y="2671480"/>
            <a:ext cx="6011114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7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RESTful API</a:t>
            </a:r>
            <a:endParaRPr lang="ko-KR" altLang="en-US" sz="2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BC6F9-2565-B1E4-F5DC-29BEF1FE19E5}"/>
              </a:ext>
            </a:extLst>
          </p:cNvPr>
          <p:cNvSpPr txBox="1"/>
          <p:nvPr/>
        </p:nvSpPr>
        <p:spPr>
          <a:xfrm>
            <a:off x="1312752" y="1837853"/>
            <a:ext cx="59662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HTTP 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프로토콜 기반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웹 서비스간 정보 공유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웹 서비스에서 데이트 교환하는 방식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DELETE</a:t>
            </a:r>
            <a:endParaRPr lang="ko-KR" altLang="en-US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91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RESTful API – GET, POST</a:t>
            </a:r>
            <a:endParaRPr lang="ko-KR" altLang="en-US" sz="2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F964BB-0B2A-E6AE-AD89-4E26743D2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76" y="1678618"/>
            <a:ext cx="2236064" cy="17503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E7EE41-AE5C-C3BF-E3C9-72C014A58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176" y="3908685"/>
            <a:ext cx="2236063" cy="17572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E4CFB7-32EB-9AB7-D954-0F6C355870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967"/>
          <a:stretch/>
        </p:blipFill>
        <p:spPr>
          <a:xfrm>
            <a:off x="4321126" y="1678618"/>
            <a:ext cx="5198986" cy="17503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FDEA85-A585-9128-ED5D-708160F71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126" y="3908685"/>
            <a:ext cx="5277873" cy="17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3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26327" y="794777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EB3E5C-AB0D-9CA2-AA92-28EAA8C33605}"/>
              </a:ext>
            </a:extLst>
          </p:cNvPr>
          <p:cNvGrpSpPr/>
          <p:nvPr/>
        </p:nvGrpSpPr>
        <p:grpSpPr>
          <a:xfrm>
            <a:off x="2082822" y="1625844"/>
            <a:ext cx="8026357" cy="4071859"/>
            <a:chOff x="2476703" y="1625844"/>
            <a:chExt cx="8026357" cy="40718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9DE1857-D4C1-7BAB-76E0-8F1723546177}"/>
                </a:ext>
              </a:extLst>
            </p:cNvPr>
            <p:cNvGrpSpPr/>
            <p:nvPr/>
          </p:nvGrpSpPr>
          <p:grpSpPr>
            <a:xfrm>
              <a:off x="2476703" y="1625844"/>
              <a:ext cx="3076311" cy="1891330"/>
              <a:chOff x="865183" y="1625844"/>
              <a:chExt cx="3076311" cy="1891330"/>
            </a:xfrm>
          </p:grpSpPr>
          <p:sp>
            <p:nvSpPr>
              <p:cNvPr id="43" name="말풍선: 타원형 42">
                <a:extLst>
                  <a:ext uri="{FF2B5EF4-FFF2-40B4-BE49-F238E27FC236}">
                    <a16:creationId xmlns:a16="http://schemas.microsoft.com/office/drawing/2014/main" id="{B382D05B-B148-E2BB-1209-DC80A10320B2}"/>
                  </a:ext>
                </a:extLst>
              </p:cNvPr>
              <p:cNvSpPr/>
              <p:nvPr/>
            </p:nvSpPr>
            <p:spPr>
              <a:xfrm>
                <a:off x="865183" y="1625844"/>
                <a:ext cx="948246" cy="836341"/>
              </a:xfrm>
              <a:prstGeom prst="wedgeEllipseCallout">
                <a:avLst>
                  <a:gd name="adj1" fmla="val 34855"/>
                  <a:gd name="adj2" fmla="val 48216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</a:t>
                </a:r>
                <a:endParaRPr lang="ko-KR" altLang="en-US" sz="4000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67285-10C9-1CDE-0F90-7C21C9550C59}"/>
                  </a:ext>
                </a:extLst>
              </p:cNvPr>
              <p:cNvSpPr txBox="1"/>
              <p:nvPr/>
            </p:nvSpPr>
            <p:spPr>
              <a:xfrm>
                <a:off x="1813429" y="2044014"/>
                <a:ext cx="2128065" cy="1473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프로젝트 개요</a:t>
                </a:r>
                <a:endPara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개발동기</a:t>
                </a:r>
                <a:endPara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프로젝트 소개</a:t>
                </a:r>
                <a:endPara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팀원 소개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F46FE6C-D151-A04E-047A-AE5F04007850}"/>
                </a:ext>
              </a:extLst>
            </p:cNvPr>
            <p:cNvGrpSpPr/>
            <p:nvPr/>
          </p:nvGrpSpPr>
          <p:grpSpPr>
            <a:xfrm>
              <a:off x="7413967" y="1625844"/>
              <a:ext cx="3076311" cy="1575149"/>
              <a:chOff x="4027431" y="1625843"/>
              <a:chExt cx="3076311" cy="157514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30151B5-30CA-7C0B-0651-E8E88F118AC5}"/>
                  </a:ext>
                </a:extLst>
              </p:cNvPr>
              <p:cNvSpPr txBox="1"/>
              <p:nvPr/>
            </p:nvSpPr>
            <p:spPr>
              <a:xfrm>
                <a:off x="4975677" y="2050997"/>
                <a:ext cx="2128065" cy="1149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프로젝트 상세</a:t>
                </a:r>
                <a:endPara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시스템 구조도</a:t>
                </a:r>
                <a:endPara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데이터베이스</a:t>
                </a:r>
                <a:endPara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4" name="말풍선: 타원형 3">
                <a:extLst>
                  <a:ext uri="{FF2B5EF4-FFF2-40B4-BE49-F238E27FC236}">
                    <a16:creationId xmlns:a16="http://schemas.microsoft.com/office/drawing/2014/main" id="{330C0D88-04F8-A6D9-5A9A-A94AAF483A8E}"/>
                  </a:ext>
                </a:extLst>
              </p:cNvPr>
              <p:cNvSpPr/>
              <p:nvPr/>
            </p:nvSpPr>
            <p:spPr>
              <a:xfrm>
                <a:off x="4027431" y="1625843"/>
                <a:ext cx="948246" cy="836341"/>
              </a:xfrm>
              <a:prstGeom prst="wedgeEllipseCallout">
                <a:avLst>
                  <a:gd name="adj1" fmla="val 34855"/>
                  <a:gd name="adj2" fmla="val 48216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</a:t>
                </a:r>
                <a:endParaRPr lang="ko-KR" altLang="en-US" sz="4000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1101CB8-E0E9-89F2-D9D0-7E6009235046}"/>
                </a:ext>
              </a:extLst>
            </p:cNvPr>
            <p:cNvGrpSpPr/>
            <p:nvPr/>
          </p:nvGrpSpPr>
          <p:grpSpPr>
            <a:xfrm>
              <a:off x="2476703" y="3858054"/>
              <a:ext cx="3471234" cy="1839649"/>
              <a:chOff x="7090960" y="1625842"/>
              <a:chExt cx="3471234" cy="183964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05F88F-607F-9415-CC69-D2F08935AF2F}"/>
                  </a:ext>
                </a:extLst>
              </p:cNvPr>
              <p:cNvSpPr txBox="1"/>
              <p:nvPr/>
            </p:nvSpPr>
            <p:spPr>
              <a:xfrm>
                <a:off x="8051988" y="1992331"/>
                <a:ext cx="2510206" cy="1473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시스템 상세 보기</a:t>
                </a:r>
                <a:endPara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 err="1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메인화면</a:t>
                </a:r>
                <a:endPara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친구</a:t>
                </a:r>
                <a:endPara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서버</a:t>
                </a:r>
                <a:endPara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6" name="말풍선: 타원형 5">
                <a:extLst>
                  <a:ext uri="{FF2B5EF4-FFF2-40B4-BE49-F238E27FC236}">
                    <a16:creationId xmlns:a16="http://schemas.microsoft.com/office/drawing/2014/main" id="{3B3462EB-4113-FC32-7372-E607E8A4425E}"/>
                  </a:ext>
                </a:extLst>
              </p:cNvPr>
              <p:cNvSpPr/>
              <p:nvPr/>
            </p:nvSpPr>
            <p:spPr>
              <a:xfrm>
                <a:off x="7090960" y="1625842"/>
                <a:ext cx="948246" cy="836341"/>
              </a:xfrm>
              <a:prstGeom prst="wedgeEllipseCallout">
                <a:avLst>
                  <a:gd name="adj1" fmla="val 34855"/>
                  <a:gd name="adj2" fmla="val 48216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3</a:t>
                </a:r>
                <a:endParaRPr lang="ko-KR" altLang="en-US" sz="4000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4CDB181-8416-0866-1263-26D7A9D64FC0}"/>
                </a:ext>
              </a:extLst>
            </p:cNvPr>
            <p:cNvGrpSpPr/>
            <p:nvPr/>
          </p:nvGrpSpPr>
          <p:grpSpPr>
            <a:xfrm>
              <a:off x="7413967" y="3858054"/>
              <a:ext cx="3089093" cy="1516484"/>
              <a:chOff x="4152795" y="1677523"/>
              <a:chExt cx="3089093" cy="1516484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A740ECC-7993-F69B-E895-094694659646}"/>
                  </a:ext>
                </a:extLst>
              </p:cNvPr>
              <p:cNvSpPr txBox="1"/>
              <p:nvPr/>
            </p:nvSpPr>
            <p:spPr>
              <a:xfrm>
                <a:off x="5113823" y="2044012"/>
                <a:ext cx="2128065" cy="1149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진행과정</a:t>
                </a:r>
                <a:endParaRPr lang="en-US" altLang="ko-KR" sz="20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진행일정</a:t>
                </a:r>
                <a:endPara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개발과정</a:t>
                </a:r>
              </a:p>
            </p:txBody>
          </p:sp>
          <p:sp>
            <p:nvSpPr>
              <p:cNvPr id="11" name="말풍선: 타원형 10">
                <a:extLst>
                  <a:ext uri="{FF2B5EF4-FFF2-40B4-BE49-F238E27FC236}">
                    <a16:creationId xmlns:a16="http://schemas.microsoft.com/office/drawing/2014/main" id="{B6F9B6E8-1562-42AC-E6FB-2E1428A75072}"/>
                  </a:ext>
                </a:extLst>
              </p:cNvPr>
              <p:cNvSpPr/>
              <p:nvPr/>
            </p:nvSpPr>
            <p:spPr>
              <a:xfrm>
                <a:off x="4152795" y="1677523"/>
                <a:ext cx="948246" cy="836341"/>
              </a:xfrm>
              <a:prstGeom prst="wedgeEllipseCallout">
                <a:avLst>
                  <a:gd name="adj1" fmla="val 34855"/>
                  <a:gd name="adj2" fmla="val 48216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>
                    <a:solidFill>
                      <a:schemeClr val="tx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4</a:t>
                </a:r>
                <a:endParaRPr lang="ko-KR" altLang="en-US" sz="4000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38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020D3-0479-6CD3-462A-C46287A7A813}"/>
              </a:ext>
            </a:extLst>
          </p:cNvPr>
          <p:cNvSpPr txBox="1"/>
          <p:nvPr/>
        </p:nvSpPr>
        <p:spPr>
          <a:xfrm>
            <a:off x="949789" y="789503"/>
            <a:ext cx="3607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RESTful API – DELETE, PUT</a:t>
            </a:r>
            <a:endParaRPr lang="ko-KR" altLang="en-US" sz="2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0F902A2-C677-1504-9C8B-B9346E3C48ED}"/>
              </a:ext>
            </a:extLst>
          </p:cNvPr>
          <p:cNvGrpSpPr/>
          <p:nvPr/>
        </p:nvGrpSpPr>
        <p:grpSpPr>
          <a:xfrm>
            <a:off x="1379682" y="1898891"/>
            <a:ext cx="9432637" cy="3890016"/>
            <a:chOff x="949789" y="1654454"/>
            <a:chExt cx="9432637" cy="389001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6B94D39-E7B4-D138-32FD-734CE3107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789" y="1654454"/>
              <a:ext cx="4668452" cy="203488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57B828-CE28-C66C-0559-46A06C72A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9790" y="3933123"/>
              <a:ext cx="4711564" cy="120019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502FCC7-E563-69DC-08FA-9463CDEA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9169" y="1654454"/>
              <a:ext cx="1479119" cy="203488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6B5DC35-1D63-9C95-BCA3-A2BEDBB0EC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31906"/>
            <a:stretch/>
          </p:blipFill>
          <p:spPr>
            <a:xfrm>
              <a:off x="6449169" y="3933123"/>
              <a:ext cx="3933257" cy="16113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57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54120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530814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449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기술 </a:t>
            </a:r>
            <a:r>
              <a:rPr lang="en-US" altLang="ko-KR" sz="24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방성영</a:t>
            </a:r>
            <a:r>
              <a:rPr lang="ko-KR" altLang="en-US" sz="24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WebSocket</a:t>
            </a:r>
            <a:endParaRPr lang="ko-KR" altLang="en-US" sz="2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59" y="2738397"/>
            <a:ext cx="3778967" cy="3195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59" y="1899190"/>
            <a:ext cx="4165081" cy="2945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4659" y="1584893"/>
            <a:ext cx="2725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Stomp-</a:t>
            </a:r>
            <a:r>
              <a:rPr lang="en-US" altLang="ko-KR" sz="1050" dirty="0" err="1" smtClean="0"/>
              <a:t>js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라이브러리 추가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714658" y="2383463"/>
            <a:ext cx="2725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프론트엔드</a:t>
            </a:r>
            <a:r>
              <a:rPr lang="ko-KR" altLang="en-US" sz="1050" dirty="0" smtClean="0"/>
              <a:t> 부분</a:t>
            </a:r>
            <a:endParaRPr lang="ko-KR" altLang="en-US" sz="105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314" y="1899190"/>
            <a:ext cx="4890124" cy="201332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49739" y="1556875"/>
            <a:ext cx="47207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WebSocket</a:t>
            </a:r>
            <a:r>
              <a:rPr lang="en-US" altLang="ko-KR" sz="1050" dirty="0" smtClean="0"/>
              <a:t> Controller </a:t>
            </a:r>
            <a:r>
              <a:rPr lang="ko-KR" altLang="en-US" sz="1050" dirty="0" smtClean="0"/>
              <a:t>부분</a:t>
            </a:r>
            <a:endParaRPr lang="ko-KR" altLang="en-US" sz="105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593" y="4232025"/>
            <a:ext cx="3694657" cy="171545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49739" y="3969767"/>
            <a:ext cx="3806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WebScoket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설정 클래스 부분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56288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54120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530814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43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기술 </a:t>
            </a:r>
            <a:r>
              <a:rPr lang="en-US" altLang="ko-KR" sz="24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방성영</a:t>
            </a:r>
            <a:r>
              <a:rPr lang="ko-KR" altLang="en-US" sz="24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채팅</a:t>
            </a:r>
            <a:r>
              <a:rPr lang="ko-KR" altLang="en-US" sz="24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관련</a:t>
            </a:r>
            <a:r>
              <a:rPr lang="en-US" altLang="ko-KR" sz="24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74" y="2813943"/>
            <a:ext cx="5808763" cy="27551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46597" y="2356017"/>
            <a:ext cx="488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이미지 확대 기능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54" y="4191522"/>
            <a:ext cx="3082279" cy="19799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71412" y="3914523"/>
            <a:ext cx="3949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채팅 내용 수정 </a:t>
            </a:r>
            <a:endParaRPr lang="en-US" altLang="ko-KR" sz="1200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271" y="2064976"/>
            <a:ext cx="2435821" cy="172161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39601" y="1724010"/>
            <a:ext cx="2347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답글 달기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18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E4C77-E1F3-67AA-28E1-E8E682220527}"/>
              </a:ext>
            </a:extLst>
          </p:cNvPr>
          <p:cNvSpPr txBox="1"/>
          <p:nvPr/>
        </p:nvSpPr>
        <p:spPr>
          <a:xfrm>
            <a:off x="5323994" y="3342577"/>
            <a:ext cx="154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94556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동기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6B983B-5704-E834-B384-32779E402D2F}"/>
              </a:ext>
            </a:extLst>
          </p:cNvPr>
          <p:cNvGrpSpPr/>
          <p:nvPr/>
        </p:nvGrpSpPr>
        <p:grpSpPr>
          <a:xfrm>
            <a:off x="993385" y="2534877"/>
            <a:ext cx="3047526" cy="2866359"/>
            <a:chOff x="993385" y="2333709"/>
            <a:chExt cx="3047526" cy="286635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3EC3E75-7AE6-632C-6361-B8C4D8D0AB3D}"/>
                </a:ext>
              </a:extLst>
            </p:cNvPr>
            <p:cNvSpPr/>
            <p:nvPr/>
          </p:nvSpPr>
          <p:spPr>
            <a:xfrm>
              <a:off x="993385" y="4430544"/>
              <a:ext cx="3047526" cy="769524"/>
            </a:xfrm>
            <a:prstGeom prst="roundRect">
              <a:avLst>
                <a:gd name="adj" fmla="val 826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웹 채팅 서비스의 다양화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E7D2529-2440-1D07-7806-58C64FA4F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148" y="2333709"/>
              <a:ext cx="1800000" cy="180000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51239C-E793-C35D-B5C1-C3E6DA710C1E}"/>
              </a:ext>
            </a:extLst>
          </p:cNvPr>
          <p:cNvGrpSpPr/>
          <p:nvPr/>
        </p:nvGrpSpPr>
        <p:grpSpPr>
          <a:xfrm>
            <a:off x="8151089" y="2534877"/>
            <a:ext cx="3047526" cy="2866359"/>
            <a:chOff x="8151089" y="2333709"/>
            <a:chExt cx="3047526" cy="286635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11C6BF-966C-0087-C806-0B76E6D020B3}"/>
                </a:ext>
              </a:extLst>
            </p:cNvPr>
            <p:cNvSpPr/>
            <p:nvPr/>
          </p:nvSpPr>
          <p:spPr>
            <a:xfrm>
              <a:off x="8151089" y="4430544"/>
              <a:ext cx="3047526" cy="769524"/>
            </a:xfrm>
            <a:prstGeom prst="roundRect">
              <a:avLst>
                <a:gd name="adj" fmla="val 826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편리한 인터페이스 필요성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7E68477-4FDF-5729-4EFD-7AF2A6050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852" y="2333709"/>
              <a:ext cx="1800000" cy="1800000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4F0D361-1E62-144F-BC5E-E6A7EF96D493}"/>
              </a:ext>
            </a:extLst>
          </p:cNvPr>
          <p:cNvGrpSpPr/>
          <p:nvPr/>
        </p:nvGrpSpPr>
        <p:grpSpPr>
          <a:xfrm>
            <a:off x="4572237" y="2534877"/>
            <a:ext cx="3047526" cy="2866359"/>
            <a:chOff x="4572237" y="2333709"/>
            <a:chExt cx="3047526" cy="286635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ABD65C3-FB86-01FB-63FE-E5A088E93916}"/>
                </a:ext>
              </a:extLst>
            </p:cNvPr>
            <p:cNvSpPr/>
            <p:nvPr/>
          </p:nvSpPr>
          <p:spPr>
            <a:xfrm>
              <a:off x="4572237" y="4430544"/>
              <a:ext cx="3047526" cy="769524"/>
            </a:xfrm>
            <a:prstGeom prst="roundRect">
              <a:avLst>
                <a:gd name="adj" fmla="val 826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실시간 소통 가능 서비스 구현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4A4C573-A84E-51C8-D78A-8EC4DF257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000" y="233370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67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벤치마킹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19129E8-D9D4-15B2-1457-D2B44441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83" y="1663324"/>
            <a:ext cx="7795034" cy="43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설명</a:t>
            </a:r>
          </a:p>
        </p:txBody>
      </p:sp>
      <p:sp>
        <p:nvSpPr>
          <p:cNvPr id="17" name="내용 개체 틀 6">
            <a:extLst>
              <a:ext uri="{FF2B5EF4-FFF2-40B4-BE49-F238E27FC236}">
                <a16:creationId xmlns:a16="http://schemas.microsoft.com/office/drawing/2014/main" id="{46112531-BE2D-65C4-E869-33F236970693}"/>
              </a:ext>
            </a:extLst>
          </p:cNvPr>
          <p:cNvSpPr txBox="1">
            <a:spLocks/>
          </p:cNvSpPr>
          <p:nvPr/>
        </p:nvSpPr>
        <p:spPr>
          <a:xfrm>
            <a:off x="5568041" y="2084568"/>
            <a:ext cx="5710147" cy="33950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실시간 웹 채팅 사이트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친구 관계를 맺은 일대일 채팅 기능 구현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서버를 생성한 </a:t>
            </a:r>
            <a:r>
              <a:rPr lang="ko-KR" altLang="en-US" sz="1800" dirty="0" err="1">
                <a:latin typeface="+mn-ea"/>
              </a:rPr>
              <a:t>다인원</a:t>
            </a:r>
            <a:r>
              <a:rPr lang="ko-KR" altLang="en-US" sz="1800" dirty="0">
                <a:latin typeface="+mn-ea"/>
              </a:rPr>
              <a:t> 채팅 기능 구현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텍스트 </a:t>
            </a:r>
            <a:r>
              <a:rPr lang="ko-KR" altLang="en-US" sz="1800" dirty="0" err="1">
                <a:latin typeface="+mn-ea"/>
              </a:rPr>
              <a:t>메시지뿐</a:t>
            </a:r>
            <a:r>
              <a:rPr lang="ko-KR" altLang="en-US" sz="1800" dirty="0">
                <a:latin typeface="+mn-ea"/>
              </a:rPr>
              <a:t> 아니라 이미지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동영상 등 파일 전송 가능</a:t>
            </a:r>
            <a:endParaRPr lang="en-US" altLang="ko-KR" sz="1800" dirty="0">
              <a:latin typeface="+mn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01E7BF0-7937-3AA7-316A-3E5B1C65D887}"/>
              </a:ext>
            </a:extLst>
          </p:cNvPr>
          <p:cNvSpPr/>
          <p:nvPr/>
        </p:nvSpPr>
        <p:spPr>
          <a:xfrm>
            <a:off x="1520881" y="2084568"/>
            <a:ext cx="3161899" cy="316189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 소개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4DE250-C70C-52C6-FDEA-D1D6B968B9E0}"/>
              </a:ext>
            </a:extLst>
          </p:cNvPr>
          <p:cNvGrpSpPr/>
          <p:nvPr/>
        </p:nvGrpSpPr>
        <p:grpSpPr>
          <a:xfrm>
            <a:off x="1977465" y="1366442"/>
            <a:ext cx="8237070" cy="4807825"/>
            <a:chOff x="818607" y="1366442"/>
            <a:chExt cx="8237070" cy="4807825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116712E-3643-8D60-D2F7-5F75E7052696}"/>
                </a:ext>
              </a:extLst>
            </p:cNvPr>
            <p:cNvGrpSpPr/>
            <p:nvPr/>
          </p:nvGrpSpPr>
          <p:grpSpPr>
            <a:xfrm>
              <a:off x="818607" y="1366442"/>
              <a:ext cx="2232000" cy="4807825"/>
              <a:chOff x="818607" y="1366442"/>
              <a:chExt cx="2232000" cy="4807825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1392DB78-FDE9-1CC6-3B21-EEA8ADEFDEB5}"/>
                  </a:ext>
                </a:extLst>
              </p:cNvPr>
              <p:cNvGrpSpPr/>
              <p:nvPr/>
            </p:nvGrpSpPr>
            <p:grpSpPr>
              <a:xfrm>
                <a:off x="1304607" y="1366442"/>
                <a:ext cx="1260000" cy="1960763"/>
                <a:chOff x="951819" y="1595129"/>
                <a:chExt cx="1260000" cy="1960763"/>
              </a:xfrm>
            </p:grpSpPr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020594EB-B058-8800-AB42-D7ECBCEDCC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1819" y="2295892"/>
                  <a:ext cx="1260000" cy="1260000"/>
                </a:xfrm>
                <a:prstGeom prst="rect">
                  <a:avLst/>
                </a:prstGeom>
                <a:ln w="57150">
                  <a:solidFill>
                    <a:schemeClr val="tx1"/>
                  </a:solidFill>
                </a:ln>
              </p:spPr>
            </p:pic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133C04E-755C-50FD-9456-DC9673309929}"/>
                    </a:ext>
                  </a:extLst>
                </p:cNvPr>
                <p:cNvSpPr txBox="1"/>
                <p:nvPr/>
              </p:nvSpPr>
              <p:spPr>
                <a:xfrm>
                  <a:off x="951819" y="1595129"/>
                  <a:ext cx="1260000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r>
                    <a:rPr lang="ko-KR" altLang="en-US" sz="1000" dirty="0"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조장</a:t>
                  </a:r>
                  <a:endPara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  <a:p>
                  <a:r>
                    <a:rPr lang="ko-KR" altLang="en-US" dirty="0" err="1"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방성영</a:t>
                  </a:r>
                  <a:endParaRPr lang="ko-KR" altLang="en-US" dirty="0"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</p:grpSp>
          <p:sp>
            <p:nvSpPr>
              <p:cNvPr id="60" name="모서리가 둥근 직사각형 41">
                <a:extLst>
                  <a:ext uri="{FF2B5EF4-FFF2-40B4-BE49-F238E27FC236}">
                    <a16:creationId xmlns:a16="http://schemas.microsoft.com/office/drawing/2014/main" id="{8EB32569-00D2-2CA5-4FAF-63A2325DCE4C}"/>
                  </a:ext>
                </a:extLst>
              </p:cNvPr>
              <p:cNvSpPr/>
              <p:nvPr/>
            </p:nvSpPr>
            <p:spPr>
              <a:xfrm>
                <a:off x="818607" y="3474267"/>
                <a:ext cx="2232000" cy="27000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데이터베이스 설계</a:t>
                </a:r>
                <a:endParaRPr lang="en-US" altLang="ko-KR" sz="14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JAVA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Spring Boot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시스템 설계</a:t>
                </a:r>
                <a:endParaRPr lang="en-US" altLang="ko-KR" sz="14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시스템 통합</a:t>
                </a:r>
                <a:endParaRPr lang="en-US" altLang="ko-KR" sz="14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DE51B4AA-5098-F3C6-8A85-88DC00CB5626}"/>
                </a:ext>
              </a:extLst>
            </p:cNvPr>
            <p:cNvGrpSpPr/>
            <p:nvPr/>
          </p:nvGrpSpPr>
          <p:grpSpPr>
            <a:xfrm>
              <a:off x="6823677" y="1366442"/>
              <a:ext cx="2232000" cy="4807825"/>
              <a:chOff x="3407014" y="1366442"/>
              <a:chExt cx="2232000" cy="4807825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124041AE-5BC8-39A7-BBFB-7A81D80239C4}"/>
                  </a:ext>
                </a:extLst>
              </p:cNvPr>
              <p:cNvGrpSpPr/>
              <p:nvPr/>
            </p:nvGrpSpPr>
            <p:grpSpPr>
              <a:xfrm>
                <a:off x="3893014" y="1366442"/>
                <a:ext cx="1260000" cy="1960763"/>
                <a:chOff x="951819" y="1595129"/>
                <a:chExt cx="1260000" cy="1960763"/>
              </a:xfrm>
            </p:grpSpPr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32BC64FB-C93D-9933-79CB-45BA316799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51819" y="2295892"/>
                  <a:ext cx="1260000" cy="1260000"/>
                </a:xfrm>
                <a:prstGeom prst="rect">
                  <a:avLst/>
                </a:prstGeom>
                <a:ln w="57150">
                  <a:solidFill>
                    <a:schemeClr val="tx1"/>
                  </a:solidFill>
                </a:ln>
              </p:spPr>
            </p:pic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10C9D51-47C5-1552-B6F3-681F072EF2A0}"/>
                    </a:ext>
                  </a:extLst>
                </p:cNvPr>
                <p:cNvSpPr txBox="1"/>
                <p:nvPr/>
              </p:nvSpPr>
              <p:spPr>
                <a:xfrm>
                  <a:off x="951819" y="1595129"/>
                  <a:ext cx="1260000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endPara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  <a:p>
                  <a:r>
                    <a:rPr lang="ko-KR" altLang="en-US" dirty="0"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김예은</a:t>
                  </a:r>
                </a:p>
              </p:txBody>
            </p:sp>
          </p:grpSp>
          <p:sp>
            <p:nvSpPr>
              <p:cNvPr id="65" name="모서리가 둥근 직사각형 43">
                <a:extLst>
                  <a:ext uri="{FF2B5EF4-FFF2-40B4-BE49-F238E27FC236}">
                    <a16:creationId xmlns:a16="http://schemas.microsoft.com/office/drawing/2014/main" id="{46F7C14A-9DC5-24D1-FD1F-A61967C304B9}"/>
                  </a:ext>
                </a:extLst>
              </p:cNvPr>
              <p:cNvSpPr/>
              <p:nvPr/>
            </p:nvSpPr>
            <p:spPr>
              <a:xfrm>
                <a:off x="3407014" y="3474267"/>
                <a:ext cx="2232000" cy="27000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HTML / CSS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dirty="0" err="1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Javascript</a:t>
                </a:r>
                <a:endParaRPr lang="en-US" altLang="ko-KR" sz="14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사이트 구조 기획 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§"/>
                </a:pPr>
                <a:endPara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9B7EF094-3CA6-A681-FC1D-AEFC029B9E4D}"/>
                </a:ext>
              </a:extLst>
            </p:cNvPr>
            <p:cNvGrpSpPr/>
            <p:nvPr/>
          </p:nvGrpSpPr>
          <p:grpSpPr>
            <a:xfrm>
              <a:off x="3821142" y="1366442"/>
              <a:ext cx="2232000" cy="4807825"/>
              <a:chOff x="6274204" y="1366442"/>
              <a:chExt cx="2232000" cy="4807825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71F2626C-6238-774A-D275-AF179550F13D}"/>
                  </a:ext>
                </a:extLst>
              </p:cNvPr>
              <p:cNvGrpSpPr/>
              <p:nvPr/>
            </p:nvGrpSpPr>
            <p:grpSpPr>
              <a:xfrm>
                <a:off x="6760204" y="1366442"/>
                <a:ext cx="1260000" cy="1960763"/>
                <a:chOff x="951819" y="1595129"/>
                <a:chExt cx="1260000" cy="1960763"/>
              </a:xfrm>
            </p:grpSpPr>
            <p:pic>
              <p:nvPicPr>
                <p:cNvPr id="71" name="그림 70">
                  <a:extLst>
                    <a:ext uri="{FF2B5EF4-FFF2-40B4-BE49-F238E27FC236}">
                      <a16:creationId xmlns:a16="http://schemas.microsoft.com/office/drawing/2014/main" id="{E49CA0D3-057E-0BA7-D7AD-82146983A3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51819" y="2295892"/>
                  <a:ext cx="1260000" cy="1260000"/>
                </a:xfrm>
                <a:prstGeom prst="rect">
                  <a:avLst/>
                </a:prstGeom>
                <a:ln w="57150">
                  <a:solidFill>
                    <a:schemeClr val="tx1"/>
                  </a:solidFill>
                </a:ln>
              </p:spPr>
            </p:pic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3AF59A9-E191-D66B-E64B-813A78932698}"/>
                    </a:ext>
                  </a:extLst>
                </p:cNvPr>
                <p:cNvSpPr txBox="1"/>
                <p:nvPr/>
              </p:nvSpPr>
              <p:spPr>
                <a:xfrm>
                  <a:off x="951819" y="1595129"/>
                  <a:ext cx="1260000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endParaRPr lang="en-US" altLang="ko-KR" sz="1000" dirty="0"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  <a:p>
                  <a:r>
                    <a:rPr lang="ko-KR" altLang="en-US" dirty="0"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한상지</a:t>
                  </a:r>
                </a:p>
              </p:txBody>
            </p:sp>
          </p:grpSp>
          <p:sp>
            <p:nvSpPr>
              <p:cNvPr id="70" name="모서리가 둥근 직사각형 45">
                <a:extLst>
                  <a:ext uri="{FF2B5EF4-FFF2-40B4-BE49-F238E27FC236}">
                    <a16:creationId xmlns:a16="http://schemas.microsoft.com/office/drawing/2014/main" id="{2BDAFDCB-EBA8-2BDE-755E-2B265673D6A9}"/>
                  </a:ext>
                </a:extLst>
              </p:cNvPr>
              <p:cNvSpPr/>
              <p:nvPr/>
            </p:nvSpPr>
            <p:spPr>
              <a:xfrm>
                <a:off x="6274204" y="3474267"/>
                <a:ext cx="2232000" cy="27000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HTML / CSS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dirty="0" err="1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Javascript</a:t>
                </a:r>
                <a:endParaRPr lang="en-US" altLang="ko-KR" sz="14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자료 제작</a:t>
                </a:r>
                <a:endParaRPr lang="en-US" altLang="ko-KR" sz="14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Restful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API</a:t>
                </a:r>
                <a:endParaRPr lang="ko-KR" altLang="en-US" sz="14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§"/>
                </a:pPr>
                <a:endPara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20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구조도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FB2FC-81A6-1CA9-7128-35C0DEB5E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85" y="1642202"/>
            <a:ext cx="7457417" cy="455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9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2997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 관계도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7D45E1-6816-A4F0-1626-24B3711D8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79" y="1625844"/>
            <a:ext cx="7527028" cy="431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ADB66-0C63-2397-4C10-93B17DC52EBE}"/>
              </a:ext>
            </a:extLst>
          </p:cNvPr>
          <p:cNvSpPr txBox="1"/>
          <p:nvPr/>
        </p:nvSpPr>
        <p:spPr>
          <a:xfrm>
            <a:off x="949789" y="789503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8D7CAB-C7E1-299D-57F3-3EBF1593B3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"/>
          <a:stretch/>
        </p:blipFill>
        <p:spPr>
          <a:xfrm>
            <a:off x="1098216" y="2101042"/>
            <a:ext cx="10014155" cy="384912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51E701-963C-6E91-CBE8-0D71DD18FC92}"/>
              </a:ext>
            </a:extLst>
          </p:cNvPr>
          <p:cNvSpPr/>
          <p:nvPr/>
        </p:nvSpPr>
        <p:spPr>
          <a:xfrm>
            <a:off x="7648575" y="4648200"/>
            <a:ext cx="3445209" cy="1301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3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249</Words>
  <Application>Microsoft Office PowerPoint</Application>
  <PresentationFormat>와이드스크린</PresentationFormat>
  <Paragraphs>129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HY견고딕</vt:lpstr>
      <vt:lpstr>HY헤드라인M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한상지</dc:creator>
  <cp:lastModifiedBy>user</cp:lastModifiedBy>
  <cp:revision>12</cp:revision>
  <dcterms:created xsi:type="dcterms:W3CDTF">2024-06-25T13:04:39Z</dcterms:created>
  <dcterms:modified xsi:type="dcterms:W3CDTF">2024-07-08T03:09:12Z</dcterms:modified>
</cp:coreProperties>
</file>