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304" r:id="rId4"/>
    <p:sldId id="297" r:id="rId5"/>
    <p:sldId id="308" r:id="rId6"/>
    <p:sldId id="286" r:id="rId7"/>
    <p:sldId id="317" r:id="rId8"/>
    <p:sldId id="313" r:id="rId9"/>
    <p:sldId id="309" r:id="rId10"/>
    <p:sldId id="314" r:id="rId11"/>
    <p:sldId id="290" r:id="rId12"/>
    <p:sldId id="294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112"/>
    <a:srgbClr val="76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79FC-4FF8-437E-9D6C-2BA12EFA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76574-3D1A-420B-A5B7-FB51A3C1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0CD58-CC8C-4F44-AB77-593114E1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FC24B-807F-4E9C-8452-FCDC0FA6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3AAA-2321-469D-A8CA-8F9AC6A5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7247D-BA95-4585-923A-354EB45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481EC-A75A-46D3-9A2A-EDB6CD85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D7-D402-4DCC-A49F-265B4BA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C78D3-6919-41E2-9074-17F7382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F75DB-495E-4F86-B27C-98E7BE1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8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D40F7-C8C5-4646-B1B1-6794D5473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3918A-DBBD-4C9C-B3EE-35E60955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304C-2F54-4D4A-90E5-7247499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6B58-7183-47D6-9F46-F022B96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99574-6892-4616-B64F-AE5C828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1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0962E-603D-46B5-A21E-28AED63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6A11-C92F-4CBA-9D6C-D674EE66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B0227-B783-491C-9B37-40520CA6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665EA-B1D0-4EB9-B2A5-B2F5BD3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6EE92-5472-4E64-9F45-138435B9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6D8C-B9CC-423A-996B-1DC1C05B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4AB1F-ACBF-40FB-A583-798A850F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1CE30-624C-4431-AC85-64EC1A0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E25B5-7E27-457F-B08C-C068C89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7515A-D12C-4951-BF4C-8B4A7D22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9821-099C-440B-8E31-DDB8FBA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6E101-CFDF-4CD4-8059-A65EFB064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A01DA-5DD5-4E3F-AD02-3F7861AB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441C-BBE3-4A18-B4B0-E42B429A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7BBA1-DECB-4B47-A27D-7EABEEF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430F7-BD62-4FAD-B061-A1D13D0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EF0A1-7A84-4EB3-AD5E-9BA423A1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60E6C-6B47-4D68-ACDB-F870B5F8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5C67B-6965-4F1A-937B-AEFE88E0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CF44CE-84E0-4627-BE3C-1D34F81E7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BC730F-0983-473A-A3C7-69891B0B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A56AE5-9192-46F3-8E3F-4D26C82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F50A6-CD84-486C-B485-03C5F60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72235-C72E-421D-A2EB-CC8250E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BBA06-D4E1-413E-B5BC-A83FA68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0759E-4B24-409C-A7D9-C534F31E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5ACC8-005F-48CB-B9A4-184A842C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86939-2AAD-45F0-A0AF-933C7872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4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12DC6-8769-4225-8734-99B4A4B8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30AA8-C1B0-4F2A-8CD5-DEA1F3B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BDFCA-ABD6-4981-95FF-2DE0DCB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F2621-D1AB-4DAF-97CA-8EB486F1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B96B0-0DBB-4C73-9E08-86C325F6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D77A2-48CA-416E-B95C-F65E07AD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2ACDE-1EA3-4725-A3C0-B87054B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2F0CE-4753-470F-AF33-8DDE6C01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3467C-42FD-4120-AB3A-F011630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3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2389-86D9-4929-9C4E-E2D4D2A1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1BBA8-0747-4159-862A-BBE5EB06E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B7446-1116-4389-8A85-F38D3B3E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7C4EC-840F-4642-804D-D97C4C3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C99F0-27DC-44AA-909D-A8963BD9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878C3-975B-4644-A8F9-37A1AB79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0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01901-BE5E-40D7-A916-1E0A110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4C9D6-2ADB-489D-BC9A-0960B2AC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10387-CCD9-4E1F-94CD-75FC82467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412D-090E-48DF-807A-9D83DBF99C4F}" type="datetimeFigureOut">
              <a:rPr lang="ko-KR" altLang="en-US" smtClean="0"/>
              <a:t>2021-05-31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98797-B04C-4B4D-89B9-DD3EE92BD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1B83D-53E8-43AB-BFB1-7AFB2BA95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2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-920212" y="679838"/>
            <a:ext cx="7772052" cy="99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AND Yummy</a:t>
            </a:r>
            <a:endParaRPr lang="ko-KR" altLang="en-US" sz="5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6363477" y="3629562"/>
            <a:ext cx="5287937" cy="607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5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정보통계학과  김은철</a:t>
            </a:r>
            <a:endParaRPr lang="en-US" altLang="ko-KR" sz="35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정보통신공학과  김상준</a:t>
            </a:r>
            <a:endParaRPr lang="en-US" altLang="ko-KR" sz="35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정보통신공학과  이치형</a:t>
            </a:r>
            <a:endParaRPr lang="en-US" altLang="ko-KR" sz="35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기계자동차공학과  민성준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332718" y="1516245"/>
            <a:ext cx="4153920" cy="482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800" i="1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r>
              <a:rPr lang="ko-KR" altLang="en-US" sz="2800" i="1" spc="-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  프로젝트</a:t>
            </a:r>
          </a:p>
        </p:txBody>
      </p:sp>
    </p:spTree>
    <p:extLst>
      <p:ext uri="{BB962C8B-B14F-4D97-AF65-F5344CB8AC3E}">
        <p14:creationId xmlns:p14="http://schemas.microsoft.com/office/powerpoint/2010/main" val="73759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292403" y="53870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3 -1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보완점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5763" y="975491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3115" y="2157848"/>
            <a:ext cx="9769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음식점에 대한 </a:t>
            </a:r>
            <a:r>
              <a:rPr lang="en-US" altLang="ko-KR" sz="3000" dirty="0">
                <a:solidFill>
                  <a:srgbClr val="FF0000"/>
                </a:solidFill>
              </a:rPr>
              <a:t>Data</a:t>
            </a:r>
            <a:r>
              <a:rPr lang="ko-KR" altLang="en-US" sz="3000" dirty="0">
                <a:solidFill>
                  <a:srgbClr val="FF0000"/>
                </a:solidFill>
              </a:rPr>
              <a:t>가 부족</a:t>
            </a:r>
            <a:r>
              <a:rPr lang="ko-KR" altLang="en-US" sz="3000" dirty="0">
                <a:solidFill>
                  <a:schemeClr val="bg1"/>
                </a:solidFill>
              </a:rPr>
              <a:t>하여 원하는 페이지 </a:t>
            </a:r>
            <a:r>
              <a:rPr lang="ko-KR" altLang="en-US" sz="3000" dirty="0">
                <a:solidFill>
                  <a:srgbClr val="FF0000"/>
                </a:solidFill>
              </a:rPr>
              <a:t>구현 </a:t>
            </a:r>
            <a:r>
              <a:rPr lang="en-US" altLang="ko-KR" sz="3000" dirty="0">
                <a:solidFill>
                  <a:srgbClr val="FF0000"/>
                </a:solidFill>
              </a:rPr>
              <a:t>X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115" y="3438654"/>
            <a:ext cx="10467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게시판 작성</a:t>
            </a:r>
            <a:r>
              <a:rPr lang="ko-KR" altLang="en-US" sz="3000" dirty="0">
                <a:solidFill>
                  <a:schemeClr val="bg1"/>
                </a:solidFill>
              </a:rPr>
              <a:t>에 사진첨부</a:t>
            </a:r>
            <a:r>
              <a:rPr lang="en-US" altLang="ko-KR" sz="3000" dirty="0">
                <a:solidFill>
                  <a:schemeClr val="bg1"/>
                </a:solidFill>
              </a:rPr>
              <a:t>, </a:t>
            </a:r>
            <a:r>
              <a:rPr lang="ko-KR" altLang="en-US" sz="3000" dirty="0" err="1">
                <a:solidFill>
                  <a:schemeClr val="bg1"/>
                </a:solidFill>
              </a:rPr>
              <a:t>굵은글씨</a:t>
            </a:r>
            <a:r>
              <a:rPr lang="ko-KR" altLang="en-US" sz="3000" dirty="0">
                <a:solidFill>
                  <a:schemeClr val="bg1"/>
                </a:solidFill>
              </a:rPr>
              <a:t> 등 </a:t>
            </a:r>
            <a:r>
              <a:rPr lang="ko-KR" altLang="en-US" sz="3000" dirty="0">
                <a:solidFill>
                  <a:srgbClr val="FF0000"/>
                </a:solidFill>
              </a:rPr>
              <a:t>다양한 기능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rgbClr val="FF0000"/>
                </a:solidFill>
              </a:rPr>
              <a:t>구현 </a:t>
            </a:r>
            <a:r>
              <a:rPr lang="en-US" altLang="ko-KR" sz="3000" dirty="0">
                <a:solidFill>
                  <a:srgbClr val="FF0000"/>
                </a:solidFill>
              </a:rPr>
              <a:t>X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115" y="4840039"/>
            <a:ext cx="319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115" y="4716684"/>
            <a:ext cx="8190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음식점을 검색</a:t>
            </a:r>
            <a:r>
              <a:rPr lang="ko-KR" altLang="en-US" sz="3000" dirty="0">
                <a:solidFill>
                  <a:schemeClr val="bg1"/>
                </a:solidFill>
              </a:rPr>
              <a:t>하여 찾을 수 있는 기능 </a:t>
            </a:r>
            <a:r>
              <a:rPr lang="ko-KR" altLang="en-US" sz="3000" dirty="0">
                <a:solidFill>
                  <a:srgbClr val="FF0000"/>
                </a:solidFill>
              </a:rPr>
              <a:t>구현 </a:t>
            </a:r>
            <a:r>
              <a:rPr lang="en-US" altLang="ko-KR" sz="3000" dirty="0">
                <a:solidFill>
                  <a:srgbClr val="FF0000"/>
                </a:solidFill>
              </a:rPr>
              <a:t>X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139838" y="512580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3 -2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소감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5763" y="975491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5505" y="1720537"/>
            <a:ext cx="8074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프로젝트를 통해 부족했던 </a:t>
            </a:r>
            <a:r>
              <a:rPr lang="ko-KR" altLang="en-US" sz="3000" dirty="0">
                <a:solidFill>
                  <a:srgbClr val="FF0000"/>
                </a:solidFill>
              </a:rPr>
              <a:t>실습시간</a:t>
            </a:r>
            <a:r>
              <a:rPr lang="ko-KR" altLang="en-US" sz="3000" dirty="0">
                <a:solidFill>
                  <a:schemeClr val="bg1"/>
                </a:solidFill>
              </a:rPr>
              <a:t>을 가짐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505" y="2660906"/>
            <a:ext cx="9498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</a:t>
            </a:r>
            <a:r>
              <a:rPr lang="ko-KR" altLang="en-US" sz="3000" dirty="0">
                <a:solidFill>
                  <a:schemeClr val="bg1"/>
                </a:solidFill>
              </a:rPr>
              <a:t> 주제 선정할 때 </a:t>
            </a:r>
            <a:r>
              <a:rPr lang="ko-KR" altLang="en-US" sz="3000" dirty="0">
                <a:solidFill>
                  <a:srgbClr val="FF0000"/>
                </a:solidFill>
              </a:rPr>
              <a:t>모두가 만족하는 의견 수렴</a:t>
            </a:r>
            <a:r>
              <a:rPr lang="ko-KR" altLang="en-US" sz="3000" dirty="0">
                <a:solidFill>
                  <a:schemeClr val="bg1"/>
                </a:solidFill>
              </a:rPr>
              <a:t>의 </a:t>
            </a:r>
            <a:r>
              <a:rPr lang="ko-KR" altLang="en-US" sz="3000" dirty="0">
                <a:solidFill>
                  <a:srgbClr val="FF0000"/>
                </a:solidFill>
              </a:rPr>
              <a:t>어려움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356" y="4664513"/>
            <a:ext cx="319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5505" y="3596685"/>
            <a:ext cx="7689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데이터 확보</a:t>
            </a:r>
            <a:r>
              <a:rPr lang="ko-KR" altLang="en-US" sz="3000" dirty="0">
                <a:solidFill>
                  <a:schemeClr val="bg1"/>
                </a:solidFill>
              </a:rPr>
              <a:t>에 대한 </a:t>
            </a:r>
            <a:r>
              <a:rPr lang="ko-KR" altLang="en-US" sz="3000" dirty="0" err="1">
                <a:solidFill>
                  <a:srgbClr val="FF0000"/>
                </a:solidFill>
              </a:rPr>
              <a:t>중요성</a:t>
            </a:r>
            <a:r>
              <a:rPr lang="ko-KR" altLang="en-US" sz="3000" dirty="0" err="1">
                <a:solidFill>
                  <a:schemeClr val="bg1"/>
                </a:solidFill>
              </a:rPr>
              <a:t>을알게</a:t>
            </a:r>
            <a:r>
              <a:rPr lang="ko-KR" altLang="en-US" sz="3000" dirty="0">
                <a:solidFill>
                  <a:schemeClr val="bg1"/>
                </a:solidFill>
              </a:rPr>
              <a:t> 되었음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5505" y="4505483"/>
            <a:ext cx="8709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프로젝트를 통해 </a:t>
            </a:r>
            <a:r>
              <a:rPr lang="ko-KR" altLang="en-US" sz="3000" dirty="0" err="1">
                <a:solidFill>
                  <a:srgbClr val="FF0000"/>
                </a:solidFill>
              </a:rPr>
              <a:t>프론트엔드</a:t>
            </a:r>
            <a:r>
              <a:rPr lang="ko-KR" altLang="en-US" sz="3000" dirty="0" err="1">
                <a:solidFill>
                  <a:schemeClr val="bg1"/>
                </a:solidFill>
              </a:rPr>
              <a:t>와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rgbClr val="FF0000"/>
                </a:solidFill>
              </a:rPr>
              <a:t>백엔드</a:t>
            </a:r>
            <a:r>
              <a:rPr lang="ko-KR" altLang="en-US" sz="3000" dirty="0" err="1">
                <a:solidFill>
                  <a:schemeClr val="bg1"/>
                </a:solidFill>
              </a:rPr>
              <a:t>가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rgbClr val="FF0000"/>
                </a:solidFill>
              </a:rPr>
              <a:t>구분</a:t>
            </a:r>
            <a:r>
              <a:rPr lang="ko-KR" altLang="en-US" sz="3000" dirty="0">
                <a:solidFill>
                  <a:schemeClr val="bg1"/>
                </a:solidFill>
              </a:rPr>
              <a:t>된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  이유를 알게 되었음</a:t>
            </a:r>
            <a:endParaRPr lang="ko-KR" altLang="en-US" sz="30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935879" y="2844994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Q&amp;A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00609" y="3808555"/>
            <a:ext cx="1850631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5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662418" y="3133183"/>
            <a:ext cx="2717877" cy="70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950702" y="3280744"/>
            <a:ext cx="1574358" cy="20991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6431389" y="1609534"/>
            <a:ext cx="1574358" cy="20991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805366" y="4240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i="1" spc="-150" dirty="0">
                <a:ln w="63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INDEX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70221" y="796063"/>
            <a:ext cx="873641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1180381" y="2152022"/>
            <a:ext cx="8378375" cy="1056381"/>
            <a:chOff x="-533400" y="1439897"/>
            <a:chExt cx="8378375" cy="1056381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-533400" y="1439897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_01_ </a:t>
              </a:r>
              <a:r>
                <a:rPr lang="ko-KR" altLang="en-US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개요</a:t>
              </a:r>
            </a:p>
          </p:txBody>
        </p: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339275" y="2009120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_1_  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주제 </a:t>
              </a: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소개  및   설정배경</a:t>
              </a:r>
              <a:endPara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endParaRPr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043252" y="5511258"/>
            <a:ext cx="6823364" cy="544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40095" y="4145476"/>
            <a:ext cx="7505700" cy="1646191"/>
            <a:chOff x="3580473" y="3835350"/>
            <a:chExt cx="7505700" cy="1646191"/>
          </a:xfrm>
        </p:grpSpPr>
        <p:sp>
          <p:nvSpPr>
            <p:cNvPr id="13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3580473" y="3835350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_03_ </a:t>
              </a:r>
              <a:r>
                <a:rPr lang="ko-KR" altLang="en-US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마무리</a:t>
              </a:r>
            </a:p>
          </p:txBody>
        </p:sp>
        <p:sp>
          <p:nvSpPr>
            <p:cNvPr id="18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3580473" y="4994383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                     _2_  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프로젝트 소감</a:t>
              </a:r>
              <a:endPara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endParaRPr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3580473" y="4490537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_1_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  보완점</a:t>
              </a:r>
              <a:endPara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74733" y="1974236"/>
            <a:ext cx="7737441" cy="1633134"/>
            <a:chOff x="-1755" y="3596144"/>
            <a:chExt cx="7737441" cy="1633134"/>
          </a:xfrm>
        </p:grpSpPr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229986" y="3596144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_02 _</a:t>
              </a:r>
              <a:r>
                <a:rPr lang="ko-KR" altLang="en-US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 </a:t>
              </a:r>
              <a:r>
                <a:rPr lang="en-US" altLang="ko-KR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AND </a:t>
              </a:r>
              <a:r>
                <a:rPr lang="ko-KR" altLang="en-US" sz="3000" i="1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소개</a:t>
              </a:r>
            </a:p>
          </p:txBody>
        </p:sp>
        <p:sp>
          <p:nvSpPr>
            <p:cNvPr id="16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-1755" y="4742120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                     _2_  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웹   사이트   소개</a:t>
              </a:r>
              <a:endPara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endParaRPr>
            </a:p>
          </p:txBody>
        </p: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1FEA618B-99D7-4E05-8508-9455A9FCA587}"/>
                </a:ext>
              </a:extLst>
            </p:cNvPr>
            <p:cNvSpPr txBox="1">
              <a:spLocks/>
            </p:cNvSpPr>
            <p:nvPr/>
          </p:nvSpPr>
          <p:spPr>
            <a:xfrm>
              <a:off x="97735" y="4229551"/>
              <a:ext cx="7505700" cy="487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_1_ </a:t>
              </a:r>
              <a:r>
                <a:rPr lang="ko-KR" altLang="en-US" sz="2000" spc="-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PhagsPa" panose="020B0502040204020203" pitchFamily="34" charset="0"/>
                  <a:ea typeface="Noto Sans KR Black" panose="020B0A00000000000000" pitchFamily="34" charset="-127"/>
                </a:rPr>
                <a:t>   주요   기능</a:t>
              </a:r>
              <a:endPara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9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297106" y="3145897"/>
            <a:ext cx="4406282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개요</a:t>
            </a:r>
            <a:endParaRPr lang="en-US" altLang="ko-KR" sz="50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83362" y="3925725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3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13739" y="469815"/>
            <a:ext cx="4486064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1-1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주제 설정 배경 및 소개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8" y="975491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3" y="2059815"/>
            <a:ext cx="10343400" cy="9629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40" y="3668383"/>
            <a:ext cx="7200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2960675" y="3163149"/>
            <a:ext cx="5803762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AND </a:t>
            </a:r>
            <a:r>
              <a:rPr lang="ko-KR" altLang="en-US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50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65444" y="4003363"/>
            <a:ext cx="4807287" cy="1114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7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96884" y="506968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2-1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주요 기능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9" y="967619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4696" y="1902713"/>
            <a:ext cx="8709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데이터베이스</a:t>
            </a:r>
            <a:r>
              <a:rPr lang="ko-KR" altLang="en-US" sz="3000" dirty="0">
                <a:solidFill>
                  <a:schemeClr val="bg1"/>
                </a:solidFill>
              </a:rPr>
              <a:t>를 활용한 </a:t>
            </a:r>
            <a:r>
              <a:rPr lang="ko-KR" altLang="en-US" sz="3000" dirty="0">
                <a:solidFill>
                  <a:srgbClr val="FF0000"/>
                </a:solidFill>
              </a:rPr>
              <a:t>회원가입 페이지</a:t>
            </a:r>
            <a:r>
              <a:rPr lang="ko-KR" altLang="en-US" sz="3000" dirty="0">
                <a:solidFill>
                  <a:schemeClr val="bg1"/>
                </a:solidFill>
              </a:rPr>
              <a:t>를 구현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4696" y="4901969"/>
            <a:ext cx="8534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en-US" altLang="ko-KR" sz="3000" dirty="0" err="1">
                <a:solidFill>
                  <a:schemeClr val="bg1"/>
                </a:solidFill>
              </a:rPr>
              <a:t>Daum</a:t>
            </a:r>
            <a:r>
              <a:rPr lang="ko-KR" altLang="en-US" sz="3000" dirty="0">
                <a:solidFill>
                  <a:schemeClr val="bg1"/>
                </a:solidFill>
              </a:rPr>
              <a:t>의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주소 </a:t>
            </a:r>
            <a:r>
              <a:rPr lang="en-US" altLang="ko-KR" sz="3000" dirty="0">
                <a:solidFill>
                  <a:srgbClr val="FF0000"/>
                </a:solidFill>
              </a:rPr>
              <a:t>API</a:t>
            </a:r>
            <a:r>
              <a:rPr lang="ko-KR" altLang="en-US" sz="3000" dirty="0">
                <a:solidFill>
                  <a:srgbClr val="FF0000"/>
                </a:solidFill>
              </a:rPr>
              <a:t>를 활용</a:t>
            </a:r>
            <a:r>
              <a:rPr lang="ko-KR" altLang="en-US" sz="3000" dirty="0">
                <a:solidFill>
                  <a:schemeClr val="bg1"/>
                </a:solidFill>
              </a:rPr>
              <a:t>하여 </a:t>
            </a:r>
            <a:r>
              <a:rPr lang="ko-KR" altLang="en-US" sz="3000" dirty="0" err="1">
                <a:solidFill>
                  <a:srgbClr val="FF0000"/>
                </a:solidFill>
              </a:rPr>
              <a:t>주소찾기</a:t>
            </a:r>
            <a:r>
              <a:rPr lang="ko-KR" altLang="en-US" sz="3000" dirty="0" err="1">
                <a:solidFill>
                  <a:schemeClr val="bg1"/>
                </a:solidFill>
              </a:rPr>
              <a:t>를</a:t>
            </a:r>
            <a:r>
              <a:rPr lang="ko-KR" altLang="en-US" sz="3000" dirty="0">
                <a:solidFill>
                  <a:schemeClr val="bg1"/>
                </a:solidFill>
              </a:rPr>
              <a:t> 구현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4696" y="3399643"/>
            <a:ext cx="8594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회원가입을 할 때 </a:t>
            </a:r>
            <a:r>
              <a:rPr lang="ko-KR" altLang="en-US" sz="3000" dirty="0">
                <a:solidFill>
                  <a:srgbClr val="FF0000"/>
                </a:solidFill>
              </a:rPr>
              <a:t>아이디가 중복되지 않게</a:t>
            </a:r>
            <a:r>
              <a:rPr lang="ko-KR" altLang="en-US" sz="3000" dirty="0">
                <a:solidFill>
                  <a:schemeClr val="bg1"/>
                </a:solidFill>
              </a:rPr>
              <a:t> 구현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96884" y="506968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2-1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주요 기능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9" y="967619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1392" y="3443779"/>
            <a:ext cx="8763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게시판에 </a:t>
            </a:r>
            <a:r>
              <a:rPr lang="ko-KR" altLang="en-US" sz="3000" dirty="0">
                <a:solidFill>
                  <a:srgbClr val="FF0000"/>
                </a:solidFill>
              </a:rPr>
              <a:t>글쓰기 및 수정</a:t>
            </a:r>
            <a:r>
              <a:rPr lang="en-US" altLang="ko-KR" sz="3000" dirty="0">
                <a:solidFill>
                  <a:srgbClr val="FF0000"/>
                </a:solidFill>
              </a:rPr>
              <a:t>, </a:t>
            </a:r>
            <a:r>
              <a:rPr lang="ko-KR" altLang="en-US" sz="3000" dirty="0">
                <a:solidFill>
                  <a:srgbClr val="FF0000"/>
                </a:solidFill>
              </a:rPr>
              <a:t>삭제</a:t>
            </a:r>
            <a:r>
              <a:rPr lang="en-US" altLang="ko-KR" sz="3000" dirty="0">
                <a:solidFill>
                  <a:srgbClr val="FF0000"/>
                </a:solidFill>
              </a:rPr>
              <a:t>,</a:t>
            </a:r>
            <a:r>
              <a:rPr lang="ko-KR" altLang="en-US" sz="3000" dirty="0">
                <a:solidFill>
                  <a:srgbClr val="FF0000"/>
                </a:solidFill>
              </a:rPr>
              <a:t> 목록이동</a:t>
            </a:r>
            <a:r>
              <a:rPr lang="ko-KR" altLang="en-US" sz="3000" dirty="0">
                <a:solidFill>
                  <a:schemeClr val="bg1"/>
                </a:solidFill>
              </a:rPr>
              <a:t>을 구현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1392" y="1917940"/>
            <a:ext cx="7939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데이터베이스</a:t>
            </a:r>
            <a:r>
              <a:rPr lang="ko-KR" altLang="en-US" sz="3000" dirty="0">
                <a:solidFill>
                  <a:schemeClr val="bg1"/>
                </a:solidFill>
              </a:rPr>
              <a:t>를 활용한 </a:t>
            </a:r>
            <a:r>
              <a:rPr lang="ko-KR" altLang="en-US" sz="3000" dirty="0">
                <a:solidFill>
                  <a:srgbClr val="FF0000"/>
                </a:solidFill>
              </a:rPr>
              <a:t>음식점 정보</a:t>
            </a:r>
            <a:r>
              <a:rPr lang="ko-KR" altLang="en-US" sz="3000" dirty="0">
                <a:solidFill>
                  <a:schemeClr val="bg1"/>
                </a:solidFill>
              </a:rPr>
              <a:t>를 표현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392" y="4969618"/>
            <a:ext cx="5246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회원정보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rgbClr val="FF0000"/>
                </a:solidFill>
              </a:rPr>
              <a:t>수정</a:t>
            </a:r>
            <a:r>
              <a:rPr lang="ko-KR" altLang="en-US" sz="3000" dirty="0">
                <a:solidFill>
                  <a:schemeClr val="bg1"/>
                </a:solidFill>
              </a:rPr>
              <a:t> 및 </a:t>
            </a:r>
            <a:r>
              <a:rPr lang="ko-KR" altLang="en-US" sz="3000" dirty="0">
                <a:solidFill>
                  <a:srgbClr val="FF0000"/>
                </a:solidFill>
              </a:rPr>
              <a:t>탈퇴</a:t>
            </a:r>
            <a:r>
              <a:rPr lang="ko-KR" altLang="en-US" sz="3000" dirty="0">
                <a:solidFill>
                  <a:schemeClr val="bg1"/>
                </a:solidFill>
              </a:rPr>
              <a:t> 구현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0" y="530837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 사이트 소개</a:t>
            </a:r>
            <a:endParaRPr lang="en-US" altLang="ko-KR" sz="25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9" y="967619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1223529"/>
            <a:ext cx="10199268" cy="52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2917542" y="3111391"/>
            <a:ext cx="6053929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마무리</a:t>
            </a:r>
            <a:endParaRPr lang="en-US" altLang="ko-KR" sz="5000" b="1" i="1" spc="-150" dirty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89900" y="3942978"/>
            <a:ext cx="5167504" cy="941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204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 Black</vt:lpstr>
      <vt:lpstr>Noto Sans KR Medium</vt:lpstr>
      <vt:lpstr>맑은 고딕</vt:lpstr>
      <vt:lpstr>Arial</vt:lpstr>
      <vt:lpstr>Microsoft PhagsPa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신부의 타락과 부도덕</dc:title>
  <dc:creator>고은솔</dc:creator>
  <cp:lastModifiedBy>김 진오</cp:lastModifiedBy>
  <cp:revision>361</cp:revision>
  <dcterms:created xsi:type="dcterms:W3CDTF">2020-12-10T09:37:24Z</dcterms:created>
  <dcterms:modified xsi:type="dcterms:W3CDTF">2021-05-31T04:59:50Z</dcterms:modified>
</cp:coreProperties>
</file>