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8" r:id="rId2"/>
    <p:sldId id="256" r:id="rId3"/>
    <p:sldId id="257" r:id="rId4"/>
    <p:sldId id="259" r:id="rId5"/>
    <p:sldId id="264" r:id="rId6"/>
    <p:sldId id="262" r:id="rId7"/>
    <p:sldId id="267" r:id="rId8"/>
    <p:sldId id="266" r:id="rId9"/>
    <p:sldId id="269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FC6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6"/>
    <p:restoredTop sz="96291" autoAdjust="0"/>
  </p:normalViewPr>
  <p:slideViewPr>
    <p:cSldViewPr snapToGrid="0">
      <p:cViewPr varScale="1">
        <p:scale>
          <a:sx n="62" d="100"/>
          <a:sy n="62" d="100"/>
        </p:scale>
        <p:origin x="72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2EB90-EDFB-46EA-98CB-C64F0ABFBAE0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3821B-F6C4-4198-94B6-1BA33398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3821B-F6C4-4198-94B6-1BA33398C2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C6543-A58B-E6D1-3602-55317CEDF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7FC992-C44E-7EE7-5B1E-6F53F5F91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E50DE-9314-40CB-06BD-1F22FC51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F117-9CE4-614C-933F-02FA8440D858}" type="datetimeFigureOut">
              <a:t>8/1/2024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4ADAB-A167-27EC-260B-74B21888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E45F7-FBFE-336E-D72D-F0CC5BED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769B-5ADF-994D-AE68-F5DF3266D6C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440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72B01-0E93-D340-4743-F327B2B1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7DECA4-6016-D528-F40A-3DC46C252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63F3B-7595-076C-A3B9-94E03845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F117-9CE4-614C-933F-02FA8440D858}" type="datetimeFigureOut">
              <a:t>8/1/2024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A1724-51C5-8F97-0D54-FF0A7C18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37B5E-0727-C801-8367-1B92F1F3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769B-5ADF-994D-AE68-F5DF3266D6C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54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0AAFD2-BFCE-351B-33D5-1DCB59001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F61E00-80F7-A36D-789A-F67E32D10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D3671-8538-396A-B9F8-56EF5EF1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F117-9CE4-614C-933F-02FA8440D858}" type="datetimeFigureOut">
              <a:t>8/1/2024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1919C-A523-387D-2FD2-55D067AB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1F89D-07E1-B6BC-7490-5A4A1F19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769B-5ADF-994D-AE68-F5DF3266D6C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921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BEB0D-4FC1-109A-949D-19B2AA9D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81899-46A4-61F9-65D4-8E400E4EE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E1CD8-B5C4-40D2-60D6-6C20E3D1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F117-9CE4-614C-933F-02FA8440D858}" type="datetimeFigureOut">
              <a:t>8/1/2024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0EEE5-0B76-2527-8A21-ED8A82AC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6F4CF-CFC9-F43F-823C-93F1897B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769B-5ADF-994D-AE68-F5DF3266D6C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742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DC978-CACC-47E9-9113-333DBC269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022599-B32B-BE4D-56CE-3031B07B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AAB25-822A-A52F-565E-D6BF2891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F117-9CE4-614C-933F-02FA8440D858}" type="datetimeFigureOut">
              <a:t>8/1/2024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20C1F-B1D7-9C41-2C74-EED3B140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16FAB-0AAE-243A-BC1B-FE4EE466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769B-5ADF-994D-AE68-F5DF3266D6C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837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A95B8-BA9D-7635-6A74-63EFB726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C8FEA-0DB2-9E31-2972-75855F297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4A6448-1BFF-04FC-A2EA-932A613A7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BC949-7B78-0D70-5055-6FB6CE03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F117-9CE4-614C-933F-02FA8440D858}" type="datetimeFigureOut">
              <a:t>8/1/2024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4C33E-3DF8-49C5-5459-1FC214C1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6BD8C-E33B-F0FD-1158-3A31CF22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769B-5ADF-994D-AE68-F5DF3266D6C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090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C9107-F1A6-3DF0-E08C-F42DB0A6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B72050-3DC0-F71F-F31A-DE8DE7327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D10F11-DC5C-6193-3ED7-CFDF7A0CB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D1B653-3605-0657-864D-FCCFDF51F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D2C8FD-691B-175A-74CE-EABF630CC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7A8A98-40A8-0F2F-3BC7-BF6431D4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F117-9CE4-614C-933F-02FA8440D858}" type="datetimeFigureOut">
              <a:t>8/1/2024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5F498C-B035-6F8D-D805-0B167C34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83DBAD-C492-B6AC-9F47-343E1296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769B-5ADF-994D-AE68-F5DF3266D6C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48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101B3-0EB7-F7AA-5A7D-8387418F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ADF086-F224-7C94-59DB-D4FB17C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F117-9CE4-614C-933F-02FA8440D858}" type="datetimeFigureOut">
              <a:t>8/1/2024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18E00C-70DA-F8B4-2FA8-A8BFE94C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C3EE00-D8B7-94CD-EB21-3FEE7997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769B-5ADF-994D-AE68-F5DF3266D6C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340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810202-930F-B32C-D780-4D64D983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F117-9CE4-614C-933F-02FA8440D858}" type="datetimeFigureOut">
              <a:t>8/1/2024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FEF84-F832-AC88-A562-42E22D05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FB94DD-AEC0-BA30-52C2-4C47E510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769B-5ADF-994D-AE68-F5DF3266D6C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649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BA6DE-E3A0-62AF-E9A2-D12C9E82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F69C1-3683-7F76-5949-18BF81188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73AE5A-E674-3868-FA39-A3DFEF9E9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0501F7-0785-989B-9CA9-AC2AB2E8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F117-9CE4-614C-933F-02FA8440D858}" type="datetimeFigureOut">
              <a:t>8/1/2024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6AE20-EA45-2543-5D3A-D3A35381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0123B6-9103-10E9-1B02-F9BB43F1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769B-5ADF-994D-AE68-F5DF3266D6C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828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AF1EA-3552-B8B5-976C-7F6C2965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49B31D-B20B-274A-9702-BE1271E37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575751-F66C-1017-C2BE-2445FB14C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61AFFC-A974-40B1-E7FC-E8EFC30E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F117-9CE4-614C-933F-02FA8440D858}" type="datetimeFigureOut">
              <a:t>8/1/2024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68860-16E3-8A8A-04CA-F4BAF785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5AD3F-6526-E066-BC6C-41A3E5C4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769B-5ADF-994D-AE68-F5DF3266D6C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044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EBEBE9-C016-AEFD-CD61-858A7F24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55384-A470-A7BE-BFF3-CEAB21804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35489-C1B6-E1A5-2CB9-AF3886777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4F117-9CE4-614C-933F-02FA8440D858}" type="datetimeFigureOut">
              <a:t>8/1/2024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C4043-4480-778E-A9F2-7BB7961B0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73EBF-5C74-7CD2-1FF3-534E9DDC7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769B-5ADF-994D-AE68-F5DF3266D6C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270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6D6393-2F74-399E-011F-4E5B6220701C}"/>
              </a:ext>
            </a:extLst>
          </p:cNvPr>
          <p:cNvSpPr txBox="1"/>
          <p:nvPr/>
        </p:nvSpPr>
        <p:spPr>
          <a:xfrm>
            <a:off x="7243997" y="1237236"/>
            <a:ext cx="1596912" cy="584775"/>
          </a:xfrm>
          <a:prstGeom prst="rect">
            <a:avLst/>
          </a:prstGeom>
          <a:noFill/>
          <a:scene3d>
            <a:camera prst="orthographicFront">
              <a:rot lat="20400000" lon="198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Hunting</a:t>
            </a:r>
            <a:endParaRPr kumimoji="1" lang="ko-Kore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284A3F4-C7F6-71B2-F45E-359E85B740CF}"/>
              </a:ext>
            </a:extLst>
          </p:cNvPr>
          <p:cNvGrpSpPr/>
          <p:nvPr/>
        </p:nvGrpSpPr>
        <p:grpSpPr>
          <a:xfrm>
            <a:off x="7147232" y="1996391"/>
            <a:ext cx="4208875" cy="2367492"/>
            <a:chOff x="6876106" y="2222164"/>
            <a:chExt cx="3841200" cy="21606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8D4E9B7-6AFC-EF97-1AE6-FFF8F5DCABC5}"/>
                </a:ext>
              </a:extLst>
            </p:cNvPr>
            <p:cNvGrpSpPr/>
            <p:nvPr/>
          </p:nvGrpSpPr>
          <p:grpSpPr>
            <a:xfrm>
              <a:off x="6876106" y="2222164"/>
              <a:ext cx="3841200" cy="2160675"/>
              <a:chOff x="797859" y="2061881"/>
              <a:chExt cx="3841200" cy="2160675"/>
            </a:xfrm>
            <a:scene3d>
              <a:camera prst="orthographicFront">
                <a:rot lat="20399996" lon="19799989" rev="0"/>
              </a:camera>
              <a:lightRig rig="threePt" dir="t"/>
            </a:scene3d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F15F6B6-5505-8675-E36C-89BF2ACC87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859" y="2061881"/>
                <a:ext cx="3841200" cy="216067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C15778C-879F-78A0-C2B2-77EDB825F412}"/>
                  </a:ext>
                </a:extLst>
              </p:cNvPr>
              <p:cNvSpPr/>
              <p:nvPr/>
            </p:nvSpPr>
            <p:spPr>
              <a:xfrm>
                <a:off x="797859" y="2061881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586F0A2-33B3-B758-9A08-A76C66486D46}"/>
                  </a:ext>
                </a:extLst>
              </p:cNvPr>
              <p:cNvSpPr/>
              <p:nvPr/>
            </p:nvSpPr>
            <p:spPr>
              <a:xfrm>
                <a:off x="2477859" y="2061881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13B18AE-A643-7688-CAAA-07E49EF8F53A}"/>
                  </a:ext>
                </a:extLst>
              </p:cNvPr>
              <p:cNvSpPr/>
              <p:nvPr/>
            </p:nvSpPr>
            <p:spPr>
              <a:xfrm>
                <a:off x="1877859" y="2061881"/>
                <a:ext cx="1681200" cy="21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sp>
          <p:nvSpPr>
            <p:cNvPr id="8" name="자유형 64">
              <a:extLst>
                <a:ext uri="{FF2B5EF4-FFF2-40B4-BE49-F238E27FC236}">
                  <a16:creationId xmlns:a16="http://schemas.microsoft.com/office/drawing/2014/main" id="{5D9DC2BD-5E78-2D56-4152-8A243791AB12}"/>
                </a:ext>
              </a:extLst>
            </p:cNvPr>
            <p:cNvSpPr/>
            <p:nvPr/>
          </p:nvSpPr>
          <p:spPr>
            <a:xfrm rot="1393387">
              <a:off x="8159655" y="3263986"/>
              <a:ext cx="582305" cy="486771"/>
            </a:xfrm>
            <a:custGeom>
              <a:avLst/>
              <a:gdLst>
                <a:gd name="connsiteX0" fmla="*/ 186520 w 582305"/>
                <a:gd name="connsiteY0" fmla="*/ 241111 h 486771"/>
                <a:gd name="connsiteX1" fmla="*/ 0 w 582305"/>
                <a:gd name="connsiteY1" fmla="*/ 391236 h 486771"/>
                <a:gd name="connsiteX2" fmla="*/ 218365 w 582305"/>
                <a:gd name="connsiteY2" fmla="*/ 313899 h 486771"/>
                <a:gd name="connsiteX3" fmla="*/ 163774 w 582305"/>
                <a:gd name="connsiteY3" fmla="*/ 459475 h 486771"/>
                <a:gd name="connsiteX4" fmla="*/ 300251 w 582305"/>
                <a:gd name="connsiteY4" fmla="*/ 309350 h 486771"/>
                <a:gd name="connsiteX5" fmla="*/ 400335 w 582305"/>
                <a:gd name="connsiteY5" fmla="*/ 486771 h 486771"/>
                <a:gd name="connsiteX6" fmla="*/ 377588 w 582305"/>
                <a:gd name="connsiteY6" fmla="*/ 286603 h 486771"/>
                <a:gd name="connsiteX7" fmla="*/ 582305 w 582305"/>
                <a:gd name="connsiteY7" fmla="*/ 95535 h 486771"/>
                <a:gd name="connsiteX8" fmla="*/ 363941 w 582305"/>
                <a:gd name="connsiteY8" fmla="*/ 200168 h 486771"/>
                <a:gd name="connsiteX9" fmla="*/ 436729 w 582305"/>
                <a:gd name="connsiteY9" fmla="*/ 0 h 486771"/>
                <a:gd name="connsiteX10" fmla="*/ 295702 w 582305"/>
                <a:gd name="connsiteY10" fmla="*/ 159224 h 486771"/>
                <a:gd name="connsiteX11" fmla="*/ 122830 w 582305"/>
                <a:gd name="connsiteY11" fmla="*/ 36394 h 486771"/>
                <a:gd name="connsiteX12" fmla="*/ 186520 w 582305"/>
                <a:gd name="connsiteY12" fmla="*/ 241111 h 48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2305" h="486771">
                  <a:moveTo>
                    <a:pt x="186520" y="241111"/>
                  </a:moveTo>
                  <a:lnTo>
                    <a:pt x="0" y="391236"/>
                  </a:lnTo>
                  <a:lnTo>
                    <a:pt x="218365" y="313899"/>
                  </a:lnTo>
                  <a:lnTo>
                    <a:pt x="163774" y="459475"/>
                  </a:lnTo>
                  <a:lnTo>
                    <a:pt x="300251" y="309350"/>
                  </a:lnTo>
                  <a:lnTo>
                    <a:pt x="400335" y="486771"/>
                  </a:lnTo>
                  <a:lnTo>
                    <a:pt x="377588" y="286603"/>
                  </a:lnTo>
                  <a:lnTo>
                    <a:pt x="582305" y="95535"/>
                  </a:lnTo>
                  <a:lnTo>
                    <a:pt x="363941" y="200168"/>
                  </a:lnTo>
                  <a:lnTo>
                    <a:pt x="436729" y="0"/>
                  </a:lnTo>
                  <a:lnTo>
                    <a:pt x="295702" y="159224"/>
                  </a:lnTo>
                  <a:lnTo>
                    <a:pt x="122830" y="36394"/>
                  </a:lnTo>
                  <a:lnTo>
                    <a:pt x="186520" y="24111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scene3d>
              <a:camera prst="orthographicFront">
                <a:rot lat="20399996" lon="197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자유형 58">
              <a:extLst>
                <a:ext uri="{FF2B5EF4-FFF2-40B4-BE49-F238E27FC236}">
                  <a16:creationId xmlns:a16="http://schemas.microsoft.com/office/drawing/2014/main" id="{1478A8C3-A856-F3E5-C79E-63B3DFA8DD9A}"/>
                </a:ext>
              </a:extLst>
            </p:cNvPr>
            <p:cNvSpPr/>
            <p:nvPr/>
          </p:nvSpPr>
          <p:spPr>
            <a:xfrm rot="940343">
              <a:off x="8631880" y="2908653"/>
              <a:ext cx="1096371" cy="787021"/>
            </a:xfrm>
            <a:custGeom>
              <a:avLst/>
              <a:gdLst>
                <a:gd name="connsiteX0" fmla="*/ 1096371 w 1096371"/>
                <a:gd name="connsiteY0" fmla="*/ 0 h 787021"/>
                <a:gd name="connsiteX1" fmla="*/ 564108 w 1096371"/>
                <a:gd name="connsiteY1" fmla="*/ 636895 h 787021"/>
                <a:gd name="connsiteX2" fmla="*/ 0 w 1096371"/>
                <a:gd name="connsiteY2" fmla="*/ 787021 h 78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6371" h="787021">
                  <a:moveTo>
                    <a:pt x="1096371" y="0"/>
                  </a:moveTo>
                  <a:cubicBezTo>
                    <a:pt x="921603" y="252862"/>
                    <a:pt x="746836" y="505725"/>
                    <a:pt x="564108" y="636895"/>
                  </a:cubicBezTo>
                  <a:cubicBezTo>
                    <a:pt x="381379" y="768065"/>
                    <a:pt x="190689" y="777543"/>
                    <a:pt x="0" y="787021"/>
                  </a:cubicBezTo>
                </a:path>
              </a:pathLst>
            </a:custGeom>
            <a:noFill/>
            <a:ln w="25400" cap="rnd">
              <a:solidFill>
                <a:srgbClr val="00B050"/>
              </a:solidFill>
              <a:prstDash val="dash"/>
              <a:round/>
              <a:tailEnd type="arrow"/>
              <a:extLst>
                <a:ext uri="{C807C97D-BFC1-408E-A445-0C87EB9F89A2}">
                  <ask:lineSketchStyleProps xmlns:ask="http://schemas.microsoft.com/office/drawing/2018/sketchyshapes" sd="4224653942">
                    <ask:type>
                      <ask:lineSketchCurved/>
                    </ask:type>
                  </ask:lineSketchStyleProps>
                </a:ext>
              </a:extLst>
            </a:ln>
            <a:scene3d>
              <a:camera prst="orthographicFront">
                <a:rot lat="20399996" lon="197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자유형 59">
              <a:extLst>
                <a:ext uri="{FF2B5EF4-FFF2-40B4-BE49-F238E27FC236}">
                  <a16:creationId xmlns:a16="http://schemas.microsoft.com/office/drawing/2014/main" id="{CF867A28-1DEE-1C1D-518B-61BA5FEC1CB4}"/>
                </a:ext>
              </a:extLst>
            </p:cNvPr>
            <p:cNvSpPr/>
            <p:nvPr/>
          </p:nvSpPr>
          <p:spPr>
            <a:xfrm>
              <a:off x="8038341" y="2931709"/>
              <a:ext cx="335129" cy="555191"/>
            </a:xfrm>
            <a:custGeom>
              <a:avLst/>
              <a:gdLst>
                <a:gd name="connsiteX0" fmla="*/ 198652 w 335129"/>
                <a:gd name="connsiteY0" fmla="*/ 182 h 555191"/>
                <a:gd name="connsiteX1" fmla="*/ 12132 w 335129"/>
                <a:gd name="connsiteY1" fmla="*/ 50224 h 555191"/>
                <a:gd name="connsiteX2" fmla="*/ 53076 w 335129"/>
                <a:gd name="connsiteY2" fmla="*/ 309531 h 555191"/>
                <a:gd name="connsiteX3" fmla="*/ 335129 w 335129"/>
                <a:gd name="connsiteY3" fmla="*/ 555191 h 55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129" h="555191">
                  <a:moveTo>
                    <a:pt x="198652" y="182"/>
                  </a:moveTo>
                  <a:cubicBezTo>
                    <a:pt x="117523" y="-576"/>
                    <a:pt x="36395" y="-1334"/>
                    <a:pt x="12132" y="50224"/>
                  </a:cubicBezTo>
                  <a:cubicBezTo>
                    <a:pt x="-12131" y="101782"/>
                    <a:pt x="-757" y="225370"/>
                    <a:pt x="53076" y="309531"/>
                  </a:cubicBezTo>
                  <a:cubicBezTo>
                    <a:pt x="106909" y="393692"/>
                    <a:pt x="221019" y="474441"/>
                    <a:pt x="335129" y="555191"/>
                  </a:cubicBezTo>
                </a:path>
              </a:pathLst>
            </a:custGeom>
            <a:noFill/>
            <a:ln w="25400" cap="rnd">
              <a:solidFill>
                <a:srgbClr val="0096FF"/>
              </a:solidFill>
              <a:prstDash val="dash"/>
              <a:round/>
              <a:tailEnd type="arrow"/>
              <a:extLst>
                <a:ext uri="{C807C97D-BFC1-408E-A445-0C87EB9F89A2}">
                  <ask:lineSketchStyleProps xmlns:ask="http://schemas.microsoft.com/office/drawing/2018/sketchyshapes" sd="1732262818">
                    <ask:type>
                      <ask:lineSketchCurved/>
                    </ask:type>
                  </ask:lineSketchStyleProps>
                </a:ext>
              </a:extLst>
            </a:ln>
            <a:scene3d>
              <a:camera prst="orthographicFront">
                <a:rot lat="20399996" lon="197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39DCB1C-A0C2-9FDF-6860-DFF386DFE92B}"/>
                </a:ext>
              </a:extLst>
            </p:cNvPr>
            <p:cNvSpPr/>
            <p:nvPr/>
          </p:nvSpPr>
          <p:spPr>
            <a:xfrm>
              <a:off x="8244107" y="2715952"/>
              <a:ext cx="251999" cy="251999"/>
            </a:xfrm>
            <a:prstGeom prst="rect">
              <a:avLst/>
            </a:prstGeom>
            <a:solidFill>
              <a:srgbClr val="0096FF"/>
            </a:solidFill>
            <a:ln w="25400">
              <a:noFill/>
            </a:ln>
            <a:scene3d>
              <a:camera prst="orthographicFront">
                <a:rot lat="20399996" lon="197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108C5A0-110F-1252-FF2E-8794A63AAD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9315" y="2939171"/>
              <a:ext cx="251999" cy="251999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  <a:scene3d>
              <a:camera prst="orthographicFront">
                <a:rot lat="20399996" lon="197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자유형 60">
              <a:extLst>
                <a:ext uri="{FF2B5EF4-FFF2-40B4-BE49-F238E27FC236}">
                  <a16:creationId xmlns:a16="http://schemas.microsoft.com/office/drawing/2014/main" id="{FED378B1-9C04-782E-D8FD-AF84BB5494F5}"/>
                </a:ext>
              </a:extLst>
            </p:cNvPr>
            <p:cNvSpPr/>
            <p:nvPr/>
          </p:nvSpPr>
          <p:spPr>
            <a:xfrm>
              <a:off x="7991333" y="2349896"/>
              <a:ext cx="1069075" cy="277195"/>
            </a:xfrm>
            <a:custGeom>
              <a:avLst/>
              <a:gdLst>
                <a:gd name="connsiteX0" fmla="*/ 1069075 w 1069075"/>
                <a:gd name="connsiteY0" fmla="*/ 168013 h 277195"/>
                <a:gd name="connsiteX1" fmla="*/ 750627 w 1069075"/>
                <a:gd name="connsiteY1" fmla="*/ 4240 h 277195"/>
                <a:gd name="connsiteX2" fmla="*/ 250209 w 1069075"/>
                <a:gd name="connsiteY2" fmla="*/ 67929 h 277195"/>
                <a:gd name="connsiteX3" fmla="*/ 0 w 1069075"/>
                <a:gd name="connsiteY3" fmla="*/ 277195 h 27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9075" h="277195">
                  <a:moveTo>
                    <a:pt x="1069075" y="168013"/>
                  </a:moveTo>
                  <a:cubicBezTo>
                    <a:pt x="978090" y="94467"/>
                    <a:pt x="887105" y="20921"/>
                    <a:pt x="750627" y="4240"/>
                  </a:cubicBezTo>
                  <a:cubicBezTo>
                    <a:pt x="614149" y="-12441"/>
                    <a:pt x="375313" y="22436"/>
                    <a:pt x="250209" y="67929"/>
                  </a:cubicBezTo>
                  <a:cubicBezTo>
                    <a:pt x="125104" y="113421"/>
                    <a:pt x="62552" y="195308"/>
                    <a:pt x="0" y="277195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prstDash val="dash"/>
              <a:round/>
              <a:tailEnd type="arrow"/>
              <a:extLst>
                <a:ext uri="{C807C97D-BFC1-408E-A445-0C87EB9F89A2}">
                  <ask:lineSketchStyleProps xmlns:ask="http://schemas.microsoft.com/office/drawing/2018/sketchyshapes" sd="2340526546">
                    <ask:type>
                      <ask:lineSketchCurved/>
                    </ask:type>
                  </ask:lineSketchStyleProps>
                </a:ext>
              </a:extLst>
            </a:ln>
            <a:scene3d>
              <a:camera prst="orthographicFront">
                <a:rot lat="20399996" lon="197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F761B95-AC9B-F05C-3946-55BFF6816F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36106" y="2497154"/>
              <a:ext cx="251999" cy="251999"/>
            </a:xfrm>
            <a:prstGeom prst="ellipse">
              <a:avLst/>
            </a:prstGeom>
            <a:solidFill>
              <a:srgbClr val="FF0000"/>
            </a:solidFill>
            <a:ln w="25400">
              <a:noFill/>
            </a:ln>
            <a:scene3d>
              <a:camera prst="orthographicFront">
                <a:rot lat="20399996" lon="197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20AF9B-0DFB-C85E-37EA-2BDBE9458AAA}"/>
                </a:ext>
              </a:extLst>
            </p:cNvPr>
            <p:cNvSpPr txBox="1"/>
            <p:nvPr/>
          </p:nvSpPr>
          <p:spPr>
            <a:xfrm>
              <a:off x="7863215" y="3574996"/>
              <a:ext cx="652743" cy="307777"/>
            </a:xfrm>
            <a:prstGeom prst="rect">
              <a:avLst/>
            </a:prstGeom>
            <a:noFill/>
            <a:scene3d>
              <a:camera prst="orthographicFront">
                <a:rot lat="20399996" lon="19799989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Catch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EE7CD1-5F74-6BF5-601D-D70AE779D72C}"/>
              </a:ext>
            </a:extLst>
          </p:cNvPr>
          <p:cNvSpPr txBox="1"/>
          <p:nvPr/>
        </p:nvSpPr>
        <p:spPr>
          <a:xfrm>
            <a:off x="3992475" y="1337942"/>
            <a:ext cx="2598788" cy="584775"/>
          </a:xfrm>
          <a:prstGeom prst="rect">
            <a:avLst/>
          </a:prstGeom>
          <a:noFill/>
          <a:scene3d>
            <a:camera prst="orthographicFront">
              <a:rot lat="20400000" lon="198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Item decision</a:t>
            </a:r>
            <a:endParaRPr kumimoji="1" lang="ko-Kore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2454BAC-6612-F33D-AD98-71CB99A03CDB}"/>
              </a:ext>
            </a:extLst>
          </p:cNvPr>
          <p:cNvGrpSpPr/>
          <p:nvPr/>
        </p:nvGrpSpPr>
        <p:grpSpPr>
          <a:xfrm>
            <a:off x="3991562" y="1996390"/>
            <a:ext cx="4208875" cy="2367492"/>
            <a:chOff x="4175400" y="2222164"/>
            <a:chExt cx="3841200" cy="216067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5CBCD05-1534-D6BF-6682-2800BB1D88D7}"/>
                </a:ext>
              </a:extLst>
            </p:cNvPr>
            <p:cNvGrpSpPr/>
            <p:nvPr/>
          </p:nvGrpSpPr>
          <p:grpSpPr>
            <a:xfrm>
              <a:off x="4175400" y="2222164"/>
              <a:ext cx="3841200" cy="2160675"/>
              <a:chOff x="797859" y="2061881"/>
              <a:chExt cx="3841200" cy="2160675"/>
            </a:xfrm>
            <a:scene3d>
              <a:camera prst="orthographicFront">
                <a:rot lat="20399996" lon="19799989" rev="0"/>
              </a:camera>
              <a:lightRig rig="threePt" dir="t"/>
            </a:scene3d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63BAE5-25F8-7A0C-ABDF-A89CE74BB6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859" y="2061881"/>
                <a:ext cx="3841200" cy="216067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8E1AAFFF-CBD0-A43B-4D4F-DBC06C251710}"/>
                  </a:ext>
                </a:extLst>
              </p:cNvPr>
              <p:cNvSpPr/>
              <p:nvPr/>
            </p:nvSpPr>
            <p:spPr>
              <a:xfrm>
                <a:off x="797859" y="2061881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05413DA-00B0-6FC8-4D95-2101493B5DC4}"/>
                  </a:ext>
                </a:extLst>
              </p:cNvPr>
              <p:cNvSpPr/>
              <p:nvPr/>
            </p:nvSpPr>
            <p:spPr>
              <a:xfrm>
                <a:off x="2477859" y="2061881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F3CA63A-CE0B-CCEE-4FB4-9A0CBFEBB65B}"/>
                  </a:ext>
                </a:extLst>
              </p:cNvPr>
              <p:cNvSpPr/>
              <p:nvPr/>
            </p:nvSpPr>
            <p:spPr>
              <a:xfrm>
                <a:off x="1877859" y="2061881"/>
                <a:ext cx="1681200" cy="21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B6A300B-EAE7-7CE2-3978-20D3CA9305E2}"/>
                </a:ext>
              </a:extLst>
            </p:cNvPr>
            <p:cNvGrpSpPr/>
            <p:nvPr/>
          </p:nvGrpSpPr>
          <p:grpSpPr>
            <a:xfrm rot="814938">
              <a:off x="6095964" y="3502010"/>
              <a:ext cx="639587" cy="612000"/>
              <a:chOff x="10546072" y="3099018"/>
              <a:chExt cx="639587" cy="612000"/>
            </a:xfrm>
            <a:scene3d>
              <a:camera prst="orthographicFront">
                <a:rot lat="0" lon="899947" rev="3600000"/>
              </a:camera>
              <a:lightRig rig="threePt" dir="t"/>
            </a:scene3d>
          </p:grpSpPr>
          <p:sp>
            <p:nvSpPr>
              <p:cNvPr id="35" name="막힌 원호[B] 36">
                <a:extLst>
                  <a:ext uri="{FF2B5EF4-FFF2-40B4-BE49-F238E27FC236}">
                    <a16:creationId xmlns:a16="http://schemas.microsoft.com/office/drawing/2014/main" id="{2F741AF4-A924-CCCD-36AF-64065CAFF256}"/>
                  </a:ext>
                </a:extLst>
              </p:cNvPr>
              <p:cNvSpPr/>
              <p:nvPr/>
            </p:nvSpPr>
            <p:spPr>
              <a:xfrm>
                <a:off x="10547273" y="3099018"/>
                <a:ext cx="612000" cy="612000"/>
              </a:xfrm>
              <a:prstGeom prst="blockArc">
                <a:avLst>
                  <a:gd name="adj1" fmla="val 10992662"/>
                  <a:gd name="adj2" fmla="val 98353"/>
                  <a:gd name="adj3" fmla="val 11472"/>
                </a:avLst>
              </a:prstGeom>
              <a:solidFill>
                <a:srgbClr val="FC63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막힌 원호[B] 37">
                <a:extLst>
                  <a:ext uri="{FF2B5EF4-FFF2-40B4-BE49-F238E27FC236}">
                    <a16:creationId xmlns:a16="http://schemas.microsoft.com/office/drawing/2014/main" id="{4C6CB848-17F4-06B1-08E4-8B909BEA3282}"/>
                  </a:ext>
                </a:extLst>
              </p:cNvPr>
              <p:cNvSpPr/>
              <p:nvPr/>
            </p:nvSpPr>
            <p:spPr>
              <a:xfrm>
                <a:off x="10546073" y="3099018"/>
                <a:ext cx="612000" cy="612000"/>
              </a:xfrm>
              <a:prstGeom prst="blockArc">
                <a:avLst>
                  <a:gd name="adj1" fmla="val 23110"/>
                  <a:gd name="adj2" fmla="val 10919801"/>
                  <a:gd name="adj3" fmla="val 11333"/>
                </a:avLst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1E70C0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24D9D73-53A2-64DC-16CA-CC5DA01DB52A}"/>
                  </a:ext>
                </a:extLst>
              </p:cNvPr>
              <p:cNvSpPr/>
              <p:nvPr/>
            </p:nvSpPr>
            <p:spPr>
              <a:xfrm>
                <a:off x="10546072" y="3334467"/>
                <a:ext cx="639587" cy="1290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24" name="자유형 26">
              <a:extLst>
                <a:ext uri="{FF2B5EF4-FFF2-40B4-BE49-F238E27FC236}">
                  <a16:creationId xmlns:a16="http://schemas.microsoft.com/office/drawing/2014/main" id="{E457A4DC-1FD8-6756-D421-1B640149DF29}"/>
                </a:ext>
              </a:extLst>
            </p:cNvPr>
            <p:cNvSpPr/>
            <p:nvPr/>
          </p:nvSpPr>
          <p:spPr>
            <a:xfrm>
              <a:off x="6102268" y="2676664"/>
              <a:ext cx="1246909" cy="592681"/>
            </a:xfrm>
            <a:custGeom>
              <a:avLst/>
              <a:gdLst>
                <a:gd name="connsiteX0" fmla="*/ 0 w 1246909"/>
                <a:gd name="connsiteY0" fmla="*/ 352536 h 592681"/>
                <a:gd name="connsiteX1" fmla="*/ 147782 w 1246909"/>
                <a:gd name="connsiteY1" fmla="*/ 56972 h 592681"/>
                <a:gd name="connsiteX2" fmla="*/ 517237 w 1246909"/>
                <a:gd name="connsiteY2" fmla="*/ 38499 h 592681"/>
                <a:gd name="connsiteX3" fmla="*/ 803564 w 1246909"/>
                <a:gd name="connsiteY3" fmla="*/ 472608 h 592681"/>
                <a:gd name="connsiteX4" fmla="*/ 1246909 w 1246909"/>
                <a:gd name="connsiteY4" fmla="*/ 592681 h 59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909" h="592681" extrusionOk="0">
                  <a:moveTo>
                    <a:pt x="0" y="352536"/>
                  </a:moveTo>
                  <a:cubicBezTo>
                    <a:pt x="15563" y="221532"/>
                    <a:pt x="44209" y="115829"/>
                    <a:pt x="147782" y="56972"/>
                  </a:cubicBezTo>
                  <a:cubicBezTo>
                    <a:pt x="240462" y="5995"/>
                    <a:pt x="393191" y="-30305"/>
                    <a:pt x="517237" y="38499"/>
                  </a:cubicBezTo>
                  <a:cubicBezTo>
                    <a:pt x="622768" y="111449"/>
                    <a:pt x="677762" y="403405"/>
                    <a:pt x="803564" y="472608"/>
                  </a:cubicBezTo>
                  <a:cubicBezTo>
                    <a:pt x="914331" y="559038"/>
                    <a:pt x="1092231" y="581783"/>
                    <a:pt x="1246909" y="592681"/>
                  </a:cubicBezTo>
                </a:path>
              </a:pathLst>
            </a:custGeom>
            <a:noFill/>
            <a:ln w="25400" cap="rnd">
              <a:solidFill>
                <a:srgbClr val="0096FF"/>
              </a:solidFill>
              <a:prstDash val="dash"/>
              <a:round/>
              <a:tailEnd type="arrow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46909"/>
                        <a:gd name="connsiteY0" fmla="*/ 352536 h 592681"/>
                        <a:gd name="connsiteX1" fmla="*/ 147782 w 1246909"/>
                        <a:gd name="connsiteY1" fmla="*/ 56972 h 592681"/>
                        <a:gd name="connsiteX2" fmla="*/ 517237 w 1246909"/>
                        <a:gd name="connsiteY2" fmla="*/ 38499 h 592681"/>
                        <a:gd name="connsiteX3" fmla="*/ 803564 w 1246909"/>
                        <a:gd name="connsiteY3" fmla="*/ 472608 h 592681"/>
                        <a:gd name="connsiteX4" fmla="*/ 1246909 w 1246909"/>
                        <a:gd name="connsiteY4" fmla="*/ 592681 h 5926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46909" h="592681">
                          <a:moveTo>
                            <a:pt x="0" y="352536"/>
                          </a:moveTo>
                          <a:cubicBezTo>
                            <a:pt x="30788" y="230923"/>
                            <a:pt x="61576" y="109311"/>
                            <a:pt x="147782" y="56972"/>
                          </a:cubicBezTo>
                          <a:cubicBezTo>
                            <a:pt x="233988" y="4632"/>
                            <a:pt x="407940" y="-30774"/>
                            <a:pt x="517237" y="38499"/>
                          </a:cubicBezTo>
                          <a:cubicBezTo>
                            <a:pt x="626534" y="107772"/>
                            <a:pt x="681952" y="380244"/>
                            <a:pt x="803564" y="472608"/>
                          </a:cubicBezTo>
                          <a:cubicBezTo>
                            <a:pt x="925176" y="564972"/>
                            <a:pt x="1086042" y="578826"/>
                            <a:pt x="1246909" y="592681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scene3d>
              <a:camera prst="orthographicFront">
                <a:rot lat="20399996" lon="197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자유형 27">
              <a:extLst>
                <a:ext uri="{FF2B5EF4-FFF2-40B4-BE49-F238E27FC236}">
                  <a16:creationId xmlns:a16="http://schemas.microsoft.com/office/drawing/2014/main" id="{1E80E6F7-D274-254F-55E2-7ABDF8D6A464}"/>
                </a:ext>
              </a:extLst>
            </p:cNvPr>
            <p:cNvSpPr/>
            <p:nvPr/>
          </p:nvSpPr>
          <p:spPr>
            <a:xfrm>
              <a:off x="5324874" y="3744505"/>
              <a:ext cx="1140178" cy="385599"/>
            </a:xfrm>
            <a:custGeom>
              <a:avLst/>
              <a:gdLst>
                <a:gd name="connsiteX0" fmla="*/ 0 w 1140178"/>
                <a:gd name="connsiteY0" fmla="*/ 214489 h 385599"/>
                <a:gd name="connsiteX1" fmla="*/ 564445 w 1140178"/>
                <a:gd name="connsiteY1" fmla="*/ 378178 h 385599"/>
                <a:gd name="connsiteX2" fmla="*/ 1140178 w 1140178"/>
                <a:gd name="connsiteY2" fmla="*/ 0 h 38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0178" h="385599">
                  <a:moveTo>
                    <a:pt x="0" y="214489"/>
                  </a:moveTo>
                  <a:cubicBezTo>
                    <a:pt x="187207" y="314207"/>
                    <a:pt x="374415" y="413926"/>
                    <a:pt x="564445" y="378178"/>
                  </a:cubicBezTo>
                  <a:cubicBezTo>
                    <a:pt x="754475" y="342430"/>
                    <a:pt x="947326" y="171215"/>
                    <a:pt x="1140178" y="0"/>
                  </a:cubicBezTo>
                </a:path>
              </a:pathLst>
            </a:custGeom>
            <a:noFill/>
            <a:ln w="25400" cap="rnd">
              <a:solidFill>
                <a:srgbClr val="00B050"/>
              </a:solidFill>
              <a:prstDash val="dash"/>
              <a:round/>
              <a:tailEnd type="arrow"/>
              <a:extLst>
                <a:ext uri="{C807C97D-BFC1-408E-A445-0C87EB9F89A2}">
                  <ask:lineSketchStyleProps xmlns:ask="http://schemas.microsoft.com/office/drawing/2018/sketchyshapes" sd="2463920870">
                    <ask:type>
                      <ask:lineSketchCurved/>
                    </ask:type>
                  </ask:lineSketchStyleProps>
                </a:ext>
              </a:extLst>
            </a:ln>
            <a:scene3d>
              <a:camera prst="orthographicFront">
                <a:rot lat="20399996" lon="197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자유형 28">
              <a:extLst>
                <a:ext uri="{FF2B5EF4-FFF2-40B4-BE49-F238E27FC236}">
                  <a16:creationId xmlns:a16="http://schemas.microsoft.com/office/drawing/2014/main" id="{74D038B9-FCE1-0F6E-008F-A42FBA2CD025}"/>
                </a:ext>
              </a:extLst>
            </p:cNvPr>
            <p:cNvSpPr/>
            <p:nvPr/>
          </p:nvSpPr>
          <p:spPr>
            <a:xfrm>
              <a:off x="5573230" y="2350014"/>
              <a:ext cx="1055511" cy="237380"/>
            </a:xfrm>
            <a:custGeom>
              <a:avLst/>
              <a:gdLst>
                <a:gd name="connsiteX0" fmla="*/ 0 w 1055511"/>
                <a:gd name="connsiteY0" fmla="*/ 158358 h 237380"/>
                <a:gd name="connsiteX1" fmla="*/ 321733 w 1055511"/>
                <a:gd name="connsiteY1" fmla="*/ 5958 h 237380"/>
                <a:gd name="connsiteX2" fmla="*/ 750711 w 1055511"/>
                <a:gd name="connsiteY2" fmla="*/ 51113 h 237380"/>
                <a:gd name="connsiteX3" fmla="*/ 1055511 w 1055511"/>
                <a:gd name="connsiteY3" fmla="*/ 237380 h 23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5511" h="237380">
                  <a:moveTo>
                    <a:pt x="0" y="158358"/>
                  </a:moveTo>
                  <a:cubicBezTo>
                    <a:pt x="98307" y="91095"/>
                    <a:pt x="196615" y="23832"/>
                    <a:pt x="321733" y="5958"/>
                  </a:cubicBezTo>
                  <a:cubicBezTo>
                    <a:pt x="446851" y="-11916"/>
                    <a:pt x="628415" y="12543"/>
                    <a:pt x="750711" y="51113"/>
                  </a:cubicBezTo>
                  <a:cubicBezTo>
                    <a:pt x="873007" y="89683"/>
                    <a:pt x="964259" y="163531"/>
                    <a:pt x="1055511" y="237380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prstDash val="dash"/>
              <a:round/>
              <a:tailEnd type="arrow"/>
              <a:extLst>
                <a:ext uri="{C807C97D-BFC1-408E-A445-0C87EB9F89A2}">
                  <ask:lineSketchStyleProps xmlns:ask="http://schemas.microsoft.com/office/drawing/2018/sketchyshapes" sd="92890571">
                    <ask:type>
                      <ask:lineSketchCurved/>
                    </ask:type>
                  </ask:lineSketchStyleProps>
                </a:ext>
              </a:extLst>
            </a:ln>
            <a:scene3d>
              <a:camera prst="orthographicFront">
                <a:rot lat="20399996" lon="197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BF29F4-7012-F58C-E7AF-45B0E1D353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1668" y="2506030"/>
              <a:ext cx="251999" cy="251999"/>
            </a:xfrm>
            <a:prstGeom prst="ellipse">
              <a:avLst/>
            </a:prstGeom>
            <a:solidFill>
              <a:srgbClr val="FF0000"/>
            </a:solidFill>
            <a:ln w="25400">
              <a:noFill/>
            </a:ln>
            <a:scene3d>
              <a:camera prst="orthographicFront">
                <a:rot lat="20399996" lon="197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9A4CC89-58C8-58E0-3A25-405647AA4BD1}"/>
                </a:ext>
              </a:extLst>
            </p:cNvPr>
            <p:cNvSpPr/>
            <p:nvPr/>
          </p:nvSpPr>
          <p:spPr>
            <a:xfrm>
              <a:off x="7143712" y="3231527"/>
              <a:ext cx="251999" cy="251999"/>
            </a:xfrm>
            <a:prstGeom prst="rect">
              <a:avLst/>
            </a:prstGeom>
            <a:solidFill>
              <a:srgbClr val="0096FF"/>
            </a:solidFill>
            <a:ln w="25400">
              <a:noFill/>
            </a:ln>
            <a:scene3d>
              <a:camera prst="orthographicFront">
                <a:rot lat="20399996" lon="197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02EC68C-A326-EA6C-1B8B-4A60E891C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6318" y="3694754"/>
              <a:ext cx="251999" cy="251999"/>
            </a:xfrm>
            <a:prstGeom prst="ellipse">
              <a:avLst/>
            </a:prstGeom>
            <a:solidFill>
              <a:srgbClr val="00B050"/>
            </a:solidFill>
            <a:ln w="25400">
              <a:noFill/>
            </a:ln>
            <a:scene3d>
              <a:camera prst="orthographicFront">
                <a:rot lat="20399996" lon="197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F08D210-7CD5-E169-E900-6234D6DC5B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6546" y="3664308"/>
              <a:ext cx="251999" cy="251999"/>
            </a:xfrm>
            <a:prstGeom prst="ellipse">
              <a:avLst/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ash"/>
              <a:round/>
            </a:ln>
            <a:scene3d>
              <a:camera prst="orthographicFront">
                <a:rot lat="20399996" lon="197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1D0764C-724E-A8BD-7454-16097FA09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7320" y="2364436"/>
              <a:ext cx="251999" cy="251999"/>
            </a:xfrm>
            <a:prstGeom prst="ellipse">
              <a:avLst/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ash"/>
              <a:round/>
            </a:ln>
            <a:scene3d>
              <a:camera prst="orthographicFront">
                <a:rot lat="20399996" lon="197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92B442D-5BD6-EB6F-E640-3429D8FB551E}"/>
                </a:ext>
              </a:extLst>
            </p:cNvPr>
            <p:cNvSpPr/>
            <p:nvPr/>
          </p:nvSpPr>
          <p:spPr>
            <a:xfrm>
              <a:off x="5991063" y="2937504"/>
              <a:ext cx="251999" cy="251999"/>
            </a:xfrm>
            <a:prstGeom prst="rect">
              <a:avLst/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ash"/>
              <a:round/>
            </a:ln>
            <a:scene3d>
              <a:camera prst="orthographicFront">
                <a:rot lat="20399996" lon="1979998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866337-A3AA-D163-6C60-3ADF0351D8CB}"/>
                </a:ext>
              </a:extLst>
            </p:cNvPr>
            <p:cNvSpPr txBox="1"/>
            <p:nvPr/>
          </p:nvSpPr>
          <p:spPr>
            <a:xfrm>
              <a:off x="5779688" y="3470959"/>
              <a:ext cx="411150" cy="252886"/>
            </a:xfrm>
            <a:prstGeom prst="rect">
              <a:avLst/>
            </a:prstGeom>
            <a:noFill/>
            <a:scene3d>
              <a:camera prst="orthographicFront">
                <a:rot lat="20399996" lon="19799989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solidFill>
                    <a:srgbClr val="FC635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Buff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580F53-8671-942A-E31E-9676666C7F65}"/>
                </a:ext>
              </a:extLst>
            </p:cNvPr>
            <p:cNvSpPr txBox="1"/>
            <p:nvPr/>
          </p:nvSpPr>
          <p:spPr>
            <a:xfrm>
              <a:off x="6537112" y="3980059"/>
              <a:ext cx="631108" cy="252886"/>
            </a:xfrm>
            <a:prstGeom prst="rect">
              <a:avLst/>
            </a:prstGeom>
            <a:noFill/>
            <a:scene3d>
              <a:camera prst="orthographicFront">
                <a:rot lat="20399996" lon="19799989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De-buff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F2C6649-CBDE-FF27-DA87-6EDFA37699EC}"/>
              </a:ext>
            </a:extLst>
          </p:cNvPr>
          <p:cNvGrpSpPr/>
          <p:nvPr/>
        </p:nvGrpSpPr>
        <p:grpSpPr>
          <a:xfrm>
            <a:off x="835892" y="1996390"/>
            <a:ext cx="4208875" cy="2366752"/>
            <a:chOff x="797860" y="2061881"/>
            <a:chExt cx="3841202" cy="2160675"/>
          </a:xfrm>
          <a:scene3d>
            <a:camera prst="orthographicFront">
              <a:rot lat="20399996" lon="19799989" rev="0"/>
            </a:camera>
            <a:lightRig rig="threePt" dir="t"/>
          </a:scene3d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2CC9EE7-6679-9E9B-C3C5-FF09A39EF0DA}"/>
                </a:ext>
              </a:extLst>
            </p:cNvPr>
            <p:cNvGrpSpPr/>
            <p:nvPr/>
          </p:nvGrpSpPr>
          <p:grpSpPr>
            <a:xfrm>
              <a:off x="797860" y="2061881"/>
              <a:ext cx="3841202" cy="2160675"/>
              <a:chOff x="797859" y="2061881"/>
              <a:chExt cx="3841200" cy="2160675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B3EABEC-D9ED-D76B-DFC9-C33CCB2A64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859" y="2061881"/>
                <a:ext cx="3841200" cy="2160675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850ED550-ABEC-455B-937C-B24230E1DD50}"/>
                  </a:ext>
                </a:extLst>
              </p:cNvPr>
              <p:cNvSpPr/>
              <p:nvPr/>
            </p:nvSpPr>
            <p:spPr>
              <a:xfrm>
                <a:off x="797859" y="2061881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11D08823-9E5B-AC24-F791-6ACEACBAD83B}"/>
                  </a:ext>
                </a:extLst>
              </p:cNvPr>
              <p:cNvSpPr/>
              <p:nvPr/>
            </p:nvSpPr>
            <p:spPr>
              <a:xfrm>
                <a:off x="2477859" y="2061881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03A9E47-BCCD-0A2A-2BD7-03FCD2B206D9}"/>
                  </a:ext>
                </a:extLst>
              </p:cNvPr>
              <p:cNvSpPr/>
              <p:nvPr/>
            </p:nvSpPr>
            <p:spPr>
              <a:xfrm>
                <a:off x="1877859" y="2061881"/>
                <a:ext cx="1681200" cy="21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EB5B553-5D07-304D-E1E6-DF855F004D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5861" y="3652952"/>
              <a:ext cx="251999" cy="251999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30A08ED-44FD-12BB-527F-4539CEC77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5862" y="2298515"/>
              <a:ext cx="251999" cy="25199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96E1BA4-9881-7AEE-3523-132AD5448CBD}"/>
                </a:ext>
              </a:extLst>
            </p:cNvPr>
            <p:cNvSpPr/>
            <p:nvPr/>
          </p:nvSpPr>
          <p:spPr>
            <a:xfrm>
              <a:off x="2592461" y="2889882"/>
              <a:ext cx="251999" cy="251999"/>
            </a:xfrm>
            <a:prstGeom prst="rect">
              <a:avLst/>
            </a:prstGeom>
            <a:solidFill>
              <a:srgbClr val="0096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자유형 10">
              <a:extLst>
                <a:ext uri="{FF2B5EF4-FFF2-40B4-BE49-F238E27FC236}">
                  <a16:creationId xmlns:a16="http://schemas.microsoft.com/office/drawing/2014/main" id="{DE55953C-B9AA-5B43-5084-5C82CAB57C93}"/>
                </a:ext>
              </a:extLst>
            </p:cNvPr>
            <p:cNvSpPr/>
            <p:nvPr/>
          </p:nvSpPr>
          <p:spPr>
            <a:xfrm>
              <a:off x="2724729" y="2516382"/>
              <a:ext cx="1246910" cy="592681"/>
            </a:xfrm>
            <a:custGeom>
              <a:avLst/>
              <a:gdLst>
                <a:gd name="connsiteX0" fmla="*/ 0 w 1246910"/>
                <a:gd name="connsiteY0" fmla="*/ 352536 h 592681"/>
                <a:gd name="connsiteX1" fmla="*/ 147782 w 1246910"/>
                <a:gd name="connsiteY1" fmla="*/ 56972 h 592681"/>
                <a:gd name="connsiteX2" fmla="*/ 517237 w 1246910"/>
                <a:gd name="connsiteY2" fmla="*/ 38499 h 592681"/>
                <a:gd name="connsiteX3" fmla="*/ 803564 w 1246910"/>
                <a:gd name="connsiteY3" fmla="*/ 472608 h 592681"/>
                <a:gd name="connsiteX4" fmla="*/ 1246910 w 1246910"/>
                <a:gd name="connsiteY4" fmla="*/ 592681 h 592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910" h="592681" extrusionOk="0">
                  <a:moveTo>
                    <a:pt x="0" y="352536"/>
                  </a:moveTo>
                  <a:cubicBezTo>
                    <a:pt x="15563" y="221532"/>
                    <a:pt x="44209" y="115829"/>
                    <a:pt x="147782" y="56972"/>
                  </a:cubicBezTo>
                  <a:cubicBezTo>
                    <a:pt x="240462" y="5995"/>
                    <a:pt x="393191" y="-30305"/>
                    <a:pt x="517237" y="38499"/>
                  </a:cubicBezTo>
                  <a:cubicBezTo>
                    <a:pt x="622768" y="111449"/>
                    <a:pt x="677762" y="403405"/>
                    <a:pt x="803564" y="472608"/>
                  </a:cubicBezTo>
                  <a:cubicBezTo>
                    <a:pt x="914331" y="559038"/>
                    <a:pt x="1092231" y="581783"/>
                    <a:pt x="1246910" y="592681"/>
                  </a:cubicBezTo>
                </a:path>
              </a:pathLst>
            </a:custGeom>
            <a:noFill/>
            <a:ln w="25400" cap="rnd">
              <a:solidFill>
                <a:srgbClr val="0096FF"/>
              </a:solidFill>
              <a:prstDash val="dash"/>
              <a:round/>
              <a:tailEnd type="arrow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46909"/>
                        <a:gd name="connsiteY0" fmla="*/ 352536 h 592681"/>
                        <a:gd name="connsiteX1" fmla="*/ 147782 w 1246909"/>
                        <a:gd name="connsiteY1" fmla="*/ 56972 h 592681"/>
                        <a:gd name="connsiteX2" fmla="*/ 517237 w 1246909"/>
                        <a:gd name="connsiteY2" fmla="*/ 38499 h 592681"/>
                        <a:gd name="connsiteX3" fmla="*/ 803564 w 1246909"/>
                        <a:gd name="connsiteY3" fmla="*/ 472608 h 592681"/>
                        <a:gd name="connsiteX4" fmla="*/ 1246909 w 1246909"/>
                        <a:gd name="connsiteY4" fmla="*/ 592681 h 5926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46909" h="592681">
                          <a:moveTo>
                            <a:pt x="0" y="352536"/>
                          </a:moveTo>
                          <a:cubicBezTo>
                            <a:pt x="30788" y="230923"/>
                            <a:pt x="61576" y="109311"/>
                            <a:pt x="147782" y="56972"/>
                          </a:cubicBezTo>
                          <a:cubicBezTo>
                            <a:pt x="233988" y="4632"/>
                            <a:pt x="407940" y="-30774"/>
                            <a:pt x="517237" y="38499"/>
                          </a:cubicBezTo>
                          <a:cubicBezTo>
                            <a:pt x="626534" y="107772"/>
                            <a:pt x="681952" y="380244"/>
                            <a:pt x="803564" y="472608"/>
                          </a:cubicBezTo>
                          <a:cubicBezTo>
                            <a:pt x="925176" y="564972"/>
                            <a:pt x="1086042" y="578826"/>
                            <a:pt x="1246909" y="592681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자유형 13">
              <a:extLst>
                <a:ext uri="{FF2B5EF4-FFF2-40B4-BE49-F238E27FC236}">
                  <a16:creationId xmlns:a16="http://schemas.microsoft.com/office/drawing/2014/main" id="{74B7ABA2-1C98-FE06-28E5-1C1B9705926C}"/>
                </a:ext>
              </a:extLst>
            </p:cNvPr>
            <p:cNvSpPr/>
            <p:nvPr/>
          </p:nvSpPr>
          <p:spPr>
            <a:xfrm>
              <a:off x="1947334" y="3584224"/>
              <a:ext cx="1140178" cy="385600"/>
            </a:xfrm>
            <a:custGeom>
              <a:avLst/>
              <a:gdLst>
                <a:gd name="connsiteX0" fmla="*/ 0 w 1140178"/>
                <a:gd name="connsiteY0" fmla="*/ 214489 h 385600"/>
                <a:gd name="connsiteX1" fmla="*/ 564445 w 1140178"/>
                <a:gd name="connsiteY1" fmla="*/ 378178 h 385600"/>
                <a:gd name="connsiteX2" fmla="*/ 1140178 w 1140178"/>
                <a:gd name="connsiteY2" fmla="*/ 0 h 38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0178" h="385600" extrusionOk="0">
                  <a:moveTo>
                    <a:pt x="0" y="214489"/>
                  </a:moveTo>
                  <a:cubicBezTo>
                    <a:pt x="184727" y="314313"/>
                    <a:pt x="392106" y="431321"/>
                    <a:pt x="564445" y="378178"/>
                  </a:cubicBezTo>
                  <a:cubicBezTo>
                    <a:pt x="764178" y="362345"/>
                    <a:pt x="948553" y="208646"/>
                    <a:pt x="1140178" y="0"/>
                  </a:cubicBezTo>
                </a:path>
              </a:pathLst>
            </a:custGeom>
            <a:noFill/>
            <a:ln w="25400" cap="rnd">
              <a:solidFill>
                <a:srgbClr val="00B050"/>
              </a:solidFill>
              <a:prstDash val="dash"/>
              <a:round/>
              <a:tailEnd type="arrow"/>
              <a:extLst>
                <a:ext uri="{C807C97D-BFC1-408E-A445-0C87EB9F89A2}">
                  <ask:lineSketchStyleProps xmlns:ask="http://schemas.microsoft.com/office/drawing/2018/sketchyshapes" sd="2650216993">
                    <a:custGeom>
                      <a:avLst/>
                      <a:gdLst>
                        <a:gd name="connsiteX0" fmla="*/ 0 w 1140178"/>
                        <a:gd name="connsiteY0" fmla="*/ 214489 h 385599"/>
                        <a:gd name="connsiteX1" fmla="*/ 564445 w 1140178"/>
                        <a:gd name="connsiteY1" fmla="*/ 378178 h 385599"/>
                        <a:gd name="connsiteX2" fmla="*/ 1140178 w 1140178"/>
                        <a:gd name="connsiteY2" fmla="*/ 0 h 3855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40178" h="385599">
                          <a:moveTo>
                            <a:pt x="0" y="214489"/>
                          </a:moveTo>
                          <a:cubicBezTo>
                            <a:pt x="187207" y="314207"/>
                            <a:pt x="374415" y="413926"/>
                            <a:pt x="564445" y="378178"/>
                          </a:cubicBezTo>
                          <a:cubicBezTo>
                            <a:pt x="754475" y="342430"/>
                            <a:pt x="947326" y="171215"/>
                            <a:pt x="1140178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자유형 15">
              <a:extLst>
                <a:ext uri="{FF2B5EF4-FFF2-40B4-BE49-F238E27FC236}">
                  <a16:creationId xmlns:a16="http://schemas.microsoft.com/office/drawing/2014/main" id="{553EE78A-3A46-A83C-AABF-DB16ACB377F0}"/>
                </a:ext>
              </a:extLst>
            </p:cNvPr>
            <p:cNvSpPr/>
            <p:nvPr/>
          </p:nvSpPr>
          <p:spPr>
            <a:xfrm>
              <a:off x="2195691" y="2189732"/>
              <a:ext cx="1055512" cy="237380"/>
            </a:xfrm>
            <a:custGeom>
              <a:avLst/>
              <a:gdLst>
                <a:gd name="connsiteX0" fmla="*/ 0 w 1055512"/>
                <a:gd name="connsiteY0" fmla="*/ 158358 h 237380"/>
                <a:gd name="connsiteX1" fmla="*/ 321733 w 1055512"/>
                <a:gd name="connsiteY1" fmla="*/ 5958 h 237380"/>
                <a:gd name="connsiteX2" fmla="*/ 750711 w 1055512"/>
                <a:gd name="connsiteY2" fmla="*/ 51113 h 237380"/>
                <a:gd name="connsiteX3" fmla="*/ 1055512 w 1055512"/>
                <a:gd name="connsiteY3" fmla="*/ 237380 h 23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5512" h="237380" extrusionOk="0">
                  <a:moveTo>
                    <a:pt x="0" y="158358"/>
                  </a:moveTo>
                  <a:cubicBezTo>
                    <a:pt x="102096" y="106065"/>
                    <a:pt x="196253" y="21003"/>
                    <a:pt x="321733" y="5958"/>
                  </a:cubicBezTo>
                  <a:cubicBezTo>
                    <a:pt x="449195" y="-8123"/>
                    <a:pt x="625534" y="31229"/>
                    <a:pt x="750711" y="51113"/>
                  </a:cubicBezTo>
                  <a:cubicBezTo>
                    <a:pt x="861705" y="87192"/>
                    <a:pt x="945323" y="174772"/>
                    <a:pt x="1055512" y="237380"/>
                  </a:cubicBezTo>
                </a:path>
              </a:pathLst>
            </a:custGeom>
            <a:noFill/>
            <a:ln w="25400" cap="rnd">
              <a:solidFill>
                <a:srgbClr val="FF0000"/>
              </a:solidFill>
              <a:prstDash val="dash"/>
              <a:round/>
              <a:tailEnd type="arrow"/>
              <a:extLst>
                <a:ext uri="{C807C97D-BFC1-408E-A445-0C87EB9F89A2}">
                  <ask:lineSketchStyleProps xmlns:ask="http://schemas.microsoft.com/office/drawing/2018/sketchyshapes" sd="11941739">
                    <a:custGeom>
                      <a:avLst/>
                      <a:gdLst>
                        <a:gd name="connsiteX0" fmla="*/ 0 w 1055511"/>
                        <a:gd name="connsiteY0" fmla="*/ 158358 h 237380"/>
                        <a:gd name="connsiteX1" fmla="*/ 321733 w 1055511"/>
                        <a:gd name="connsiteY1" fmla="*/ 5958 h 237380"/>
                        <a:gd name="connsiteX2" fmla="*/ 750711 w 1055511"/>
                        <a:gd name="connsiteY2" fmla="*/ 51113 h 237380"/>
                        <a:gd name="connsiteX3" fmla="*/ 1055511 w 1055511"/>
                        <a:gd name="connsiteY3" fmla="*/ 237380 h 237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055511" h="237380">
                          <a:moveTo>
                            <a:pt x="0" y="158358"/>
                          </a:moveTo>
                          <a:cubicBezTo>
                            <a:pt x="98307" y="91095"/>
                            <a:pt x="196615" y="23832"/>
                            <a:pt x="321733" y="5958"/>
                          </a:cubicBezTo>
                          <a:cubicBezTo>
                            <a:pt x="446851" y="-11916"/>
                            <a:pt x="628415" y="12543"/>
                            <a:pt x="750711" y="51113"/>
                          </a:cubicBezTo>
                          <a:cubicBezTo>
                            <a:pt x="873007" y="89683"/>
                            <a:pt x="964259" y="163531"/>
                            <a:pt x="1055511" y="23738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F692122-FD4E-1A5D-AD0D-FEA418551218}"/>
                </a:ext>
              </a:extLst>
            </p:cNvPr>
            <p:cNvSpPr txBox="1"/>
            <p:nvPr/>
          </p:nvSpPr>
          <p:spPr>
            <a:xfrm>
              <a:off x="1181349" y="3506363"/>
              <a:ext cx="569256" cy="252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Player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899C45-F3A1-D7C8-0B52-B79E70BABA97}"/>
                </a:ext>
              </a:extLst>
            </p:cNvPr>
            <p:cNvSpPr txBox="1"/>
            <p:nvPr/>
          </p:nvSpPr>
          <p:spPr>
            <a:xfrm>
              <a:off x="1044398" y="2395753"/>
              <a:ext cx="970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Opponent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A4A824-1FAE-D063-DE5A-AD8639E22562}"/>
                </a:ext>
              </a:extLst>
            </p:cNvPr>
            <p:cNvSpPr txBox="1"/>
            <p:nvPr/>
          </p:nvSpPr>
          <p:spPr>
            <a:xfrm>
              <a:off x="2785724" y="3055274"/>
              <a:ext cx="454668" cy="252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Prey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6074E06-1682-6EA1-505F-27258312EC3A}"/>
              </a:ext>
            </a:extLst>
          </p:cNvPr>
          <p:cNvSpPr txBox="1"/>
          <p:nvPr/>
        </p:nvSpPr>
        <p:spPr>
          <a:xfrm>
            <a:off x="806472" y="1363624"/>
            <a:ext cx="3163623" cy="584775"/>
          </a:xfrm>
          <a:prstGeom prst="rect">
            <a:avLst/>
          </a:prstGeom>
          <a:noFill/>
          <a:scene3d>
            <a:camera prst="orthographicFront">
              <a:rot lat="20400000" lon="1980000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Passive Viewing</a:t>
            </a:r>
          </a:p>
        </p:txBody>
      </p:sp>
      <p:sp>
        <p:nvSpPr>
          <p:cNvPr id="3" name="화살표: 아래로 구부러짐 2">
            <a:extLst>
              <a:ext uri="{FF2B5EF4-FFF2-40B4-BE49-F238E27FC236}">
                <a16:creationId xmlns:a16="http://schemas.microsoft.com/office/drawing/2014/main" id="{7C549C37-CA02-CA36-99BF-982DA2FB2C12}"/>
              </a:ext>
            </a:extLst>
          </p:cNvPr>
          <p:cNvSpPr/>
          <p:nvPr/>
        </p:nvSpPr>
        <p:spPr>
          <a:xfrm rot="10800000">
            <a:off x="2346032" y="4504014"/>
            <a:ext cx="6924959" cy="1340711"/>
          </a:xfrm>
          <a:prstGeom prst="curvedDownArrow">
            <a:avLst>
              <a:gd name="adj1" fmla="val 21788"/>
              <a:gd name="adj2" fmla="val 59802"/>
              <a:gd name="adj3" fmla="val 2288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0102C2-C36F-3834-064B-377C8EAEE361}"/>
              </a:ext>
            </a:extLst>
          </p:cNvPr>
          <p:cNvSpPr txBox="1"/>
          <p:nvPr/>
        </p:nvSpPr>
        <p:spPr>
          <a:xfrm>
            <a:off x="5580908" y="5879667"/>
            <a:ext cx="1178528" cy="46166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endParaRPr kumimoji="1" lang="ko-Kore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9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97195D1-C982-4627-8AA2-DEB226176250}"/>
              </a:ext>
            </a:extLst>
          </p:cNvPr>
          <p:cNvGrpSpPr>
            <a:grpSpLocks noChangeAspect="1"/>
          </p:cNvGrpSpPr>
          <p:nvPr/>
        </p:nvGrpSpPr>
        <p:grpSpPr>
          <a:xfrm>
            <a:off x="1596000" y="898541"/>
            <a:ext cx="9000000" cy="5060918"/>
            <a:chOff x="797859" y="2061881"/>
            <a:chExt cx="3841200" cy="2160675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2FAD900-1D4C-19FA-ADCA-69579C02C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859" y="2061881"/>
              <a:ext cx="3841200" cy="216067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F564233-14DB-B28E-3270-CC834238F3AB}"/>
                </a:ext>
              </a:extLst>
            </p:cNvPr>
            <p:cNvSpPr/>
            <p:nvPr/>
          </p:nvSpPr>
          <p:spPr>
            <a:xfrm>
              <a:off x="797859" y="2061881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0F9D8CE-2A51-E03B-4A69-8CBF175A0C97}"/>
                </a:ext>
              </a:extLst>
            </p:cNvPr>
            <p:cNvSpPr/>
            <p:nvPr/>
          </p:nvSpPr>
          <p:spPr>
            <a:xfrm>
              <a:off x="2477859" y="2061881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259448-6D5D-2615-D586-3A216F016B81}"/>
                </a:ext>
              </a:extLst>
            </p:cNvPr>
            <p:cNvSpPr/>
            <p:nvPr/>
          </p:nvSpPr>
          <p:spPr>
            <a:xfrm>
              <a:off x="1877859" y="2061881"/>
              <a:ext cx="168120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E645C088-A7F6-FC5E-6689-AACEB2102FE9}"/>
              </a:ext>
            </a:extLst>
          </p:cNvPr>
          <p:cNvSpPr>
            <a:spLocks noChangeAspect="1"/>
          </p:cNvSpPr>
          <p:nvPr/>
        </p:nvSpPr>
        <p:spPr>
          <a:xfrm>
            <a:off x="3527563" y="4613587"/>
            <a:ext cx="551238" cy="551066"/>
          </a:xfrm>
          <a:prstGeom prst="ellipse">
            <a:avLst/>
          </a:prstGeom>
          <a:solidFill>
            <a:srgbClr val="00B050"/>
          </a:solidFill>
          <a:ln w="508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48185FA-6821-1A77-BC6B-26FFA57252C3}"/>
              </a:ext>
            </a:extLst>
          </p:cNvPr>
          <p:cNvSpPr>
            <a:spLocks noChangeAspect="1"/>
          </p:cNvSpPr>
          <p:nvPr/>
        </p:nvSpPr>
        <p:spPr>
          <a:xfrm>
            <a:off x="4118178" y="1651736"/>
            <a:ext cx="551238" cy="551066"/>
          </a:xfrm>
          <a:prstGeom prst="ellipse">
            <a:avLst/>
          </a:prstGeom>
          <a:solidFill>
            <a:srgbClr val="FF0000"/>
          </a:solidFill>
          <a:ln w="508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B388CB-B644-3BDB-0183-719F22548DAF}"/>
              </a:ext>
            </a:extLst>
          </p:cNvPr>
          <p:cNvSpPr/>
          <p:nvPr/>
        </p:nvSpPr>
        <p:spPr>
          <a:xfrm>
            <a:off x="5510713" y="2944925"/>
            <a:ext cx="551238" cy="551066"/>
          </a:xfrm>
          <a:prstGeom prst="rect">
            <a:avLst/>
          </a:prstGeom>
          <a:solidFill>
            <a:srgbClr val="0096FF"/>
          </a:solidFill>
          <a:ln w="508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자유형 10">
            <a:extLst>
              <a:ext uri="{FF2B5EF4-FFF2-40B4-BE49-F238E27FC236}">
                <a16:creationId xmlns:a16="http://schemas.microsoft.com/office/drawing/2014/main" id="{86B14429-45C6-DAB4-6BE4-6FD5723B320F}"/>
              </a:ext>
            </a:extLst>
          </p:cNvPr>
          <p:cNvSpPr/>
          <p:nvPr/>
        </p:nvSpPr>
        <p:spPr>
          <a:xfrm>
            <a:off x="5800044" y="2128161"/>
            <a:ext cx="2727566" cy="1296062"/>
          </a:xfrm>
          <a:custGeom>
            <a:avLst/>
            <a:gdLst>
              <a:gd name="connsiteX0" fmla="*/ 0 w 2727566"/>
              <a:gd name="connsiteY0" fmla="*/ 770918 h 1296062"/>
              <a:gd name="connsiteX1" fmla="*/ 323267 w 2727566"/>
              <a:gd name="connsiteY1" fmla="*/ 124585 h 1296062"/>
              <a:gd name="connsiteX2" fmla="*/ 1131436 w 2727566"/>
              <a:gd name="connsiteY2" fmla="*/ 84188 h 1296062"/>
              <a:gd name="connsiteX3" fmla="*/ 1757765 w 2727566"/>
              <a:gd name="connsiteY3" fmla="*/ 1033488 h 1296062"/>
              <a:gd name="connsiteX4" fmla="*/ 2727566 w 2727566"/>
              <a:gd name="connsiteY4" fmla="*/ 1296062 h 129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7566" h="1296062" extrusionOk="0">
                <a:moveTo>
                  <a:pt x="0" y="770918"/>
                </a:moveTo>
                <a:cubicBezTo>
                  <a:pt x="43409" y="490211"/>
                  <a:pt x="94548" y="254106"/>
                  <a:pt x="323267" y="124585"/>
                </a:cubicBezTo>
                <a:cubicBezTo>
                  <a:pt x="545171" y="17146"/>
                  <a:pt x="843455" y="-65741"/>
                  <a:pt x="1131436" y="84188"/>
                </a:cubicBezTo>
                <a:cubicBezTo>
                  <a:pt x="1362165" y="243831"/>
                  <a:pt x="1487267" y="856254"/>
                  <a:pt x="1757765" y="1033488"/>
                </a:cubicBezTo>
                <a:cubicBezTo>
                  <a:pt x="1989123" y="1216503"/>
                  <a:pt x="2399922" y="1277350"/>
                  <a:pt x="2727566" y="1296062"/>
                </a:cubicBezTo>
              </a:path>
            </a:pathLst>
          </a:custGeom>
          <a:noFill/>
          <a:ln w="25400" cap="rnd">
            <a:solidFill>
              <a:srgbClr val="0096FF"/>
            </a:solidFill>
            <a:prstDash val="dash"/>
            <a:round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46909"/>
                      <a:gd name="connsiteY0" fmla="*/ 352536 h 592681"/>
                      <a:gd name="connsiteX1" fmla="*/ 147782 w 1246909"/>
                      <a:gd name="connsiteY1" fmla="*/ 56972 h 592681"/>
                      <a:gd name="connsiteX2" fmla="*/ 517237 w 1246909"/>
                      <a:gd name="connsiteY2" fmla="*/ 38499 h 592681"/>
                      <a:gd name="connsiteX3" fmla="*/ 803564 w 1246909"/>
                      <a:gd name="connsiteY3" fmla="*/ 472608 h 592681"/>
                      <a:gd name="connsiteX4" fmla="*/ 1246909 w 1246909"/>
                      <a:gd name="connsiteY4" fmla="*/ 592681 h 592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6909" h="592681">
                        <a:moveTo>
                          <a:pt x="0" y="352536"/>
                        </a:moveTo>
                        <a:cubicBezTo>
                          <a:pt x="30788" y="230923"/>
                          <a:pt x="61576" y="109311"/>
                          <a:pt x="147782" y="56972"/>
                        </a:cubicBezTo>
                        <a:cubicBezTo>
                          <a:pt x="233988" y="4632"/>
                          <a:pt x="407940" y="-30774"/>
                          <a:pt x="517237" y="38499"/>
                        </a:cubicBezTo>
                        <a:cubicBezTo>
                          <a:pt x="626534" y="107772"/>
                          <a:pt x="681952" y="380244"/>
                          <a:pt x="803564" y="472608"/>
                        </a:cubicBezTo>
                        <a:cubicBezTo>
                          <a:pt x="925176" y="564972"/>
                          <a:pt x="1086042" y="578826"/>
                          <a:pt x="1246909" y="59268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CA677220-EAF1-25E5-EAD3-E7CEA1E739FD}"/>
              </a:ext>
            </a:extLst>
          </p:cNvPr>
          <p:cNvSpPr/>
          <p:nvPr/>
        </p:nvSpPr>
        <p:spPr>
          <a:xfrm>
            <a:off x="4099525" y="4463292"/>
            <a:ext cx="2494095" cy="843220"/>
          </a:xfrm>
          <a:custGeom>
            <a:avLst/>
            <a:gdLst>
              <a:gd name="connsiteX0" fmla="*/ 0 w 2494095"/>
              <a:gd name="connsiteY0" fmla="*/ 469040 h 843220"/>
              <a:gd name="connsiteX1" fmla="*/ 1234701 w 2494095"/>
              <a:gd name="connsiteY1" fmla="*/ 826991 h 843220"/>
              <a:gd name="connsiteX2" fmla="*/ 2494095 w 2494095"/>
              <a:gd name="connsiteY2" fmla="*/ 0 h 84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4095" h="843220" extrusionOk="0">
                <a:moveTo>
                  <a:pt x="0" y="469040"/>
                </a:moveTo>
                <a:cubicBezTo>
                  <a:pt x="400438" y="687489"/>
                  <a:pt x="847854" y="933515"/>
                  <a:pt x="1234701" y="826991"/>
                </a:cubicBezTo>
                <a:cubicBezTo>
                  <a:pt x="1683864" y="817532"/>
                  <a:pt x="2073219" y="404336"/>
                  <a:pt x="2494095" y="0"/>
                </a:cubicBezTo>
              </a:path>
            </a:pathLst>
          </a:custGeom>
          <a:noFill/>
          <a:ln w="25400" cap="rnd">
            <a:solidFill>
              <a:srgbClr val="00B050"/>
            </a:solidFill>
            <a:prstDash val="dash"/>
            <a:round/>
            <a:tailEnd type="arrow"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1140178"/>
                      <a:gd name="connsiteY0" fmla="*/ 214489 h 385599"/>
                      <a:gd name="connsiteX1" fmla="*/ 564445 w 1140178"/>
                      <a:gd name="connsiteY1" fmla="*/ 378178 h 385599"/>
                      <a:gd name="connsiteX2" fmla="*/ 1140178 w 1140178"/>
                      <a:gd name="connsiteY2" fmla="*/ 0 h 385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40178" h="385599">
                        <a:moveTo>
                          <a:pt x="0" y="214489"/>
                        </a:moveTo>
                        <a:cubicBezTo>
                          <a:pt x="187207" y="314207"/>
                          <a:pt x="374415" y="413926"/>
                          <a:pt x="564445" y="378178"/>
                        </a:cubicBezTo>
                        <a:cubicBezTo>
                          <a:pt x="754475" y="342430"/>
                          <a:pt x="947326" y="171215"/>
                          <a:pt x="1140178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C3C9ED61-580B-AD81-BEDC-A0993F29FAD1}"/>
              </a:ext>
            </a:extLst>
          </p:cNvPr>
          <p:cNvSpPr/>
          <p:nvPr/>
        </p:nvSpPr>
        <p:spPr>
          <a:xfrm>
            <a:off x="4642794" y="1413849"/>
            <a:ext cx="2308890" cy="519097"/>
          </a:xfrm>
          <a:custGeom>
            <a:avLst/>
            <a:gdLst>
              <a:gd name="connsiteX0" fmla="*/ 0 w 2308890"/>
              <a:gd name="connsiteY0" fmla="*/ 346293 h 519097"/>
              <a:gd name="connsiteX1" fmla="*/ 703778 w 2308890"/>
              <a:gd name="connsiteY1" fmla="*/ 13028 h 519097"/>
              <a:gd name="connsiteX2" fmla="*/ 1642151 w 2308890"/>
              <a:gd name="connsiteY2" fmla="*/ 111772 h 519097"/>
              <a:gd name="connsiteX3" fmla="*/ 2308890 w 2308890"/>
              <a:gd name="connsiteY3" fmla="*/ 519097 h 51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8890" h="519097" extrusionOk="0">
                <a:moveTo>
                  <a:pt x="0" y="346293"/>
                </a:moveTo>
                <a:cubicBezTo>
                  <a:pt x="222912" y="230302"/>
                  <a:pt x="428062" y="36310"/>
                  <a:pt x="703778" y="13028"/>
                </a:cubicBezTo>
                <a:cubicBezTo>
                  <a:pt x="994934" y="2197"/>
                  <a:pt x="1370368" y="55090"/>
                  <a:pt x="1642151" y="111772"/>
                </a:cubicBezTo>
                <a:cubicBezTo>
                  <a:pt x="1898664" y="193691"/>
                  <a:pt x="2085969" y="371443"/>
                  <a:pt x="2308890" y="519097"/>
                </a:cubicBezTo>
              </a:path>
            </a:pathLst>
          </a:custGeom>
          <a:noFill/>
          <a:ln w="25400" cap="rnd">
            <a:solidFill>
              <a:srgbClr val="FF0000"/>
            </a:solidFill>
            <a:prstDash val="dash"/>
            <a:round/>
            <a:tailEnd type="arrow"/>
            <a:extLst>
              <a:ext uri="{C807C97D-BFC1-408E-A445-0C87EB9F89A2}">
                <ask:lineSketchStyleProps xmlns:ask="http://schemas.microsoft.com/office/drawing/2018/sketchyshapes" sd="11941739">
                  <a:custGeom>
                    <a:avLst/>
                    <a:gdLst>
                      <a:gd name="connsiteX0" fmla="*/ 0 w 1055511"/>
                      <a:gd name="connsiteY0" fmla="*/ 158358 h 237380"/>
                      <a:gd name="connsiteX1" fmla="*/ 321733 w 1055511"/>
                      <a:gd name="connsiteY1" fmla="*/ 5958 h 237380"/>
                      <a:gd name="connsiteX2" fmla="*/ 750711 w 1055511"/>
                      <a:gd name="connsiteY2" fmla="*/ 51113 h 237380"/>
                      <a:gd name="connsiteX3" fmla="*/ 1055511 w 1055511"/>
                      <a:gd name="connsiteY3" fmla="*/ 237380 h 237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55511" h="237380">
                        <a:moveTo>
                          <a:pt x="0" y="158358"/>
                        </a:moveTo>
                        <a:cubicBezTo>
                          <a:pt x="98307" y="91095"/>
                          <a:pt x="196615" y="23832"/>
                          <a:pt x="321733" y="5958"/>
                        </a:cubicBezTo>
                        <a:cubicBezTo>
                          <a:pt x="446851" y="-11916"/>
                          <a:pt x="628415" y="12543"/>
                          <a:pt x="750711" y="51113"/>
                        </a:cubicBezTo>
                        <a:cubicBezTo>
                          <a:pt x="873007" y="89683"/>
                          <a:pt x="964259" y="163531"/>
                          <a:pt x="1055511" y="23738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F1B94D-DF41-7163-EA6A-887323E56014}"/>
              </a:ext>
            </a:extLst>
          </p:cNvPr>
          <p:cNvSpPr txBox="1"/>
          <p:nvPr/>
        </p:nvSpPr>
        <p:spPr>
          <a:xfrm>
            <a:off x="2541939" y="427862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/>
              <a:t>Me</a:t>
            </a:r>
            <a:endParaRPr kumimoji="1" lang="ko-Kore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414A4BF-E782-9C4D-75FE-3221F43FFDDC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039191" y="4463292"/>
            <a:ext cx="467648" cy="225113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D7AC7AF-278E-6E05-F8D1-9D15B4110A52}"/>
              </a:ext>
            </a:extLst>
          </p:cNvPr>
          <p:cNvSpPr txBox="1"/>
          <p:nvPr/>
        </p:nvSpPr>
        <p:spPr>
          <a:xfrm>
            <a:off x="4676775" y="305493"/>
            <a:ext cx="113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/>
              <a:t>Opponent</a:t>
            </a:r>
            <a:endParaRPr kumimoji="1" lang="ko-Kore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7CD16AB-4722-7B34-E0A7-2F43BB5DCE8C}"/>
              </a:ext>
            </a:extLst>
          </p:cNvPr>
          <p:cNvCxnSpPr>
            <a:cxnSpLocks/>
          </p:cNvCxnSpPr>
          <p:nvPr/>
        </p:nvCxnSpPr>
        <p:spPr>
          <a:xfrm flipH="1">
            <a:off x="4565639" y="674825"/>
            <a:ext cx="367278" cy="876663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E3EA53D-B287-2A5A-2DAC-E4A8D49BBC6E}"/>
              </a:ext>
            </a:extLst>
          </p:cNvPr>
          <p:cNvSpPr txBox="1"/>
          <p:nvPr/>
        </p:nvSpPr>
        <p:spPr>
          <a:xfrm>
            <a:off x="4088991" y="3205171"/>
            <a:ext cx="59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/>
              <a:t>Prey</a:t>
            </a:r>
            <a:endParaRPr kumimoji="1" lang="ko-Kore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244A397-35AC-6374-2CB3-BF25F22F3FEA}"/>
              </a:ext>
            </a:extLst>
          </p:cNvPr>
          <p:cNvCxnSpPr>
            <a:cxnSpLocks/>
          </p:cNvCxnSpPr>
          <p:nvPr/>
        </p:nvCxnSpPr>
        <p:spPr>
          <a:xfrm flipV="1">
            <a:off x="4756988" y="3220458"/>
            <a:ext cx="589584" cy="145948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천사 같은 얼굴(윤곽선) 단색으로 채워진">
            <a:extLst>
              <a:ext uri="{FF2B5EF4-FFF2-40B4-BE49-F238E27FC236}">
                <a16:creationId xmlns:a16="http://schemas.microsoft.com/office/drawing/2014/main" id="{7CFA1370-555B-E0D2-7342-8D77F7769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2080" y="126574"/>
            <a:ext cx="731520" cy="731520"/>
          </a:xfrm>
          <a:prstGeom prst="rect">
            <a:avLst/>
          </a:prstGeom>
        </p:spPr>
      </p:pic>
      <p:pic>
        <p:nvPicPr>
          <p:cNvPr id="5" name="그래픽 4" descr="화난 얼굴(윤곽선) 단색으로 채워진">
            <a:extLst>
              <a:ext uri="{FF2B5EF4-FFF2-40B4-BE49-F238E27FC236}">
                <a16:creationId xmlns:a16="http://schemas.microsoft.com/office/drawing/2014/main" id="{FEA536A1-C577-3846-23F2-943C1801A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0044" y="122224"/>
            <a:ext cx="731520" cy="731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AAFB5D-0FD1-8A0D-08A4-02594AD01385}"/>
              </a:ext>
            </a:extLst>
          </p:cNvPr>
          <p:cNvSpPr txBox="1"/>
          <p:nvPr/>
        </p:nvSpPr>
        <p:spPr>
          <a:xfrm>
            <a:off x="6531564" y="25944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/>
              <a:t>or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92276-CB8C-82F1-78A1-43A3440B2386}"/>
              </a:ext>
            </a:extLst>
          </p:cNvPr>
          <p:cNvSpPr txBox="1"/>
          <p:nvPr/>
        </p:nvSpPr>
        <p:spPr>
          <a:xfrm>
            <a:off x="2222279" y="6068908"/>
            <a:ext cx="7747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en-US" i="1" dirty="0"/>
              <a:t>During passive viewing period, you need to infer friendliness of the opponent,</a:t>
            </a:r>
          </a:p>
          <a:p>
            <a:pPr algn="ctr"/>
            <a:r>
              <a:rPr kumimoji="1" lang="en-US" altLang="en-US" i="1" dirty="0"/>
              <a:t>which will either shepherding the prey (friend) or intercept/still the prey from you</a:t>
            </a:r>
          </a:p>
        </p:txBody>
      </p:sp>
    </p:spTree>
    <p:extLst>
      <p:ext uri="{BB962C8B-B14F-4D97-AF65-F5344CB8AC3E}">
        <p14:creationId xmlns:p14="http://schemas.microsoft.com/office/powerpoint/2010/main" val="30802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97195D1-C982-4627-8AA2-DEB226176250}"/>
              </a:ext>
            </a:extLst>
          </p:cNvPr>
          <p:cNvGrpSpPr>
            <a:grpSpLocks noChangeAspect="1"/>
          </p:cNvGrpSpPr>
          <p:nvPr/>
        </p:nvGrpSpPr>
        <p:grpSpPr>
          <a:xfrm>
            <a:off x="1596000" y="898541"/>
            <a:ext cx="9000000" cy="5060918"/>
            <a:chOff x="797859" y="2061881"/>
            <a:chExt cx="3841200" cy="2160675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2FAD900-1D4C-19FA-ADCA-69579C02C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859" y="2061881"/>
              <a:ext cx="3841200" cy="216067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F564233-14DB-B28E-3270-CC834238F3AB}"/>
                </a:ext>
              </a:extLst>
            </p:cNvPr>
            <p:cNvSpPr/>
            <p:nvPr/>
          </p:nvSpPr>
          <p:spPr>
            <a:xfrm>
              <a:off x="797859" y="2061881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0F9D8CE-2A51-E03B-4A69-8CBF175A0C97}"/>
                </a:ext>
              </a:extLst>
            </p:cNvPr>
            <p:cNvSpPr/>
            <p:nvPr/>
          </p:nvSpPr>
          <p:spPr>
            <a:xfrm>
              <a:off x="2477859" y="2061881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259448-6D5D-2615-D586-3A216F016B81}"/>
                </a:ext>
              </a:extLst>
            </p:cNvPr>
            <p:cNvSpPr/>
            <p:nvPr/>
          </p:nvSpPr>
          <p:spPr>
            <a:xfrm>
              <a:off x="1877859" y="2061881"/>
              <a:ext cx="168120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C5109E3-C2DB-BCE4-2E7C-7A0BFE4A4B84}"/>
              </a:ext>
            </a:extLst>
          </p:cNvPr>
          <p:cNvGrpSpPr/>
          <p:nvPr/>
        </p:nvGrpSpPr>
        <p:grpSpPr>
          <a:xfrm>
            <a:off x="6143165" y="2479721"/>
            <a:ext cx="2661605" cy="3321433"/>
            <a:chOff x="6143165" y="2479721"/>
            <a:chExt cx="2661605" cy="332143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9B8D955-6B84-D201-1296-152E7A7C6A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8782" y="3703591"/>
              <a:ext cx="1170000" cy="1118257"/>
              <a:chOff x="2927848" y="4094316"/>
              <a:chExt cx="640613" cy="612282"/>
            </a:xfrm>
          </p:grpSpPr>
          <p:sp>
            <p:nvSpPr>
              <p:cNvPr id="3" name="막힌 원호[B] 2">
                <a:extLst>
                  <a:ext uri="{FF2B5EF4-FFF2-40B4-BE49-F238E27FC236}">
                    <a16:creationId xmlns:a16="http://schemas.microsoft.com/office/drawing/2014/main" id="{C4DA1B0B-7758-03AC-0CCA-E6838D1460BE}"/>
                  </a:ext>
                </a:extLst>
              </p:cNvPr>
              <p:cNvSpPr/>
              <p:nvPr/>
            </p:nvSpPr>
            <p:spPr>
              <a:xfrm rot="814938">
                <a:off x="2929014" y="4094598"/>
                <a:ext cx="612000" cy="612000"/>
              </a:xfrm>
              <a:prstGeom prst="blockArc">
                <a:avLst>
                  <a:gd name="adj1" fmla="val 10992662"/>
                  <a:gd name="adj2" fmla="val 98353"/>
                  <a:gd name="adj3" fmla="val 11472"/>
                </a:avLst>
              </a:prstGeom>
              <a:solidFill>
                <a:srgbClr val="FC635D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막힌 원호[B] 3">
                <a:extLst>
                  <a:ext uri="{FF2B5EF4-FFF2-40B4-BE49-F238E27FC236}">
                    <a16:creationId xmlns:a16="http://schemas.microsoft.com/office/drawing/2014/main" id="{ED983F49-E7BD-AE0C-699C-212EEA07653E}"/>
                  </a:ext>
                </a:extLst>
              </p:cNvPr>
              <p:cNvSpPr/>
              <p:nvPr/>
            </p:nvSpPr>
            <p:spPr>
              <a:xfrm rot="814938">
                <a:off x="2927848" y="4094316"/>
                <a:ext cx="612000" cy="612000"/>
              </a:xfrm>
              <a:prstGeom prst="blockArc">
                <a:avLst>
                  <a:gd name="adj1" fmla="val 23110"/>
                  <a:gd name="adj2" fmla="val 10919801"/>
                  <a:gd name="adj3" fmla="val 11333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1E70C0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24EE490-4528-B5C7-001A-D08BB0141532}"/>
                  </a:ext>
                </a:extLst>
              </p:cNvPr>
              <p:cNvSpPr/>
              <p:nvPr/>
            </p:nvSpPr>
            <p:spPr>
              <a:xfrm rot="814938">
                <a:off x="2928874" y="4333172"/>
                <a:ext cx="639587" cy="1290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187C39F-564C-4852-C352-62BB36D9E93C}"/>
                </a:ext>
              </a:extLst>
            </p:cNvPr>
            <p:cNvGrpSpPr/>
            <p:nvPr/>
          </p:nvGrpSpPr>
          <p:grpSpPr>
            <a:xfrm>
              <a:off x="6143165" y="2479721"/>
              <a:ext cx="2661605" cy="3321433"/>
              <a:chOff x="6143165" y="2479721"/>
              <a:chExt cx="2661605" cy="332143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985059-F52B-D500-1236-02D7262D13DA}"/>
                  </a:ext>
                </a:extLst>
              </p:cNvPr>
              <p:cNvSpPr txBox="1"/>
              <p:nvPr/>
            </p:nvSpPr>
            <p:spPr>
              <a:xfrm>
                <a:off x="6143165" y="2479721"/>
                <a:ext cx="245118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en-US" sz="2400" dirty="0"/>
                  <a:t>Boost</a:t>
                </a:r>
                <a:endParaRPr kumimoji="1" lang="en-US" altLang="en-US" dirty="0"/>
              </a:p>
              <a:p>
                <a:pPr algn="ctr"/>
                <a:r>
                  <a:rPr kumimoji="1" lang="en-US" altLang="en-US" dirty="0"/>
                  <a:t>opponent’s speed faster</a:t>
                </a:r>
                <a:endParaRPr kumimoji="1" lang="ko-Kore-KR" altLang="en-US" dirty="0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D8B87D0-D45E-7576-CDF4-6543ABF176CC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 flipH="1">
                <a:off x="7113722" y="3218385"/>
                <a:ext cx="255035" cy="369589"/>
              </a:xfrm>
              <a:prstGeom prst="straightConnector1">
                <a:avLst/>
              </a:prstGeom>
              <a:ln w="50800" cap="rnd">
                <a:solidFill>
                  <a:srgbClr val="FC635D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1DD332-1258-CEC1-A411-9DBFA4B1A4A0}"/>
                  </a:ext>
                </a:extLst>
              </p:cNvPr>
              <p:cNvSpPr txBox="1"/>
              <p:nvPr/>
            </p:nvSpPr>
            <p:spPr>
              <a:xfrm>
                <a:off x="6234772" y="5062490"/>
                <a:ext cx="256999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en-US" sz="2400" dirty="0"/>
                  <a:t>Slow down</a:t>
                </a:r>
              </a:p>
              <a:p>
                <a:pPr algn="ctr"/>
                <a:r>
                  <a:rPr kumimoji="1" lang="en-US" altLang="en-US" dirty="0"/>
                  <a:t>Opponent’s speed slower</a:t>
                </a:r>
                <a:endParaRPr kumimoji="1" lang="ko-Kore-KR" altLang="en-US" dirty="0"/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3E76607F-0F6D-874A-DB3E-925D16F298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40919" y="4752542"/>
                <a:ext cx="223792" cy="332086"/>
              </a:xfrm>
              <a:prstGeom prst="straightConnector1">
                <a:avLst/>
              </a:prstGeom>
              <a:ln w="50800" cap="rnd">
                <a:solidFill>
                  <a:schemeClr val="bg1">
                    <a:lumMod val="50000"/>
                  </a:schemeClr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E645C088-A7F6-FC5E-6689-AACEB2102FE9}"/>
              </a:ext>
            </a:extLst>
          </p:cNvPr>
          <p:cNvSpPr>
            <a:spLocks noChangeAspect="1"/>
          </p:cNvSpPr>
          <p:nvPr/>
        </p:nvSpPr>
        <p:spPr>
          <a:xfrm>
            <a:off x="6534372" y="3982163"/>
            <a:ext cx="551238" cy="551066"/>
          </a:xfrm>
          <a:prstGeom prst="ellipse">
            <a:avLst/>
          </a:prstGeom>
          <a:solidFill>
            <a:srgbClr val="00B050"/>
          </a:solidFill>
          <a:ln w="508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48185FA-6821-1A77-BC6B-26FFA57252C3}"/>
              </a:ext>
            </a:extLst>
          </p:cNvPr>
          <p:cNvSpPr>
            <a:spLocks noChangeAspect="1"/>
          </p:cNvSpPr>
          <p:nvPr/>
        </p:nvSpPr>
        <p:spPr>
          <a:xfrm>
            <a:off x="4118178" y="1651736"/>
            <a:ext cx="551238" cy="551066"/>
          </a:xfrm>
          <a:prstGeom prst="ellipse">
            <a:avLst/>
          </a:prstGeom>
          <a:solidFill>
            <a:srgbClr val="FF0000"/>
          </a:solidFill>
          <a:ln w="508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B388CB-B644-3BDB-0183-719F22548DAF}"/>
              </a:ext>
            </a:extLst>
          </p:cNvPr>
          <p:cNvSpPr/>
          <p:nvPr/>
        </p:nvSpPr>
        <p:spPr>
          <a:xfrm>
            <a:off x="5510713" y="2944925"/>
            <a:ext cx="551238" cy="551066"/>
          </a:xfrm>
          <a:prstGeom prst="rect">
            <a:avLst/>
          </a:prstGeom>
          <a:solidFill>
            <a:srgbClr val="0096FF"/>
          </a:solidFill>
          <a:ln w="50800"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52A6E3-9B4A-CB6A-0962-E4E33AAA654D}"/>
              </a:ext>
            </a:extLst>
          </p:cNvPr>
          <p:cNvSpPr txBox="1"/>
          <p:nvPr/>
        </p:nvSpPr>
        <p:spPr>
          <a:xfrm>
            <a:off x="1711150" y="6041019"/>
            <a:ext cx="886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i="1" dirty="0"/>
              <a:t>When the circles/rectangles are outlined</a:t>
            </a:r>
            <a:r>
              <a:rPr kumimoji="1" lang="en-US" altLang="ko-KR" i="1" dirty="0"/>
              <a:t>,</a:t>
            </a:r>
            <a:r>
              <a:rPr kumimoji="1" lang="ko-KR" altLang="en-US" i="1" dirty="0"/>
              <a:t> </a:t>
            </a:r>
            <a:r>
              <a:rPr kumimoji="1" lang="en-US" altLang="ko-KR" i="1" dirty="0"/>
              <a:t>please do not press joystick. </a:t>
            </a:r>
            <a:r>
              <a:rPr kumimoji="1" lang="en-US" altLang="en-US" i="1" dirty="0"/>
              <a:t>If you do so, it restarts.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2C10B2-7BE3-DBA9-2663-6F33288CB200}"/>
              </a:ext>
            </a:extLst>
          </p:cNvPr>
          <p:cNvSpPr txBox="1"/>
          <p:nvPr/>
        </p:nvSpPr>
        <p:spPr>
          <a:xfrm>
            <a:off x="2006707" y="6342047"/>
            <a:ext cx="811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i="1" dirty="0"/>
              <a:t>If you think the opponent is helpful, choose Boost Item. If not, choose Slow-down Item</a:t>
            </a:r>
          </a:p>
        </p:txBody>
      </p:sp>
    </p:spTree>
    <p:extLst>
      <p:ext uri="{BB962C8B-B14F-4D97-AF65-F5344CB8AC3E}">
        <p14:creationId xmlns:p14="http://schemas.microsoft.com/office/powerpoint/2010/main" val="93126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07 C 0.02461 -0.03889 0.04856 -0.07732 0.07656 -0.08588 C 0.10468 -0.09421 0.14713 -0.06667 0.16901 -0.05162 C 0.19101 -0.03681 0.19961 -0.01644 0.20833 0.00417 " pathEditMode="relative" ptsTypes="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72 -0.03241 0.02344 -0.06459 0.0401 -0.08681 C 0.05664 -0.10903 0.08229 -0.14769 0.09935 -0.13334 C 0.11654 -0.11875 0.12474 -0.02755 0.14297 0 C 0.16133 0.02754 0.18529 0.03009 0.20938 0.03263 " pathEditMode="relative" ptsTypes="A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164 -0.0412 0.06341 -0.08217 0.09674 -0.09467 C 0.12995 -0.1074 0.17461 -0.07662 0.19961 -0.07615 C 0.22461 -0.07569 0.23568 -0.08356 0.24674 -0.09166 " pathEditMode="relative" ptsTypes="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74 -0.09167 L 0.25456 -0.1365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3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97195D1-C982-4627-8AA2-DEB226176250}"/>
              </a:ext>
            </a:extLst>
          </p:cNvPr>
          <p:cNvGrpSpPr>
            <a:grpSpLocks noChangeAspect="1"/>
          </p:cNvGrpSpPr>
          <p:nvPr/>
        </p:nvGrpSpPr>
        <p:grpSpPr>
          <a:xfrm>
            <a:off x="1596000" y="898541"/>
            <a:ext cx="9000000" cy="5060918"/>
            <a:chOff x="797859" y="2061881"/>
            <a:chExt cx="3841200" cy="2160675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2FAD900-1D4C-19FA-ADCA-69579C02C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859" y="2061881"/>
              <a:ext cx="3841200" cy="216067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F564233-14DB-B28E-3270-CC834238F3AB}"/>
                </a:ext>
              </a:extLst>
            </p:cNvPr>
            <p:cNvSpPr/>
            <p:nvPr/>
          </p:nvSpPr>
          <p:spPr>
            <a:xfrm>
              <a:off x="797859" y="2061881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0F9D8CE-2A51-E03B-4A69-8CBF175A0C97}"/>
                </a:ext>
              </a:extLst>
            </p:cNvPr>
            <p:cNvSpPr/>
            <p:nvPr/>
          </p:nvSpPr>
          <p:spPr>
            <a:xfrm>
              <a:off x="2477859" y="2061881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259448-6D5D-2615-D586-3A216F016B81}"/>
                </a:ext>
              </a:extLst>
            </p:cNvPr>
            <p:cNvSpPr/>
            <p:nvPr/>
          </p:nvSpPr>
          <p:spPr>
            <a:xfrm>
              <a:off x="1877859" y="2061881"/>
              <a:ext cx="168120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848185FA-6821-1A77-BC6B-26FFA57252C3}"/>
              </a:ext>
            </a:extLst>
          </p:cNvPr>
          <p:cNvSpPr>
            <a:spLocks noChangeAspect="1"/>
          </p:cNvSpPr>
          <p:nvPr/>
        </p:nvSpPr>
        <p:spPr>
          <a:xfrm>
            <a:off x="8663426" y="1569440"/>
            <a:ext cx="551238" cy="551066"/>
          </a:xfrm>
          <a:prstGeom prst="ellipse">
            <a:avLst/>
          </a:prstGeom>
          <a:solidFill>
            <a:srgbClr val="FF0000"/>
          </a:solidFill>
          <a:ln w="5080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B388CB-B644-3BDB-0183-719F22548DAF}"/>
              </a:ext>
            </a:extLst>
          </p:cNvPr>
          <p:cNvSpPr/>
          <p:nvPr/>
        </p:nvSpPr>
        <p:spPr>
          <a:xfrm>
            <a:off x="6129003" y="1414103"/>
            <a:ext cx="551238" cy="551066"/>
          </a:xfrm>
          <a:prstGeom prst="rect">
            <a:avLst/>
          </a:prstGeom>
          <a:solidFill>
            <a:srgbClr val="0096FF"/>
          </a:solidFill>
          <a:ln w="5080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645C088-A7F6-FC5E-6689-AACEB2102FE9}"/>
              </a:ext>
            </a:extLst>
          </p:cNvPr>
          <p:cNvSpPr>
            <a:spLocks noChangeAspect="1"/>
          </p:cNvSpPr>
          <p:nvPr/>
        </p:nvSpPr>
        <p:spPr>
          <a:xfrm>
            <a:off x="3863335" y="2455603"/>
            <a:ext cx="551238" cy="551066"/>
          </a:xfrm>
          <a:prstGeom prst="ellipse">
            <a:avLst/>
          </a:prstGeom>
          <a:solidFill>
            <a:srgbClr val="00B050"/>
          </a:solidFill>
          <a:ln w="5080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29F34-E4F5-01E3-A94A-75C6A57E3796}"/>
              </a:ext>
            </a:extLst>
          </p:cNvPr>
          <p:cNvSpPr txBox="1"/>
          <p:nvPr/>
        </p:nvSpPr>
        <p:spPr>
          <a:xfrm>
            <a:off x="846370" y="6288774"/>
            <a:ext cx="10917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i="1" dirty="0"/>
              <a:t>If you properly choose item (i.e. boost the helpful one/no-boost the not-helpful one), your speed also became faster</a:t>
            </a:r>
            <a:endParaRPr kumimoji="1" lang="en-US" altLang="ko-Kore-KR" i="1" dirty="0"/>
          </a:p>
        </p:txBody>
      </p:sp>
    </p:spTree>
    <p:extLst>
      <p:ext uri="{BB962C8B-B14F-4D97-AF65-F5344CB8AC3E}">
        <p14:creationId xmlns:p14="http://schemas.microsoft.com/office/powerpoint/2010/main" val="244613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123 -0.0044 0.04245 -0.00856 0.04271 -0.01736 C 0.0431 -0.02639 0.01849 -0.04907 0.00221 -0.05347 C -0.01393 -0.05787 -0.04726 -0.05 -0.05469 -0.04421 C -0.06224 -0.03843 -0.03867 -0.02616 -0.04271 -0.01875 C -0.04674 -0.01134 -0.06276 -0.00579 -0.07864 0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625 C -0.01354 0.01088 -0.02682 0.02801 -0.04609 0.02083 C -0.06536 0.01389 -0.09479 -0.03079 -0.11601 -0.04884 C -0.13724 -0.06713 -0.15651 -0.08125 -0.17343 -0.08796 C -0.19023 -0.09491 -0.2039 -0.09213 -0.21731 -0.08958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72" y="-287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C 0.01641 -0.00556 0.03295 -0.01088 0.04479 -0.0257 C 0.05664 -0.04051 0.06368 -0.06482 0.07084 -0.08889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97195D1-C982-4627-8AA2-DEB226176250}"/>
              </a:ext>
            </a:extLst>
          </p:cNvPr>
          <p:cNvGrpSpPr>
            <a:grpSpLocks noChangeAspect="1"/>
          </p:cNvGrpSpPr>
          <p:nvPr/>
        </p:nvGrpSpPr>
        <p:grpSpPr>
          <a:xfrm>
            <a:off x="1596000" y="898541"/>
            <a:ext cx="9000000" cy="5060918"/>
            <a:chOff x="797859" y="2061881"/>
            <a:chExt cx="3841200" cy="2160675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2FAD900-1D4C-19FA-ADCA-69579C02C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859" y="2061881"/>
              <a:ext cx="3841200" cy="216067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F564233-14DB-B28E-3270-CC834238F3AB}"/>
                </a:ext>
              </a:extLst>
            </p:cNvPr>
            <p:cNvSpPr/>
            <p:nvPr/>
          </p:nvSpPr>
          <p:spPr>
            <a:xfrm>
              <a:off x="797859" y="2061881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0F9D8CE-2A51-E03B-4A69-8CBF175A0C97}"/>
                </a:ext>
              </a:extLst>
            </p:cNvPr>
            <p:cNvSpPr/>
            <p:nvPr/>
          </p:nvSpPr>
          <p:spPr>
            <a:xfrm>
              <a:off x="2477859" y="2061881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259448-6D5D-2615-D586-3A216F016B81}"/>
                </a:ext>
              </a:extLst>
            </p:cNvPr>
            <p:cNvSpPr/>
            <p:nvPr/>
          </p:nvSpPr>
          <p:spPr>
            <a:xfrm>
              <a:off x="1877859" y="2061881"/>
              <a:ext cx="168120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848185FA-6821-1A77-BC6B-26FFA57252C3}"/>
              </a:ext>
            </a:extLst>
          </p:cNvPr>
          <p:cNvSpPr>
            <a:spLocks noChangeAspect="1"/>
          </p:cNvSpPr>
          <p:nvPr/>
        </p:nvSpPr>
        <p:spPr>
          <a:xfrm>
            <a:off x="6606026" y="1111694"/>
            <a:ext cx="551238" cy="551066"/>
          </a:xfrm>
          <a:prstGeom prst="ellipse">
            <a:avLst/>
          </a:prstGeom>
          <a:solidFill>
            <a:srgbClr val="00B050"/>
          </a:solidFill>
          <a:ln w="5080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B388CB-B644-3BDB-0183-719F22548DAF}"/>
              </a:ext>
            </a:extLst>
          </p:cNvPr>
          <p:cNvSpPr/>
          <p:nvPr/>
        </p:nvSpPr>
        <p:spPr>
          <a:xfrm>
            <a:off x="5176503" y="1407753"/>
            <a:ext cx="551238" cy="551066"/>
          </a:xfrm>
          <a:prstGeom prst="rect">
            <a:avLst/>
          </a:prstGeom>
          <a:solidFill>
            <a:srgbClr val="00B050"/>
          </a:solidFill>
          <a:ln w="5080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645C088-A7F6-FC5E-6689-AACEB2102FE9}"/>
              </a:ext>
            </a:extLst>
          </p:cNvPr>
          <p:cNvSpPr>
            <a:spLocks noChangeAspect="1"/>
          </p:cNvSpPr>
          <p:nvPr/>
        </p:nvSpPr>
        <p:spPr>
          <a:xfrm>
            <a:off x="4720380" y="1844973"/>
            <a:ext cx="551238" cy="551066"/>
          </a:xfrm>
          <a:prstGeom prst="ellipse">
            <a:avLst/>
          </a:prstGeom>
          <a:solidFill>
            <a:srgbClr val="00B050"/>
          </a:solidFill>
          <a:ln w="5080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6506A4-21B6-56D1-DA54-08FA2922D0A0}"/>
              </a:ext>
            </a:extLst>
          </p:cNvPr>
          <p:cNvSpPr txBox="1"/>
          <p:nvPr/>
        </p:nvSpPr>
        <p:spPr>
          <a:xfrm>
            <a:off x="5146841" y="2735711"/>
            <a:ext cx="19190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800" dirty="0"/>
              <a:t>Score</a:t>
            </a:r>
          </a:p>
          <a:p>
            <a:pPr algn="ctr"/>
            <a:r>
              <a:rPr kumimoji="1" lang="en-US" altLang="ko-Kore-KR" sz="2800" dirty="0"/>
              <a:t>Current : 87</a:t>
            </a:r>
          </a:p>
          <a:p>
            <a:pPr algn="ctr"/>
            <a:r>
              <a:rPr kumimoji="1" lang="en-US" altLang="ko-Kore-KR" sz="2800" dirty="0"/>
              <a:t>Average: 67</a:t>
            </a:r>
            <a:endParaRPr kumimoji="1" lang="ko-Kore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7517F-F002-25F7-1265-3D443AD3FEFB}"/>
              </a:ext>
            </a:extLst>
          </p:cNvPr>
          <p:cNvSpPr txBox="1"/>
          <p:nvPr/>
        </p:nvSpPr>
        <p:spPr>
          <a:xfrm>
            <a:off x="4126459" y="6125021"/>
            <a:ext cx="452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i="1" dirty="0"/>
              <a:t>The faster you catch, higher score you will get!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36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97195D1-C982-4627-8AA2-DEB226176250}"/>
              </a:ext>
            </a:extLst>
          </p:cNvPr>
          <p:cNvGrpSpPr>
            <a:grpSpLocks noChangeAspect="1"/>
          </p:cNvGrpSpPr>
          <p:nvPr/>
        </p:nvGrpSpPr>
        <p:grpSpPr>
          <a:xfrm>
            <a:off x="1596000" y="898541"/>
            <a:ext cx="9000000" cy="5060918"/>
            <a:chOff x="797859" y="2061881"/>
            <a:chExt cx="3841200" cy="2160675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2FAD900-1D4C-19FA-ADCA-69579C02C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859" y="2061881"/>
              <a:ext cx="3841200" cy="216067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F564233-14DB-B28E-3270-CC834238F3AB}"/>
                </a:ext>
              </a:extLst>
            </p:cNvPr>
            <p:cNvSpPr/>
            <p:nvPr/>
          </p:nvSpPr>
          <p:spPr>
            <a:xfrm>
              <a:off x="797859" y="2061881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0F9D8CE-2A51-E03B-4A69-8CBF175A0C97}"/>
                </a:ext>
              </a:extLst>
            </p:cNvPr>
            <p:cNvSpPr/>
            <p:nvPr/>
          </p:nvSpPr>
          <p:spPr>
            <a:xfrm>
              <a:off x="2477859" y="2061881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259448-6D5D-2615-D586-3A216F016B81}"/>
                </a:ext>
              </a:extLst>
            </p:cNvPr>
            <p:cNvSpPr/>
            <p:nvPr/>
          </p:nvSpPr>
          <p:spPr>
            <a:xfrm>
              <a:off x="1877859" y="2061881"/>
              <a:ext cx="168120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B388CB-B644-3BDB-0183-719F22548DAF}"/>
              </a:ext>
            </a:extLst>
          </p:cNvPr>
          <p:cNvSpPr/>
          <p:nvPr/>
        </p:nvSpPr>
        <p:spPr>
          <a:xfrm>
            <a:off x="6129003" y="1414103"/>
            <a:ext cx="551238" cy="551066"/>
          </a:xfrm>
          <a:prstGeom prst="rect">
            <a:avLst/>
          </a:prstGeom>
          <a:solidFill>
            <a:srgbClr val="0096FF"/>
          </a:solidFill>
          <a:ln w="5080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645C088-A7F6-FC5E-6689-AACEB2102FE9}"/>
              </a:ext>
            </a:extLst>
          </p:cNvPr>
          <p:cNvSpPr>
            <a:spLocks noChangeAspect="1"/>
          </p:cNvSpPr>
          <p:nvPr/>
        </p:nvSpPr>
        <p:spPr>
          <a:xfrm>
            <a:off x="3863335" y="2455603"/>
            <a:ext cx="551238" cy="551066"/>
          </a:xfrm>
          <a:prstGeom prst="ellipse">
            <a:avLst/>
          </a:prstGeom>
          <a:solidFill>
            <a:srgbClr val="00B050"/>
          </a:solidFill>
          <a:ln w="5080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48185FA-6821-1A77-BC6B-26FFA57252C3}"/>
              </a:ext>
            </a:extLst>
          </p:cNvPr>
          <p:cNvSpPr>
            <a:spLocks noChangeAspect="1"/>
          </p:cNvSpPr>
          <p:nvPr/>
        </p:nvSpPr>
        <p:spPr>
          <a:xfrm>
            <a:off x="8663426" y="1569440"/>
            <a:ext cx="551238" cy="551066"/>
          </a:xfrm>
          <a:prstGeom prst="ellipse">
            <a:avLst/>
          </a:prstGeom>
          <a:solidFill>
            <a:srgbClr val="FF0000"/>
          </a:solidFill>
          <a:ln w="5080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465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625 C -0.01354 0.01088 -0.02682 0.02801 -0.04609 0.02083 C -0.06536 0.01389 -0.09479 -0.03079 -0.11601 -0.04884 C -0.13724 -0.06713 -0.15651 -0.08125 -0.17343 -0.08796 C -0.19023 -0.09491 -0.2039 -0.09213 -0.21731 -0.0895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72" y="-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46 0.02454 -0.0168 0.04908 -0.02591 0.05186 C -0.03489 0.05486 -0.0513 0.03287 -0.05417 0.01783 C -0.05716 0.00278 -0.05026 -0.01782 -0.04336 -0.03842 " pathEditMode="relative" ptsTypes="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C 0.01641 -0.00556 0.03295 -0.01088 0.04479 -0.0257 C 0.05664 -0.04051 0.06368 -0.06482 0.07084 -0.08889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28300-9D86-8747-B4EC-AA34C2EAF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87F8A98-CF5A-DFED-3134-ED6CB73D90CC}"/>
              </a:ext>
            </a:extLst>
          </p:cNvPr>
          <p:cNvGrpSpPr>
            <a:grpSpLocks noChangeAspect="1"/>
          </p:cNvGrpSpPr>
          <p:nvPr/>
        </p:nvGrpSpPr>
        <p:grpSpPr>
          <a:xfrm>
            <a:off x="1596000" y="898541"/>
            <a:ext cx="9000000" cy="5060918"/>
            <a:chOff x="797859" y="2061881"/>
            <a:chExt cx="3841200" cy="2160675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97B1636-2CF6-BC80-DB24-F81B52059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859" y="2061881"/>
              <a:ext cx="3841200" cy="216067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00577C1-35EC-25C3-5F3E-757498E7F3AF}"/>
                </a:ext>
              </a:extLst>
            </p:cNvPr>
            <p:cNvSpPr/>
            <p:nvPr/>
          </p:nvSpPr>
          <p:spPr>
            <a:xfrm>
              <a:off x="797859" y="2061881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09A7C2E-AD80-21D2-D982-F64A04363126}"/>
                </a:ext>
              </a:extLst>
            </p:cNvPr>
            <p:cNvSpPr/>
            <p:nvPr/>
          </p:nvSpPr>
          <p:spPr>
            <a:xfrm>
              <a:off x="2477859" y="2061881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0E586E6-4BC5-D842-4DE5-AF153A88C78A}"/>
                </a:ext>
              </a:extLst>
            </p:cNvPr>
            <p:cNvSpPr/>
            <p:nvPr/>
          </p:nvSpPr>
          <p:spPr>
            <a:xfrm>
              <a:off x="1877859" y="2061881"/>
              <a:ext cx="168120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B2B3B3-E872-127A-F539-D6DD5BB36AC9}"/>
              </a:ext>
            </a:extLst>
          </p:cNvPr>
          <p:cNvSpPr/>
          <p:nvPr/>
        </p:nvSpPr>
        <p:spPr>
          <a:xfrm>
            <a:off x="5592428" y="1134703"/>
            <a:ext cx="551238" cy="551066"/>
          </a:xfrm>
          <a:prstGeom prst="rect">
            <a:avLst/>
          </a:prstGeom>
          <a:solidFill>
            <a:srgbClr val="FF0000"/>
          </a:solidFill>
          <a:ln w="5080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E7B641-D4D3-186B-20B7-24B0057A12F2}"/>
              </a:ext>
            </a:extLst>
          </p:cNvPr>
          <p:cNvSpPr>
            <a:spLocks noChangeAspect="1"/>
          </p:cNvSpPr>
          <p:nvPr/>
        </p:nvSpPr>
        <p:spPr>
          <a:xfrm>
            <a:off x="6021120" y="953018"/>
            <a:ext cx="551238" cy="551066"/>
          </a:xfrm>
          <a:prstGeom prst="ellipse">
            <a:avLst/>
          </a:prstGeom>
          <a:solidFill>
            <a:srgbClr val="FF0000"/>
          </a:solidFill>
          <a:ln w="5080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984BB8B-D2F0-B2AF-0E16-B2B5C2D9105F}"/>
              </a:ext>
            </a:extLst>
          </p:cNvPr>
          <p:cNvSpPr>
            <a:spLocks noChangeAspect="1"/>
          </p:cNvSpPr>
          <p:nvPr/>
        </p:nvSpPr>
        <p:spPr>
          <a:xfrm>
            <a:off x="4720380" y="1844973"/>
            <a:ext cx="551238" cy="551066"/>
          </a:xfrm>
          <a:prstGeom prst="ellipse">
            <a:avLst/>
          </a:prstGeom>
          <a:solidFill>
            <a:srgbClr val="FF0000"/>
          </a:solidFill>
          <a:ln w="5080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C44F2-128B-C5AC-8816-47798F7E6B77}"/>
              </a:ext>
            </a:extLst>
          </p:cNvPr>
          <p:cNvSpPr txBox="1"/>
          <p:nvPr/>
        </p:nvSpPr>
        <p:spPr>
          <a:xfrm>
            <a:off x="5146841" y="2735711"/>
            <a:ext cx="19190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800" dirty="0"/>
              <a:t>Score</a:t>
            </a:r>
          </a:p>
          <a:p>
            <a:pPr algn="ctr"/>
            <a:r>
              <a:rPr kumimoji="1" lang="en-US" altLang="ko-Kore-KR" sz="2800" dirty="0"/>
              <a:t>Current : 53</a:t>
            </a:r>
          </a:p>
          <a:p>
            <a:pPr algn="ctr"/>
            <a:r>
              <a:rPr kumimoji="1" lang="en-US" altLang="ko-Kore-KR" sz="2800" dirty="0"/>
              <a:t>Average: 54</a:t>
            </a:r>
            <a:endParaRPr kumimoji="1" lang="ko-Kore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B88C5-946E-63F0-5265-FDE226738306}"/>
              </a:ext>
            </a:extLst>
          </p:cNvPr>
          <p:cNvSpPr txBox="1"/>
          <p:nvPr/>
        </p:nvSpPr>
        <p:spPr>
          <a:xfrm>
            <a:off x="1583135" y="6224973"/>
            <a:ext cx="928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i="1" dirty="0"/>
              <a:t>If the opponent was friendly one and it catches before you do, small amount of  score will be given</a:t>
            </a:r>
          </a:p>
        </p:txBody>
      </p:sp>
      <p:pic>
        <p:nvPicPr>
          <p:cNvPr id="5" name="그래픽 4" descr="천사 같은 얼굴(윤곽선) 단색으로 채워진">
            <a:extLst>
              <a:ext uri="{FF2B5EF4-FFF2-40B4-BE49-F238E27FC236}">
                <a16:creationId xmlns:a16="http://schemas.microsoft.com/office/drawing/2014/main" id="{4BF94421-2F2F-C2DD-DF1B-F4E7452D6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1037" y="61503"/>
            <a:ext cx="731520" cy="73152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D02CBA2-EE39-936B-D6F0-1A924BFE0EF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528225" y="793023"/>
            <a:ext cx="368572" cy="265514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4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655E5-E0C9-BF85-FD25-46FE6F48B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7655FEC-243A-AA3D-2920-F4E5C257B25D}"/>
              </a:ext>
            </a:extLst>
          </p:cNvPr>
          <p:cNvGrpSpPr>
            <a:grpSpLocks noChangeAspect="1"/>
          </p:cNvGrpSpPr>
          <p:nvPr/>
        </p:nvGrpSpPr>
        <p:grpSpPr>
          <a:xfrm>
            <a:off x="1596000" y="898541"/>
            <a:ext cx="9000000" cy="5060918"/>
            <a:chOff x="797859" y="2061881"/>
            <a:chExt cx="3841200" cy="2160675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947D67-463E-15A6-2767-024BFF7FE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859" y="2061881"/>
              <a:ext cx="3841200" cy="216067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03EDBDA-CCE2-18C6-9E6C-4E0BB08ED7C8}"/>
                </a:ext>
              </a:extLst>
            </p:cNvPr>
            <p:cNvSpPr/>
            <p:nvPr/>
          </p:nvSpPr>
          <p:spPr>
            <a:xfrm>
              <a:off x="797859" y="2061881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8B21E1C-767C-CF20-EC28-118D610CC674}"/>
                </a:ext>
              </a:extLst>
            </p:cNvPr>
            <p:cNvSpPr/>
            <p:nvPr/>
          </p:nvSpPr>
          <p:spPr>
            <a:xfrm>
              <a:off x="2477859" y="2061881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109B262-E249-9B7A-E8C0-FEF9515BE9F2}"/>
                </a:ext>
              </a:extLst>
            </p:cNvPr>
            <p:cNvSpPr/>
            <p:nvPr/>
          </p:nvSpPr>
          <p:spPr>
            <a:xfrm>
              <a:off x="1877859" y="2061881"/>
              <a:ext cx="168120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E6CE20-D6C9-0B01-7B9C-3DF700138D7E}"/>
              </a:ext>
            </a:extLst>
          </p:cNvPr>
          <p:cNvSpPr/>
          <p:nvPr/>
        </p:nvSpPr>
        <p:spPr>
          <a:xfrm>
            <a:off x="5592428" y="1134703"/>
            <a:ext cx="551238" cy="551066"/>
          </a:xfrm>
          <a:prstGeom prst="rect">
            <a:avLst/>
          </a:prstGeom>
          <a:solidFill>
            <a:srgbClr val="FF0000"/>
          </a:solidFill>
          <a:ln w="5080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A146DBC-ECEE-0EB0-16D0-5B84BCABE895}"/>
              </a:ext>
            </a:extLst>
          </p:cNvPr>
          <p:cNvSpPr>
            <a:spLocks noChangeAspect="1"/>
          </p:cNvSpPr>
          <p:nvPr/>
        </p:nvSpPr>
        <p:spPr>
          <a:xfrm>
            <a:off x="6580632" y="1084931"/>
            <a:ext cx="551238" cy="551066"/>
          </a:xfrm>
          <a:prstGeom prst="ellipse">
            <a:avLst/>
          </a:prstGeom>
          <a:solidFill>
            <a:srgbClr val="FF0000"/>
          </a:solidFill>
          <a:ln w="5080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C418CD-8396-3E29-2960-C51EC97099C7}"/>
              </a:ext>
            </a:extLst>
          </p:cNvPr>
          <p:cNvSpPr>
            <a:spLocks noChangeAspect="1"/>
          </p:cNvSpPr>
          <p:nvPr/>
        </p:nvSpPr>
        <p:spPr>
          <a:xfrm>
            <a:off x="4720380" y="1844973"/>
            <a:ext cx="551238" cy="551066"/>
          </a:xfrm>
          <a:prstGeom prst="ellipse">
            <a:avLst/>
          </a:prstGeom>
          <a:solidFill>
            <a:srgbClr val="FF0000"/>
          </a:solidFill>
          <a:ln w="50800"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E0ACD-ECDA-ACFB-4567-6933ED3B3288}"/>
              </a:ext>
            </a:extLst>
          </p:cNvPr>
          <p:cNvSpPr txBox="1"/>
          <p:nvPr/>
        </p:nvSpPr>
        <p:spPr>
          <a:xfrm>
            <a:off x="5157068" y="2735711"/>
            <a:ext cx="18985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800"/>
              <a:t>Score</a:t>
            </a:r>
          </a:p>
          <a:p>
            <a:pPr algn="ctr"/>
            <a:r>
              <a:rPr kumimoji="1" lang="en-US" altLang="ko-Kore-KR" sz="2800"/>
              <a:t>Current : 0</a:t>
            </a:r>
          </a:p>
          <a:p>
            <a:pPr algn="ctr"/>
            <a:r>
              <a:rPr kumimoji="1" lang="en-US" altLang="ko-Kore-KR" sz="2800"/>
              <a:t>Average: 67</a:t>
            </a:r>
            <a:endParaRPr kumimoji="1" lang="ko-Kore-KR" alt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CF56C-A96A-42AB-4DCB-9E154F916DAE}"/>
              </a:ext>
            </a:extLst>
          </p:cNvPr>
          <p:cNvSpPr txBox="1"/>
          <p:nvPr/>
        </p:nvSpPr>
        <p:spPr>
          <a:xfrm>
            <a:off x="3689404" y="6112884"/>
            <a:ext cx="490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i="1" dirty="0"/>
              <a:t>If none of you and opponent catches, the score is 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315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655E5-E0C9-BF85-FD25-46FE6F48B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ACF0F4-BF69-B2DC-7FD4-7008C880E1D0}"/>
              </a:ext>
            </a:extLst>
          </p:cNvPr>
          <p:cNvSpPr txBox="1"/>
          <p:nvPr/>
        </p:nvSpPr>
        <p:spPr>
          <a:xfrm>
            <a:off x="784294" y="1135753"/>
            <a:ext cx="11080534" cy="4834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4000" i="1" dirty="0"/>
              <a:t>REMINDER!</a:t>
            </a:r>
          </a:p>
          <a:p>
            <a:pPr>
              <a:lnSpc>
                <a:spcPct val="150000"/>
              </a:lnSpc>
            </a:pPr>
            <a:endParaRPr kumimoji="1" lang="en-US" altLang="ko-KR" sz="2400" i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ko-KR" sz="2400" i="1" dirty="0"/>
              <a:t>Try to infer the characteristics of opponent</a:t>
            </a:r>
          </a:p>
          <a:p>
            <a:pPr>
              <a:lnSpc>
                <a:spcPct val="150000"/>
              </a:lnSpc>
            </a:pPr>
            <a:endParaRPr kumimoji="1" lang="en-US" altLang="ko-KR" sz="2400" i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ko-KR" sz="2400" i="1" dirty="0"/>
              <a:t>Based on your thoughts, choose Boost item for friendly one, </a:t>
            </a:r>
            <a:br>
              <a:rPr kumimoji="1" lang="en-US" altLang="ko-KR" sz="2400" i="1" dirty="0"/>
            </a:br>
            <a:r>
              <a:rPr kumimoji="1" lang="en-US" altLang="ko-KR" sz="2400" i="1" dirty="0"/>
              <a:t>and slow-down for not-friendly one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1" lang="en-US" altLang="ko-KR" sz="2400" i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ko-KR" sz="2400" i="1" dirty="0"/>
              <a:t>The sequence of </a:t>
            </a:r>
            <a:r>
              <a:rPr kumimoji="1" lang="ko-KR" altLang="en-US" sz="2400" i="1" dirty="0"/>
              <a:t> </a:t>
            </a:r>
            <a:r>
              <a:rPr kumimoji="1" lang="en-US" altLang="ko-KR" sz="2400" i="1" dirty="0"/>
              <a:t>“[Passive viewing]</a:t>
            </a:r>
            <a:r>
              <a:rPr kumimoji="1" lang="ko-KR" altLang="en-US" sz="2400" i="1" dirty="0"/>
              <a:t> </a:t>
            </a:r>
            <a:r>
              <a:rPr kumimoji="1" lang="en-US" altLang="ko-KR" sz="2400" i="1" dirty="0">
                <a:sym typeface="Wingdings" panose="05000000000000000000" pitchFamily="2" charset="2"/>
              </a:rPr>
              <a:t> [Item decision]</a:t>
            </a:r>
            <a:r>
              <a:rPr kumimoji="1" lang="ko-KR" altLang="en-US" sz="2400" i="1" dirty="0">
                <a:sym typeface="Wingdings" panose="05000000000000000000" pitchFamily="2" charset="2"/>
              </a:rPr>
              <a:t> </a:t>
            </a:r>
            <a:r>
              <a:rPr kumimoji="1" lang="en-US" altLang="ko-KR" sz="2400" i="1" dirty="0">
                <a:sym typeface="Wingdings" panose="05000000000000000000" pitchFamily="2" charset="2"/>
              </a:rPr>
              <a:t> [Hunting]” will be repeated!</a:t>
            </a:r>
            <a:endParaRPr kumimoji="1" lang="en-US" altLang="ko-KR" sz="2400" i="1" dirty="0"/>
          </a:p>
        </p:txBody>
      </p:sp>
    </p:spTree>
    <p:extLst>
      <p:ext uri="{BB962C8B-B14F-4D97-AF65-F5344CB8AC3E}">
        <p14:creationId xmlns:p14="http://schemas.microsoft.com/office/powerpoint/2010/main" val="379142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233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손상규</dc:creator>
  <cp:lastModifiedBy>Baylor Emu</cp:lastModifiedBy>
  <cp:revision>35</cp:revision>
  <dcterms:created xsi:type="dcterms:W3CDTF">2024-02-28T05:11:18Z</dcterms:created>
  <dcterms:modified xsi:type="dcterms:W3CDTF">2024-08-01T17:56:56Z</dcterms:modified>
</cp:coreProperties>
</file>