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75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216" y="282"/>
      </p:cViewPr>
      <p:guideLst>
        <p:guide orient="horz" pos="12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C341-DCDB-4598-98B2-4F5FA4218A3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FD22-94DF-4E49-9F7E-B4D0CB1F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7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C341-DCDB-4598-98B2-4F5FA4218A3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FD22-94DF-4E49-9F7E-B4D0CB1F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7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C341-DCDB-4598-98B2-4F5FA4218A3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FD22-94DF-4E49-9F7E-B4D0CB1F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1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C341-DCDB-4598-98B2-4F5FA4218A3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FD22-94DF-4E49-9F7E-B4D0CB1F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C341-DCDB-4598-98B2-4F5FA4218A3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FD22-94DF-4E49-9F7E-B4D0CB1F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C341-DCDB-4598-98B2-4F5FA4218A3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FD22-94DF-4E49-9F7E-B4D0CB1F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7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C341-DCDB-4598-98B2-4F5FA4218A3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FD22-94DF-4E49-9F7E-B4D0CB1F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2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C341-DCDB-4598-98B2-4F5FA4218A3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FD22-94DF-4E49-9F7E-B4D0CB1F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0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C341-DCDB-4598-98B2-4F5FA4218A3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FD22-94DF-4E49-9F7E-B4D0CB1F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9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C341-DCDB-4598-98B2-4F5FA4218A3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FD22-94DF-4E49-9F7E-B4D0CB1F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0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C341-DCDB-4598-98B2-4F5FA4218A3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FD22-94DF-4E49-9F7E-B4D0CB1F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7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2C341-DCDB-4598-98B2-4F5FA4218A3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1FD22-94DF-4E49-9F7E-B4D0CB1F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6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5228" y="72350"/>
            <a:ext cx="2278100" cy="3393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Mouse 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34" y="4082772"/>
            <a:ext cx="24384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948" y="4082772"/>
            <a:ext cx="24384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297" y="4082772"/>
            <a:ext cx="24384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5" y="932877"/>
            <a:ext cx="243840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90" y="932877"/>
            <a:ext cx="2438400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932877"/>
            <a:ext cx="2438400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79" y="960191"/>
            <a:ext cx="2438400" cy="1828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960191"/>
            <a:ext cx="2438400" cy="1828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7" y="4055458"/>
            <a:ext cx="2438400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920" y="4055458"/>
            <a:ext cx="2438400" cy="1828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4672" y="2761677"/>
            <a:ext cx="768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Time(sec)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058694" y="5884258"/>
            <a:ext cx="768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Time(sec)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 rot="-5400000">
            <a:off x="-236474" y="1546762"/>
            <a:ext cx="768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Speed (cm/sec)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 rot="-5400000">
            <a:off x="-236474" y="4754414"/>
            <a:ext cx="768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Speed (cm/sec)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1058694" y="597478"/>
            <a:ext cx="768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Trial 1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451699" y="597478"/>
            <a:ext cx="768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Trial 2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5764291" y="597478"/>
            <a:ext cx="768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Trial 3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8208436" y="582627"/>
            <a:ext cx="768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Trial 4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10582997" y="600402"/>
            <a:ext cx="768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Trial 5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9673" y="42318"/>
            <a:ext cx="281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Type:  steady-state running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-2" y="3249970"/>
            <a:ext cx="492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Type:  steady-state and Ramping-speed running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507105" y="6133696"/>
            <a:ext cx="281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Blue: design</a:t>
            </a:r>
          </a:p>
          <a:p>
            <a:r>
              <a:rPr lang="en-US" b="1" dirty="0" smtClean="0">
                <a:solidFill>
                  <a:srgbClr val="F5640B"/>
                </a:solidFill>
              </a:rPr>
              <a:t>Orange: actual speed</a:t>
            </a:r>
            <a:r>
              <a:rPr lang="en-US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35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78471" y="162923"/>
            <a:ext cx="2513926" cy="565360"/>
          </a:xfrm>
        </p:spPr>
        <p:txBody>
          <a:bodyPr/>
          <a:lstStyle/>
          <a:p>
            <a:r>
              <a:rPr lang="en-US" dirty="0" smtClean="0"/>
              <a:t>Mouse 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04672" y="2761677"/>
            <a:ext cx="768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Time(sec)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058694" y="5884258"/>
            <a:ext cx="768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Time(sec)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 rot="-5400000">
            <a:off x="-236474" y="1546762"/>
            <a:ext cx="768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Speed (cm/sec)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 rot="-5400000">
            <a:off x="-175511" y="4754414"/>
            <a:ext cx="768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Speed (cm/sec)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1058694" y="597478"/>
            <a:ext cx="768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Trial 1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451699" y="597478"/>
            <a:ext cx="768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Trial 2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5764291" y="597478"/>
            <a:ext cx="768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Trial 3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8208436" y="582627"/>
            <a:ext cx="768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Trial 4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10582997" y="600402"/>
            <a:ext cx="768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Trial 5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8490" y="276414"/>
            <a:ext cx="315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Type:  steady-state running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-6712" y="3466982"/>
            <a:ext cx="492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Type:  steady-state and Ramping-speed running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387" y="4186263"/>
            <a:ext cx="24384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509" y="4186263"/>
            <a:ext cx="24384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78" y="4186263"/>
            <a:ext cx="2438400" cy="1828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4186263"/>
            <a:ext cx="2438400" cy="1828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12" y="1033752"/>
            <a:ext cx="2438400" cy="1828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11" y="1033752"/>
            <a:ext cx="2438400" cy="1828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48" y="1104900"/>
            <a:ext cx="2438400" cy="1828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291" y="1104900"/>
            <a:ext cx="2438400" cy="1828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23" y="1104900"/>
            <a:ext cx="2438400" cy="1828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1" y="4126809"/>
            <a:ext cx="2438400" cy="18288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507105" y="6133696"/>
            <a:ext cx="281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Blue: design</a:t>
            </a:r>
          </a:p>
          <a:p>
            <a:r>
              <a:rPr lang="en-US" b="1" dirty="0" smtClean="0">
                <a:solidFill>
                  <a:srgbClr val="F5640B"/>
                </a:solidFill>
              </a:rPr>
              <a:t>Orange: actual speed</a:t>
            </a:r>
            <a:r>
              <a:rPr lang="en-US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716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slee</dc:creator>
  <cp:lastModifiedBy>slee</cp:lastModifiedBy>
  <cp:revision>3</cp:revision>
  <dcterms:created xsi:type="dcterms:W3CDTF">2019-07-16T14:43:13Z</dcterms:created>
  <dcterms:modified xsi:type="dcterms:W3CDTF">2019-07-16T14:57:56Z</dcterms:modified>
</cp:coreProperties>
</file>