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9419-E1A5-4F27-98BE-B1DE70A48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AD8F5-A10E-4D7D-BDE6-4EEA87AF4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8FD06-CE14-4CEC-899E-AAE01513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DF18-DA56-46EB-BD41-B11AA177ADB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D502-AFFD-4452-BD65-C37CECA5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30E1B-EC76-4180-AD72-88F86478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59DA-CBEF-4D7F-9F19-12DB63EC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4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EDC0-8576-4DD6-9C15-5DAFBB1F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C318B-3EFE-4658-9E3C-8E35BAD4B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32156-7098-40CF-B72C-99B4D035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DF18-DA56-46EB-BD41-B11AA177ADB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C324D-6B06-403C-9BA8-45EA56BF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53DD6-4D6E-4616-95AC-FD0F2AB4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59DA-CBEF-4D7F-9F19-12DB63EC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8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0F779-F15F-43EC-86CA-77A7E6FF6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FF3DC-C169-4ACE-AE53-8722F9B5A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4FDAA-9E4B-492C-9BD1-27D0FB2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DF18-DA56-46EB-BD41-B11AA177ADB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F5892-6774-4C63-831A-12DC433E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C128C-5E63-4314-BFB7-149AEC0C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59DA-CBEF-4D7F-9F19-12DB63EC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5EE5-348A-4A52-A13F-777933B3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DF531-C9BE-4040-9107-15877ECA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2626A-406B-4719-8B0C-17E2B9E2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DF18-DA56-46EB-BD41-B11AA177ADB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9BB2B-54FF-4D53-A3A5-50FDD2D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12789-8806-4B28-A078-787F44B8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59DA-CBEF-4D7F-9F19-12DB63EC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0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0385-C51D-4EE2-8893-1C9C3DB4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6DFCA-1166-4B88-82A0-2188CAC90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D0E2-5BD9-40FD-976B-E4EB33ED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DF18-DA56-46EB-BD41-B11AA177ADB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AF4B-DD15-4EA2-88A0-FB27504C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C7919-6BEC-453B-959D-18AD6738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59DA-CBEF-4D7F-9F19-12DB63EC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4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6CF4-3215-4C7A-B473-9198EF9E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29405-CA37-4B3A-B7D9-82BE276F8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D8452-6154-4CB4-95B7-9F60392E9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774FA-DB22-424A-820F-D0D9A267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DF18-DA56-46EB-BD41-B11AA177ADB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673B6-D69E-4E02-AED8-FD0A3216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E31FE-4928-4ADF-97BC-DAED8565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59DA-CBEF-4D7F-9F19-12DB63EC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3F88-F81B-41EB-BAA1-74D5B464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B4FE-DB6D-4931-957B-58EE2A734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2A4CC-6E6A-4F52-BE1F-FA5938797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F0422-31A8-4311-AD0A-A9FF6AA78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64BC3-4876-4E23-A16A-FBD1F999B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CA0D8-E8FD-447A-86CF-EF94FD43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DF18-DA56-46EB-BD41-B11AA177ADB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9C0C1-DB3B-42E3-90E1-D2134E0B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81695-4B8E-42A8-BC4A-2E2F5D75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59DA-CBEF-4D7F-9F19-12DB63EC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73B6-CE3E-4C15-88FB-3E1C7FE3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803C8-A32F-4F00-B0C9-C78AB3BA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DF18-DA56-46EB-BD41-B11AA177ADB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5B0A0-521A-472D-83F3-474C20DB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E6E80-03F1-4252-B5E5-B0EF2319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59DA-CBEF-4D7F-9F19-12DB63EC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4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1AF92-CB84-4989-962D-EA71AC0F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DF18-DA56-46EB-BD41-B11AA177ADB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49B0B-9EDB-45B7-A337-818131B7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A0D52-C22F-4CDC-988E-2554115F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59DA-CBEF-4D7F-9F19-12DB63EC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791E-630A-402C-AEE0-55D958A6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5FF8-AE73-4926-AE3D-AD5479EA9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3EE2D-66A6-4972-B07E-924721FB0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08F25-F465-4F0E-A33E-1F8E6F0B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DF18-DA56-46EB-BD41-B11AA177ADB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76449-1211-4018-AE8A-089C22F2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C4B29-A4A2-4FAE-9988-F763F610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59DA-CBEF-4D7F-9F19-12DB63EC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BC4D-4C5D-4616-B6FA-CD2C6FA7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FDC4E-E4C4-4486-84C8-4D378DA5F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DFF97-2785-4262-9791-3E5B256B3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E5F77-0BFD-4D74-BE77-D6267CD7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DF18-DA56-46EB-BD41-B11AA177ADB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32378-69FB-4F8F-8A32-3F5FA9C1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2703F-3358-45E8-9C51-F27041DA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59DA-CBEF-4D7F-9F19-12DB63EC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0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894AF-BEB0-41D7-841C-B0DADED0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3B098-C51E-4615-BF15-07D32F873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3F789-73EE-4D2D-91AE-BC88A3B58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DF18-DA56-46EB-BD41-B11AA177ADB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E07B0-B6E3-4441-977B-628CE761C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CAB71-DF97-4AC1-9493-26EBFAA15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459DA-CBEF-4D7F-9F19-12DB63EC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8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A82A53B-DDFA-48B9-B511-8BED72F36E3E}"/>
              </a:ext>
            </a:extLst>
          </p:cNvPr>
          <p:cNvSpPr/>
          <p:nvPr/>
        </p:nvSpPr>
        <p:spPr>
          <a:xfrm>
            <a:off x="3042827" y="3091079"/>
            <a:ext cx="1196009" cy="3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10A894F-03D1-4A9E-893F-849F384A5E81}"/>
              </a:ext>
            </a:extLst>
          </p:cNvPr>
          <p:cNvSpPr/>
          <p:nvPr/>
        </p:nvSpPr>
        <p:spPr>
          <a:xfrm>
            <a:off x="1899828" y="2325767"/>
            <a:ext cx="1142999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Contact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1E9264C-CAB4-44BB-A2C8-72AB60DB996A}"/>
              </a:ext>
            </a:extLst>
          </p:cNvPr>
          <p:cNvSpPr/>
          <p:nvPr/>
        </p:nvSpPr>
        <p:spPr>
          <a:xfrm>
            <a:off x="2770330" y="2057412"/>
            <a:ext cx="1142999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DoB</a:t>
            </a:r>
            <a:endParaRPr lang="en-US" sz="105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15F40F5-446C-4C1D-835B-86CC07054B12}"/>
              </a:ext>
            </a:extLst>
          </p:cNvPr>
          <p:cNvSpPr/>
          <p:nvPr/>
        </p:nvSpPr>
        <p:spPr>
          <a:xfrm>
            <a:off x="3644303" y="2303399"/>
            <a:ext cx="1142999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Full_name</a:t>
            </a:r>
            <a:endParaRPr lang="en-US" sz="105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9FD88A-8020-450E-9E66-A29FF0D05F42}"/>
              </a:ext>
            </a:extLst>
          </p:cNvPr>
          <p:cNvCxnSpPr>
            <a:cxnSpLocks/>
          </p:cNvCxnSpPr>
          <p:nvPr/>
        </p:nvCxnSpPr>
        <p:spPr>
          <a:xfrm flipH="1" flipV="1">
            <a:off x="2665140" y="2594122"/>
            <a:ext cx="377687" cy="4969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BED941-77E8-47D1-9034-DE1B81F5AE83}"/>
              </a:ext>
            </a:extLst>
          </p:cNvPr>
          <p:cNvCxnSpPr>
            <a:cxnSpLocks/>
            <a:endCxn id="39" idx="4"/>
          </p:cNvCxnSpPr>
          <p:nvPr/>
        </p:nvCxnSpPr>
        <p:spPr>
          <a:xfrm flipH="1" flipV="1">
            <a:off x="3341830" y="2325767"/>
            <a:ext cx="20027" cy="765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627B06-08A1-447A-B13E-D20A2453C7DB}"/>
              </a:ext>
            </a:extLst>
          </p:cNvPr>
          <p:cNvCxnSpPr>
            <a:cxnSpLocks/>
          </p:cNvCxnSpPr>
          <p:nvPr/>
        </p:nvCxnSpPr>
        <p:spPr>
          <a:xfrm flipV="1">
            <a:off x="3514596" y="2571755"/>
            <a:ext cx="579293" cy="519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A04B073-EA55-4431-B74A-0B365974EDD2}"/>
              </a:ext>
            </a:extLst>
          </p:cNvPr>
          <p:cNvSpPr/>
          <p:nvPr/>
        </p:nvSpPr>
        <p:spPr>
          <a:xfrm>
            <a:off x="8547651" y="3078647"/>
            <a:ext cx="1196009" cy="3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E6E0A7-01C7-4FAE-B50B-4C72EDEA0302}"/>
              </a:ext>
            </a:extLst>
          </p:cNvPr>
          <p:cNvSpPr/>
          <p:nvPr/>
        </p:nvSpPr>
        <p:spPr>
          <a:xfrm>
            <a:off x="10412896" y="3610392"/>
            <a:ext cx="1355034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Publish_date</a:t>
            </a:r>
            <a:endParaRPr lang="en-US" sz="105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E91F657-F1DB-4103-9FB0-0E4EF5D5D2E6}"/>
              </a:ext>
            </a:extLst>
          </p:cNvPr>
          <p:cNvSpPr/>
          <p:nvPr/>
        </p:nvSpPr>
        <p:spPr>
          <a:xfrm>
            <a:off x="8156713" y="2089703"/>
            <a:ext cx="1142999" cy="265873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Book_id</a:t>
            </a:r>
            <a:endParaRPr lang="en-US" sz="105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71EE658-18FB-4BE2-B737-E01E30AE0DD7}"/>
              </a:ext>
            </a:extLst>
          </p:cNvPr>
          <p:cNvSpPr/>
          <p:nvPr/>
        </p:nvSpPr>
        <p:spPr>
          <a:xfrm>
            <a:off x="10107226" y="2284765"/>
            <a:ext cx="1142999" cy="286996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genre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92B4E44-988E-42E2-A1F4-04753276A0F3}"/>
              </a:ext>
            </a:extLst>
          </p:cNvPr>
          <p:cNvCxnSpPr>
            <a:cxnSpLocks/>
            <a:stCxn id="52" idx="2"/>
          </p:cNvCxnSpPr>
          <p:nvPr/>
        </p:nvCxnSpPr>
        <p:spPr>
          <a:xfrm flipH="1" flipV="1">
            <a:off x="9690651" y="3432726"/>
            <a:ext cx="722245" cy="3118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30EB524-AE98-4F4D-B94F-D8DD0257F41E}"/>
              </a:ext>
            </a:extLst>
          </p:cNvPr>
          <p:cNvCxnSpPr>
            <a:cxnSpLocks/>
            <a:endCxn id="53" idx="4"/>
          </p:cNvCxnSpPr>
          <p:nvPr/>
        </p:nvCxnSpPr>
        <p:spPr>
          <a:xfrm flipH="1" flipV="1">
            <a:off x="8728213" y="2355576"/>
            <a:ext cx="244375" cy="7031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CCD5537-7EDF-4EE3-925B-142360167D5D}"/>
              </a:ext>
            </a:extLst>
          </p:cNvPr>
          <p:cNvSpPr/>
          <p:nvPr/>
        </p:nvSpPr>
        <p:spPr>
          <a:xfrm>
            <a:off x="5903796" y="945660"/>
            <a:ext cx="1196009" cy="3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27563D0-E692-4939-97B0-332B3F38E277}"/>
              </a:ext>
            </a:extLst>
          </p:cNvPr>
          <p:cNvSpPr/>
          <p:nvPr/>
        </p:nvSpPr>
        <p:spPr>
          <a:xfrm>
            <a:off x="4787302" y="564475"/>
            <a:ext cx="1142999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User_name</a:t>
            </a:r>
            <a:endParaRPr lang="en-US" sz="105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35B8757-7DA5-40FA-8FFE-F918A262BC30}"/>
              </a:ext>
            </a:extLst>
          </p:cNvPr>
          <p:cNvSpPr/>
          <p:nvPr/>
        </p:nvSpPr>
        <p:spPr>
          <a:xfrm>
            <a:off x="5956806" y="397996"/>
            <a:ext cx="1142999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Password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C37E27-192F-47DC-8AD2-7C4F3C41FA9A}"/>
              </a:ext>
            </a:extLst>
          </p:cNvPr>
          <p:cNvSpPr/>
          <p:nvPr/>
        </p:nvSpPr>
        <p:spPr>
          <a:xfrm>
            <a:off x="7126310" y="611687"/>
            <a:ext cx="1142999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Full_name</a:t>
            </a:r>
            <a:endParaRPr lang="en-US" sz="105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CC3D54-98EE-4549-8489-2E386E0E1F11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5603137" y="816450"/>
            <a:ext cx="300659" cy="3130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6F5AD22-0CA0-4297-8AB0-9248A185693A}"/>
              </a:ext>
            </a:extLst>
          </p:cNvPr>
          <p:cNvCxnSpPr>
            <a:cxnSpLocks/>
            <a:stCxn id="58" idx="0"/>
            <a:endCxn id="60" idx="4"/>
          </p:cNvCxnSpPr>
          <p:nvPr/>
        </p:nvCxnSpPr>
        <p:spPr>
          <a:xfrm flipV="1">
            <a:off x="6501801" y="666351"/>
            <a:ext cx="26505" cy="2793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DF8DCB-FACC-4978-A86D-B0AF733E63D8}"/>
              </a:ext>
            </a:extLst>
          </p:cNvPr>
          <p:cNvCxnSpPr>
            <a:cxnSpLocks/>
          </p:cNvCxnSpPr>
          <p:nvPr/>
        </p:nvCxnSpPr>
        <p:spPr>
          <a:xfrm flipV="1">
            <a:off x="7099805" y="856435"/>
            <a:ext cx="518492" cy="1364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5533671-5861-45BF-9B40-F6BFC0584788}"/>
              </a:ext>
            </a:extLst>
          </p:cNvPr>
          <p:cNvSpPr/>
          <p:nvPr/>
        </p:nvSpPr>
        <p:spPr>
          <a:xfrm>
            <a:off x="1495635" y="2775511"/>
            <a:ext cx="1142999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0BCD7CA-F443-4EE1-8800-30B04F53B563}"/>
              </a:ext>
            </a:extLst>
          </p:cNvPr>
          <p:cNvSpPr/>
          <p:nvPr/>
        </p:nvSpPr>
        <p:spPr>
          <a:xfrm>
            <a:off x="1137000" y="3153199"/>
            <a:ext cx="1142999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Dept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E369E42-B0B4-4616-846F-392C176D3345}"/>
              </a:ext>
            </a:extLst>
          </p:cNvPr>
          <p:cNvSpPr/>
          <p:nvPr/>
        </p:nvSpPr>
        <p:spPr>
          <a:xfrm>
            <a:off x="1497292" y="3543308"/>
            <a:ext cx="1142999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batch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FC5E964-14EB-44B5-8918-C883143BEC91}"/>
              </a:ext>
            </a:extLst>
          </p:cNvPr>
          <p:cNvSpPr/>
          <p:nvPr/>
        </p:nvSpPr>
        <p:spPr>
          <a:xfrm>
            <a:off x="1926333" y="3928449"/>
            <a:ext cx="1142999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Roll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3EB1635-7994-4973-9682-B86D26D14A21}"/>
              </a:ext>
            </a:extLst>
          </p:cNvPr>
          <p:cNvSpPr/>
          <p:nvPr/>
        </p:nvSpPr>
        <p:spPr>
          <a:xfrm>
            <a:off x="2662655" y="4225591"/>
            <a:ext cx="1142999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B1DC314-C7F5-417B-8EF8-FEBC4880DE9F}"/>
              </a:ext>
            </a:extLst>
          </p:cNvPr>
          <p:cNvSpPr/>
          <p:nvPr/>
        </p:nvSpPr>
        <p:spPr>
          <a:xfrm>
            <a:off x="3600662" y="4012309"/>
            <a:ext cx="1142999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Member_id</a:t>
            </a:r>
            <a:endParaRPr lang="en-US" sz="10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3CB8BA4-2011-4172-A93A-183DE16245DD}"/>
              </a:ext>
            </a:extLst>
          </p:cNvPr>
          <p:cNvSpPr/>
          <p:nvPr/>
        </p:nvSpPr>
        <p:spPr>
          <a:xfrm>
            <a:off x="4348375" y="3739996"/>
            <a:ext cx="1142999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Password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E158B43-20DC-4AD6-B895-00BB333C8298}"/>
              </a:ext>
            </a:extLst>
          </p:cNvPr>
          <p:cNvSpPr/>
          <p:nvPr/>
        </p:nvSpPr>
        <p:spPr>
          <a:xfrm>
            <a:off x="4348375" y="2587292"/>
            <a:ext cx="942350" cy="303146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status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377FCCD-94CE-4FF0-B0A9-DD4721180A63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3234155" y="3458826"/>
            <a:ext cx="71381" cy="766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5D94BFD-8CDB-461E-BB8E-6ED1B1A564AA}"/>
              </a:ext>
            </a:extLst>
          </p:cNvPr>
          <p:cNvCxnSpPr>
            <a:cxnSpLocks/>
          </p:cNvCxnSpPr>
          <p:nvPr/>
        </p:nvCxnSpPr>
        <p:spPr>
          <a:xfrm flipV="1">
            <a:off x="2853983" y="3458826"/>
            <a:ext cx="293202" cy="5052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FB6C260-9778-4EBA-9B2B-9A24A7240BD3}"/>
              </a:ext>
            </a:extLst>
          </p:cNvPr>
          <p:cNvCxnSpPr>
            <a:cxnSpLocks/>
            <a:stCxn id="37" idx="1"/>
            <a:endCxn id="65" idx="6"/>
          </p:cNvCxnSpPr>
          <p:nvPr/>
        </p:nvCxnSpPr>
        <p:spPr>
          <a:xfrm flipH="1" flipV="1">
            <a:off x="2638634" y="2909689"/>
            <a:ext cx="404193" cy="3652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6469D3B-0709-45CE-9C2C-EB9FAE5374BB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282484" y="3274953"/>
            <a:ext cx="760343" cy="496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77D557A-500F-42BA-88D4-DC772F446CC4}"/>
              </a:ext>
            </a:extLst>
          </p:cNvPr>
          <p:cNvCxnSpPr>
            <a:cxnSpLocks/>
            <a:endCxn id="67" idx="6"/>
          </p:cNvCxnSpPr>
          <p:nvPr/>
        </p:nvCxnSpPr>
        <p:spPr>
          <a:xfrm flipH="1">
            <a:off x="2640291" y="3406646"/>
            <a:ext cx="424070" cy="2708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5B78DC-6C40-46BF-9DD8-2ECA4D3EC85A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3576356" y="3428383"/>
            <a:ext cx="191694" cy="6232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A99EADB-0139-47D2-8A77-CEBA5DBEE383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033727" y="3443292"/>
            <a:ext cx="482036" cy="3360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A964129-168E-43CC-B17C-64C1E4763168}"/>
              </a:ext>
            </a:extLst>
          </p:cNvPr>
          <p:cNvSpPr/>
          <p:nvPr/>
        </p:nvSpPr>
        <p:spPr>
          <a:xfrm>
            <a:off x="10469216" y="2674862"/>
            <a:ext cx="1142999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author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71BEC95-8C43-4FE0-9122-90DC055F2F25}"/>
              </a:ext>
            </a:extLst>
          </p:cNvPr>
          <p:cNvSpPr/>
          <p:nvPr/>
        </p:nvSpPr>
        <p:spPr>
          <a:xfrm>
            <a:off x="10770703" y="3153191"/>
            <a:ext cx="1142999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publisher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EB42620-7FE2-4280-9D7B-DC38F0198E11}"/>
              </a:ext>
            </a:extLst>
          </p:cNvPr>
          <p:cNvCxnSpPr>
            <a:cxnSpLocks/>
            <a:stCxn id="100" idx="2"/>
          </p:cNvCxnSpPr>
          <p:nvPr/>
        </p:nvCxnSpPr>
        <p:spPr>
          <a:xfrm flipH="1" flipV="1">
            <a:off x="9717155" y="3287368"/>
            <a:ext cx="1053548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4D97A3B-D27A-4C57-B444-3206D4ABB34B}"/>
              </a:ext>
            </a:extLst>
          </p:cNvPr>
          <p:cNvCxnSpPr>
            <a:cxnSpLocks/>
            <a:stCxn id="99" idx="3"/>
          </p:cNvCxnSpPr>
          <p:nvPr/>
        </p:nvCxnSpPr>
        <p:spPr>
          <a:xfrm flipH="1">
            <a:off x="9731329" y="2903917"/>
            <a:ext cx="905275" cy="2425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0B3107A-3DE2-4189-BA65-740E6B9A7D2E}"/>
              </a:ext>
            </a:extLst>
          </p:cNvPr>
          <p:cNvCxnSpPr>
            <a:cxnSpLocks/>
            <a:stCxn id="108" idx="0"/>
          </p:cNvCxnSpPr>
          <p:nvPr/>
        </p:nvCxnSpPr>
        <p:spPr>
          <a:xfrm flipH="1" flipV="1">
            <a:off x="9469509" y="3483256"/>
            <a:ext cx="885410" cy="6379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EC82BE5-B5F8-4C07-9E67-0CAD2B81295D}"/>
              </a:ext>
            </a:extLst>
          </p:cNvPr>
          <p:cNvSpPr/>
          <p:nvPr/>
        </p:nvSpPr>
        <p:spPr>
          <a:xfrm>
            <a:off x="9783419" y="4121223"/>
            <a:ext cx="1142999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cost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8FB652B-585E-4ECD-B477-A4048E1495EE}"/>
              </a:ext>
            </a:extLst>
          </p:cNvPr>
          <p:cNvSpPr/>
          <p:nvPr/>
        </p:nvSpPr>
        <p:spPr>
          <a:xfrm>
            <a:off x="8970932" y="4466401"/>
            <a:ext cx="1142999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stock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8549409-4E80-4D2C-9FF1-182781ED08CC}"/>
              </a:ext>
            </a:extLst>
          </p:cNvPr>
          <p:cNvSpPr/>
          <p:nvPr/>
        </p:nvSpPr>
        <p:spPr>
          <a:xfrm>
            <a:off x="9299712" y="1955527"/>
            <a:ext cx="1191112" cy="310598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Book_name</a:t>
            </a:r>
            <a:endParaRPr lang="en-US" sz="1050" dirty="0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4D1DAA4-D876-4B56-A3EF-45BA2050660F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9580530" y="2428263"/>
            <a:ext cx="526696" cy="6460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BF7D98B-E029-40D3-98D3-8F2B593DD0A7}"/>
              </a:ext>
            </a:extLst>
          </p:cNvPr>
          <p:cNvCxnSpPr>
            <a:cxnSpLocks/>
          </p:cNvCxnSpPr>
          <p:nvPr/>
        </p:nvCxnSpPr>
        <p:spPr>
          <a:xfrm flipV="1">
            <a:off x="9184294" y="2260743"/>
            <a:ext cx="422008" cy="825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FEA4BEB-DCB4-46F6-9444-BF1249DC91D1}"/>
              </a:ext>
            </a:extLst>
          </p:cNvPr>
          <p:cNvCxnSpPr>
            <a:cxnSpLocks/>
            <a:stCxn id="113" idx="0"/>
          </p:cNvCxnSpPr>
          <p:nvPr/>
        </p:nvCxnSpPr>
        <p:spPr>
          <a:xfrm flipH="1" flipV="1">
            <a:off x="9132402" y="3446394"/>
            <a:ext cx="410030" cy="10200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82F2915-1C0C-46AE-9C77-05F683168942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3944182" y="2738865"/>
            <a:ext cx="404193" cy="3652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5EA8467-143E-4410-BC8F-B88F93BCF859}"/>
              </a:ext>
            </a:extLst>
          </p:cNvPr>
          <p:cNvSpPr/>
          <p:nvPr/>
        </p:nvSpPr>
        <p:spPr>
          <a:xfrm>
            <a:off x="8521146" y="5606867"/>
            <a:ext cx="1196009" cy="3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AE7CB65-FA2B-422E-AB58-1A2185BF85AE}"/>
              </a:ext>
            </a:extLst>
          </p:cNvPr>
          <p:cNvSpPr/>
          <p:nvPr/>
        </p:nvSpPr>
        <p:spPr>
          <a:xfrm>
            <a:off x="9584317" y="6292109"/>
            <a:ext cx="1142999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246ED17-C5C3-4B99-8D47-9A8D6C72E6DD}"/>
              </a:ext>
            </a:extLst>
          </p:cNvPr>
          <p:cNvSpPr/>
          <p:nvPr/>
        </p:nvSpPr>
        <p:spPr>
          <a:xfrm>
            <a:off x="7605542" y="6272308"/>
            <a:ext cx="1268066" cy="346189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Publisher_id</a:t>
            </a:r>
            <a:endParaRPr lang="en-US" sz="1050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9084EED-0AF3-47D4-99D2-23ED36BEC86E}"/>
              </a:ext>
            </a:extLst>
          </p:cNvPr>
          <p:cNvSpPr/>
          <p:nvPr/>
        </p:nvSpPr>
        <p:spPr>
          <a:xfrm>
            <a:off x="3074103" y="5526715"/>
            <a:ext cx="1196009" cy="3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C3CB8D50-C6E4-496B-AF0B-A15BBD4C3B09}"/>
              </a:ext>
            </a:extLst>
          </p:cNvPr>
          <p:cNvSpPr/>
          <p:nvPr/>
        </p:nvSpPr>
        <p:spPr>
          <a:xfrm>
            <a:off x="3961754" y="6211957"/>
            <a:ext cx="1142999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79816D2-B6B5-4E38-92FD-D07081F5DCA0}"/>
              </a:ext>
            </a:extLst>
          </p:cNvPr>
          <p:cNvSpPr/>
          <p:nvPr/>
        </p:nvSpPr>
        <p:spPr>
          <a:xfrm>
            <a:off x="2173441" y="6211958"/>
            <a:ext cx="1142999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Author_id</a:t>
            </a:r>
            <a:endParaRPr lang="en-US" sz="1050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728BBB0-B1D7-4205-9888-AF8065D11107}"/>
              </a:ext>
            </a:extLst>
          </p:cNvPr>
          <p:cNvCxnSpPr>
            <a:cxnSpLocks/>
          </p:cNvCxnSpPr>
          <p:nvPr/>
        </p:nvCxnSpPr>
        <p:spPr>
          <a:xfrm flipV="1">
            <a:off x="2927842" y="5840896"/>
            <a:ext cx="165462" cy="3710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EDCD865-A4F9-4BFC-9A63-6F36A8492C73}"/>
              </a:ext>
            </a:extLst>
          </p:cNvPr>
          <p:cNvCxnSpPr>
            <a:cxnSpLocks/>
            <a:endCxn id="154" idx="0"/>
          </p:cNvCxnSpPr>
          <p:nvPr/>
        </p:nvCxnSpPr>
        <p:spPr>
          <a:xfrm>
            <a:off x="4251401" y="5836430"/>
            <a:ext cx="281853" cy="3755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0B1A19F-11E4-44A7-9D42-ADF470AFCE35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9673780" y="5965360"/>
            <a:ext cx="482037" cy="3267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3988332-60C5-4331-866D-66D3AC756F3D}"/>
              </a:ext>
            </a:extLst>
          </p:cNvPr>
          <p:cNvCxnSpPr>
            <a:cxnSpLocks/>
          </p:cNvCxnSpPr>
          <p:nvPr/>
        </p:nvCxnSpPr>
        <p:spPr>
          <a:xfrm flipH="1">
            <a:off x="8223052" y="5965048"/>
            <a:ext cx="419099" cy="3353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Diamond 168">
            <a:extLst>
              <a:ext uri="{FF2B5EF4-FFF2-40B4-BE49-F238E27FC236}">
                <a16:creationId xmlns:a16="http://schemas.microsoft.com/office/drawing/2014/main" id="{98FFADCA-9FD2-4784-BA3E-8205D0468FA9}"/>
              </a:ext>
            </a:extLst>
          </p:cNvPr>
          <p:cNvSpPr/>
          <p:nvPr/>
        </p:nvSpPr>
        <p:spPr>
          <a:xfrm>
            <a:off x="5491374" y="1858034"/>
            <a:ext cx="1146522" cy="570229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Keep track of</a:t>
            </a:r>
          </a:p>
        </p:txBody>
      </p:sp>
      <p:sp>
        <p:nvSpPr>
          <p:cNvPr id="170" name="Diamond 169">
            <a:extLst>
              <a:ext uri="{FF2B5EF4-FFF2-40B4-BE49-F238E27FC236}">
                <a16:creationId xmlns:a16="http://schemas.microsoft.com/office/drawing/2014/main" id="{05EE8553-0546-48CD-8A3D-3EA978CC3329}"/>
              </a:ext>
            </a:extLst>
          </p:cNvPr>
          <p:cNvSpPr/>
          <p:nvPr/>
        </p:nvSpPr>
        <p:spPr>
          <a:xfrm>
            <a:off x="6700628" y="2989214"/>
            <a:ext cx="1146522" cy="570229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Issue</a:t>
            </a:r>
            <a:endParaRPr lang="en-US" sz="1050" dirty="0"/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76C4B04C-1192-470D-880C-C7348F9EEBD2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4251401" y="2428263"/>
            <a:ext cx="1813234" cy="72492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2E94543-AEC8-4456-A5FB-FD5A3F8B38E9}"/>
              </a:ext>
            </a:extLst>
          </p:cNvPr>
          <p:cNvCxnSpPr>
            <a:cxnSpLocks/>
            <a:endCxn id="169" idx="0"/>
          </p:cNvCxnSpPr>
          <p:nvPr/>
        </p:nvCxnSpPr>
        <p:spPr>
          <a:xfrm>
            <a:off x="6064635" y="1313407"/>
            <a:ext cx="0" cy="54462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03960F7-492A-41D6-B417-70D76E85B22B}"/>
              </a:ext>
            </a:extLst>
          </p:cNvPr>
          <p:cNvCxnSpPr>
            <a:cxnSpLocks/>
            <a:stCxn id="37" idx="3"/>
            <a:endCxn id="170" idx="1"/>
          </p:cNvCxnSpPr>
          <p:nvPr/>
        </p:nvCxnSpPr>
        <p:spPr>
          <a:xfrm flipV="1">
            <a:off x="4238836" y="3274329"/>
            <a:ext cx="2461792" cy="6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C9B26E75-894A-40E8-BE28-6371C33D0BAE}"/>
              </a:ext>
            </a:extLst>
          </p:cNvPr>
          <p:cNvSpPr/>
          <p:nvPr/>
        </p:nvSpPr>
        <p:spPr>
          <a:xfrm>
            <a:off x="6704151" y="2421671"/>
            <a:ext cx="1142999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Issue_date</a:t>
            </a:r>
            <a:endParaRPr lang="en-US" sz="1050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6D0300F9-EDB3-4FEC-B5DD-F81FEB3D25D5}"/>
              </a:ext>
            </a:extLst>
          </p:cNvPr>
          <p:cNvSpPr/>
          <p:nvPr/>
        </p:nvSpPr>
        <p:spPr>
          <a:xfrm>
            <a:off x="6716155" y="3811663"/>
            <a:ext cx="1142999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Return_date</a:t>
            </a:r>
            <a:endParaRPr lang="en-US" sz="900" dirty="0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4B0A675-4DF3-4379-A236-46EE38A70FB2}"/>
              </a:ext>
            </a:extLst>
          </p:cNvPr>
          <p:cNvCxnSpPr>
            <a:cxnSpLocks/>
            <a:endCxn id="191" idx="4"/>
          </p:cNvCxnSpPr>
          <p:nvPr/>
        </p:nvCxnSpPr>
        <p:spPr>
          <a:xfrm flipV="1">
            <a:off x="7273889" y="2690026"/>
            <a:ext cx="1762" cy="2991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60DC57A-4BE7-4041-A6C2-038B2E0FCD27}"/>
              </a:ext>
            </a:extLst>
          </p:cNvPr>
          <p:cNvCxnSpPr>
            <a:cxnSpLocks/>
            <a:stCxn id="192" idx="0"/>
            <a:endCxn id="170" idx="2"/>
          </p:cNvCxnSpPr>
          <p:nvPr/>
        </p:nvCxnSpPr>
        <p:spPr>
          <a:xfrm flipH="1" flipV="1">
            <a:off x="7273889" y="3559443"/>
            <a:ext cx="13766" cy="2522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42CFE8D1-F5D4-4B23-9135-F5C564737E62}"/>
              </a:ext>
            </a:extLst>
          </p:cNvPr>
          <p:cNvCxnSpPr>
            <a:cxnSpLocks/>
            <a:stCxn id="170" idx="3"/>
            <a:endCxn id="51" idx="1"/>
          </p:cNvCxnSpPr>
          <p:nvPr/>
        </p:nvCxnSpPr>
        <p:spPr>
          <a:xfrm flipV="1">
            <a:off x="7847150" y="3262521"/>
            <a:ext cx="700501" cy="118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14046395-F131-4F03-808A-E615228BF792}"/>
              </a:ext>
            </a:extLst>
          </p:cNvPr>
          <p:cNvCxnSpPr>
            <a:cxnSpLocks/>
            <a:stCxn id="153" idx="3"/>
            <a:endCxn id="217" idx="1"/>
          </p:cNvCxnSpPr>
          <p:nvPr/>
        </p:nvCxnSpPr>
        <p:spPr>
          <a:xfrm flipV="1">
            <a:off x="4270112" y="5048424"/>
            <a:ext cx="1221262" cy="66216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Diamond 216">
            <a:extLst>
              <a:ext uri="{FF2B5EF4-FFF2-40B4-BE49-F238E27FC236}">
                <a16:creationId xmlns:a16="http://schemas.microsoft.com/office/drawing/2014/main" id="{1A4F02CF-FD22-4D4B-ADC2-1380367B92B2}"/>
              </a:ext>
            </a:extLst>
          </p:cNvPr>
          <p:cNvSpPr/>
          <p:nvPr/>
        </p:nvSpPr>
        <p:spPr>
          <a:xfrm>
            <a:off x="5491374" y="4763309"/>
            <a:ext cx="1146522" cy="570229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writes</a:t>
            </a:r>
            <a:endParaRPr lang="en-US" sz="1050" dirty="0"/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46F42A73-71BE-4C29-B79A-0141D588A681}"/>
              </a:ext>
            </a:extLst>
          </p:cNvPr>
          <p:cNvCxnSpPr>
            <a:cxnSpLocks/>
            <a:stCxn id="217" idx="3"/>
          </p:cNvCxnSpPr>
          <p:nvPr/>
        </p:nvCxnSpPr>
        <p:spPr>
          <a:xfrm flipV="1">
            <a:off x="6637896" y="3458203"/>
            <a:ext cx="2090316" cy="1590221"/>
          </a:xfrm>
          <a:prstGeom prst="bentConnector3">
            <a:avLst>
              <a:gd name="adj1" fmla="val 6521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Diamond 235">
            <a:extLst>
              <a:ext uri="{FF2B5EF4-FFF2-40B4-BE49-F238E27FC236}">
                <a16:creationId xmlns:a16="http://schemas.microsoft.com/office/drawing/2014/main" id="{F88B3E2A-C627-45A1-AC97-E7781B3B254C}"/>
              </a:ext>
            </a:extLst>
          </p:cNvPr>
          <p:cNvSpPr/>
          <p:nvPr/>
        </p:nvSpPr>
        <p:spPr>
          <a:xfrm>
            <a:off x="8066407" y="3898577"/>
            <a:ext cx="1146522" cy="570229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published</a:t>
            </a:r>
            <a:endParaRPr lang="en-US" sz="700" dirty="0"/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ADEB8D8A-9293-41E5-BCA0-60D0DB1B82DC}"/>
              </a:ext>
            </a:extLst>
          </p:cNvPr>
          <p:cNvCxnSpPr>
            <a:cxnSpLocks/>
            <a:stCxn id="236" idx="2"/>
          </p:cNvCxnSpPr>
          <p:nvPr/>
        </p:nvCxnSpPr>
        <p:spPr>
          <a:xfrm>
            <a:off x="8639668" y="4468806"/>
            <a:ext cx="1761" cy="11360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1BD0C4D-CF2A-48F1-989D-6683D32A2AC0}"/>
              </a:ext>
            </a:extLst>
          </p:cNvPr>
          <p:cNvCxnSpPr>
            <a:cxnSpLocks/>
            <a:stCxn id="236" idx="0"/>
          </p:cNvCxnSpPr>
          <p:nvPr/>
        </p:nvCxnSpPr>
        <p:spPr>
          <a:xfrm flipV="1">
            <a:off x="8639668" y="3443292"/>
            <a:ext cx="4094" cy="4552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387972D9-17E3-4B60-8BC0-E513D7203A1B}"/>
              </a:ext>
            </a:extLst>
          </p:cNvPr>
          <p:cNvSpPr/>
          <p:nvPr/>
        </p:nvSpPr>
        <p:spPr>
          <a:xfrm>
            <a:off x="10469170" y="1010280"/>
            <a:ext cx="1196009" cy="3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Authintication_system</a:t>
            </a:r>
            <a:endParaRPr lang="en-US" sz="1200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4551FDD2-7BA0-475A-B8E5-CBB3268770B1}"/>
              </a:ext>
            </a:extLst>
          </p:cNvPr>
          <p:cNvSpPr/>
          <p:nvPr/>
        </p:nvSpPr>
        <p:spPr>
          <a:xfrm>
            <a:off x="10926418" y="1613077"/>
            <a:ext cx="1142999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password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060FD42D-5DBA-4305-A706-ADF5683BCCA0}"/>
              </a:ext>
            </a:extLst>
          </p:cNvPr>
          <p:cNvSpPr/>
          <p:nvPr/>
        </p:nvSpPr>
        <p:spPr>
          <a:xfrm>
            <a:off x="10770703" y="532173"/>
            <a:ext cx="1142999" cy="26835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User_id</a:t>
            </a:r>
            <a:endParaRPr lang="en-US" sz="1050" dirty="0"/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0B22BE4-1C3E-48F5-8E1A-B571E2C9E76F}"/>
              </a:ext>
            </a:extLst>
          </p:cNvPr>
          <p:cNvCxnSpPr>
            <a:cxnSpLocks/>
            <a:stCxn id="251" idx="0"/>
          </p:cNvCxnSpPr>
          <p:nvPr/>
        </p:nvCxnSpPr>
        <p:spPr>
          <a:xfrm flipH="1" flipV="1">
            <a:off x="11122253" y="1356117"/>
            <a:ext cx="375665" cy="2569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DDD7A16E-7480-4B26-8C7D-530FD9C6481E}"/>
              </a:ext>
            </a:extLst>
          </p:cNvPr>
          <p:cNvCxnSpPr>
            <a:cxnSpLocks/>
            <a:stCxn id="250" idx="0"/>
            <a:endCxn id="252" idx="4"/>
          </p:cNvCxnSpPr>
          <p:nvPr/>
        </p:nvCxnSpPr>
        <p:spPr>
          <a:xfrm flipV="1">
            <a:off x="11067175" y="800528"/>
            <a:ext cx="275028" cy="2097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Diamond 258">
            <a:extLst>
              <a:ext uri="{FF2B5EF4-FFF2-40B4-BE49-F238E27FC236}">
                <a16:creationId xmlns:a16="http://schemas.microsoft.com/office/drawing/2014/main" id="{ED9E1C0D-6A88-4698-8488-A538F6D6F9AF}"/>
              </a:ext>
            </a:extLst>
          </p:cNvPr>
          <p:cNvSpPr/>
          <p:nvPr/>
        </p:nvSpPr>
        <p:spPr>
          <a:xfrm>
            <a:off x="8482091" y="908913"/>
            <a:ext cx="1146522" cy="570229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login</a:t>
            </a:r>
            <a:endParaRPr lang="en-US" sz="1050" dirty="0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B85E95E4-6C83-4D5C-A24F-E3F750E0CA36}"/>
              </a:ext>
            </a:extLst>
          </p:cNvPr>
          <p:cNvCxnSpPr>
            <a:cxnSpLocks/>
            <a:endCxn id="259" idx="1"/>
          </p:cNvCxnSpPr>
          <p:nvPr/>
        </p:nvCxnSpPr>
        <p:spPr>
          <a:xfrm>
            <a:off x="7080639" y="1160646"/>
            <a:ext cx="1401452" cy="333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0A87C28-D503-401D-87AB-D7FB085F412A}"/>
              </a:ext>
            </a:extLst>
          </p:cNvPr>
          <p:cNvCxnSpPr>
            <a:cxnSpLocks/>
            <a:endCxn id="250" idx="1"/>
          </p:cNvCxnSpPr>
          <p:nvPr/>
        </p:nvCxnSpPr>
        <p:spPr>
          <a:xfrm flipV="1">
            <a:off x="9607625" y="1194154"/>
            <a:ext cx="861545" cy="63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6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Nawaz Talukder Sanglap</dc:creator>
  <cp:lastModifiedBy>Nawaz Talukder Sanglap</cp:lastModifiedBy>
  <cp:revision>2</cp:revision>
  <dcterms:created xsi:type="dcterms:W3CDTF">2022-03-26T11:58:29Z</dcterms:created>
  <dcterms:modified xsi:type="dcterms:W3CDTF">2022-03-26T12:02:04Z</dcterms:modified>
</cp:coreProperties>
</file>