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8" r:id="rId2"/>
    <p:sldId id="292" r:id="rId3"/>
    <p:sldId id="306" r:id="rId4"/>
    <p:sldId id="293" r:id="rId5"/>
    <p:sldId id="294" r:id="rId6"/>
    <p:sldId id="295" r:id="rId7"/>
    <p:sldId id="296" r:id="rId8"/>
    <p:sldId id="304" r:id="rId9"/>
    <p:sldId id="30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  <p:cmAuthor id="2" name="TY" initials="T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52A2F"/>
    <a:srgbClr val="1EE15C"/>
    <a:srgbClr val="DD4722"/>
    <a:srgbClr val="231F2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514" autoAdjust="0"/>
  </p:normalViewPr>
  <p:slideViewPr>
    <p:cSldViewPr>
      <p:cViewPr varScale="1">
        <p:scale>
          <a:sx n="68" d="100"/>
          <a:sy n="68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/>
              <a:t>MySQL</a:t>
            </a:r>
            <a:r>
              <a:rPr lang="zh-CN" altLang="en-US" sz="1200" b="0" dirty="0"/>
              <a:t>性能调优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查询优化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日志类型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0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日志类型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SQL</a:t>
            </a:r>
            <a:r>
              <a:rPr lang="zh-CN" altLang="en-US" dirty="0"/>
              <a:t>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SQL</a:t>
            </a:r>
            <a:r>
              <a:rPr lang="zh-CN" altLang="en-US" dirty="0"/>
              <a:t>查询（续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SQL</a:t>
            </a:r>
            <a:r>
              <a:rPr lang="zh-CN" altLang="en-US" dirty="0"/>
              <a:t>查询（续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性能调优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调优思路总结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07184" y="2564904"/>
            <a:ext cx="1759087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性能调优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736304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MySQL</a:t>
              </a:r>
              <a:r>
                <a:rPr lang="zh-CN" altLang="en-US" sz="2400" b="1" dirty="0"/>
                <a:t>性能调优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214674" y="2704874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查询优化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987904" y="270487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日志类型</a:t>
            </a:r>
          </a:p>
        </p:txBody>
      </p:sp>
      <p:cxnSp>
        <p:nvCxnSpPr>
          <p:cNvPr id="21" name="直接箭头连接符 20"/>
          <p:cNvCxnSpPr>
            <a:stCxn id="11" idx="3"/>
            <a:endCxn id="14" idx="1"/>
          </p:cNvCxnSpPr>
          <p:nvPr/>
        </p:nvCxnSpPr>
        <p:spPr>
          <a:xfrm>
            <a:off x="2166271" y="2846958"/>
            <a:ext cx="1048403" cy="37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987904" y="35730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关于查询的缓存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987904" y="313896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查询优化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28328"/>
          </a:xfrm>
        </p:spPr>
        <p:txBody>
          <a:bodyPr/>
          <a:lstStyle/>
          <a:p>
            <a:r>
              <a:rPr lang="zh-CN" altLang="en-US" dirty="0"/>
              <a:t>优化原因</a:t>
            </a:r>
            <a:endParaRPr lang="en-US" altLang="zh-CN" dirty="0"/>
          </a:p>
          <a:p>
            <a:pPr lvl="1"/>
            <a:r>
              <a:rPr lang="zh-CN" altLang="en-US" sz="2000" dirty="0"/>
              <a:t>一般情况下程序员编写的sql查询语句太复杂，导致数据库服务器处理速度慢</a:t>
            </a:r>
            <a:endParaRPr lang="en-US" altLang="zh-CN" sz="2000" dirty="0"/>
          </a:p>
          <a:p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sz="2000" dirty="0"/>
              <a:t>开启数据库服务器的慢查询日志，记录超过指定时间（默认10s）显示查询结果的sql命令</a:t>
            </a:r>
          </a:p>
          <a:p>
            <a:pPr lvl="1"/>
            <a:endParaRPr lang="zh-CN" altLang="en-US" sz="20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3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日志类型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/>
              <a:t>常用日志种类及选项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3608" y="2276872"/>
          <a:ext cx="717636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1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  型</a:t>
                      </a:r>
                    </a:p>
                  </a:txBody>
                  <a:tcPr marL="91365" marR="91365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  途</a:t>
                      </a:r>
                    </a:p>
                  </a:txBody>
                  <a:tcPr marL="91365" marR="91365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  置</a:t>
                      </a:r>
                    </a:p>
                  </a:txBody>
                  <a:tcPr marL="91365" marR="91365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错误日志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记录启动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停止过程中的错误消息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log-error[=name]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查询日志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记录客户端连接和查询操作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general-log</a:t>
                      </a:r>
                    </a:p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general-log-file=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慢查询日志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记录耗时较长或不使用索引的查询操作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slow-query-log</a:t>
                      </a:r>
                    </a:p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slow-query-log-file=</a:t>
                      </a:r>
                    </a:p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long-query-time=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SQL</a:t>
            </a:r>
            <a:r>
              <a:rPr lang="zh-CN" altLang="en-US" dirty="0"/>
              <a:t>查询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/>
              <a:t>记录慢查询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1082"/>
              </p:ext>
            </p:extLst>
          </p:nvPr>
        </p:nvGraphicFramePr>
        <p:xfrm>
          <a:off x="1043608" y="2276872"/>
          <a:ext cx="6984776" cy="204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  项</a:t>
                      </a:r>
                    </a:p>
                  </a:txBody>
                  <a:tcPr marL="91365" marR="91365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  义</a:t>
                      </a:r>
                    </a:p>
                  </a:txBody>
                  <a:tcPr marL="91365" marR="91365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slow-query-log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启用慢查询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slow-query-log-file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指定慢查询日志文件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long-query-time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超过时间（默认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秒）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log-queries-not-using-indexes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记录未使用索引的查询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SQL</a:t>
            </a:r>
            <a:r>
              <a:rPr lang="zh-CN" altLang="en-US" dirty="0"/>
              <a:t>查询（续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/>
              <a:t>调整服务配置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828001" y="2204864"/>
            <a:ext cx="7391976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vim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my.cnf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slow_query_log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	//1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为启用，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为禁用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slow_query_log_file=mysql-slow.log</a:t>
            </a: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long_query_time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log_queries_not_using_indexes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service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restart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SQL</a:t>
            </a:r>
            <a:r>
              <a:rPr lang="zh-CN" altLang="en-US" dirty="0"/>
              <a:t>查询（续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975075"/>
          </a:xfrm>
        </p:spPr>
        <p:txBody>
          <a:bodyPr/>
          <a:lstStyle/>
          <a:p>
            <a:r>
              <a:rPr lang="zh-CN" altLang="en-US" dirty="0"/>
              <a:t>查看慢查询日志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mysqldumpslow</a:t>
            </a:r>
            <a:r>
              <a:rPr lang="en-US" altLang="zh-CN" dirty="0"/>
              <a:t> </a:t>
            </a:r>
            <a:r>
              <a:rPr lang="zh-CN" altLang="en-US" dirty="0"/>
              <a:t>工具</a:t>
            </a:r>
          </a:p>
        </p:txBody>
      </p:sp>
      <p:sp>
        <p:nvSpPr>
          <p:cNvPr id="5" name="矩形 4"/>
          <p:cNvSpPr/>
          <p:nvPr/>
        </p:nvSpPr>
        <p:spPr>
          <a:xfrm>
            <a:off x="828000" y="2674655"/>
            <a:ext cx="7467005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mysqldumpslow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/mysql-slow.log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Reading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slow query log from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/mysql-slow.log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Count: 1  Time=0.00s (0s)  Lock=0.00s (0s)  Rows=0.0 (0), 0users@0hosts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性能调优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调优思路总结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27584" y="1700808"/>
          <a:ext cx="7272808" cy="2860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手段</a:t>
                      </a:r>
                    </a:p>
                  </a:txBody>
                  <a:tcPr marL="91365" marR="91365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具体操作</a:t>
                      </a:r>
                    </a:p>
                  </a:txBody>
                  <a:tcPr marL="91365" marR="91365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升级硬件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 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、内存、硬盘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加大网络带宽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付费加大带宽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服务运行参数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并发连接数、连接超时时间、重复使用的线程数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........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调整与查询相关的参数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查询缓存、索引缓存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.......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启用慢查询日志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slow-query-log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网络架构不合理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调整网络架构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399</Words>
  <Application>Microsoft Office PowerPoint</Application>
  <PresentationFormat>全屏显示(4:3)</PresentationFormat>
  <Paragraphs>98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Office 主题</vt:lpstr>
      <vt:lpstr>PowerPoint 演示文稿</vt:lpstr>
      <vt:lpstr>SQL查询优化</vt:lpstr>
      <vt:lpstr>MySQL优化</vt:lpstr>
      <vt:lpstr>MySQL日志类型</vt:lpstr>
      <vt:lpstr>优化SQL查询</vt:lpstr>
      <vt:lpstr>优化SQL查询（续1）</vt:lpstr>
      <vt:lpstr>优化SQL查询（续2）</vt:lpstr>
      <vt:lpstr>MySQL性能调优</vt:lpstr>
      <vt:lpstr>调优思路总结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tarena</cp:lastModifiedBy>
  <cp:revision>2464</cp:revision>
  <cp:lastPrinted>2014-02-25T07:33:00Z</cp:lastPrinted>
  <dcterms:created xsi:type="dcterms:W3CDTF">2017-03-31T07:29:00Z</dcterms:created>
  <dcterms:modified xsi:type="dcterms:W3CDTF">2019-08-20T09:48:45Z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