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7" r:id="rId2"/>
    <p:sldId id="258" r:id="rId3"/>
    <p:sldId id="259" r:id="rId4"/>
    <p:sldId id="372" r:id="rId5"/>
    <p:sldId id="263" r:id="rId6"/>
    <p:sldId id="375" r:id="rId7"/>
    <p:sldId id="376" r:id="rId8"/>
    <p:sldId id="265" r:id="rId9"/>
    <p:sldId id="373" r:id="rId10"/>
    <p:sldId id="274" r:id="rId11"/>
    <p:sldId id="275" r:id="rId12"/>
    <p:sldId id="276" r:id="rId13"/>
    <p:sldId id="370" r:id="rId14"/>
    <p:sldId id="277" r:id="rId15"/>
    <p:sldId id="278" r:id="rId16"/>
    <p:sldId id="279" r:id="rId17"/>
    <p:sldId id="280" r:id="rId18"/>
    <p:sldId id="281" r:id="rId19"/>
    <p:sldId id="371" r:id="rId20"/>
    <p:sldId id="283" r:id="rId21"/>
    <p:sldId id="284" r:id="rId22"/>
    <p:sldId id="285" r:id="rId23"/>
    <p:sldId id="286" r:id="rId24"/>
    <p:sldId id="287" r:id="rId25"/>
    <p:sldId id="288" r:id="rId26"/>
    <p:sldId id="290" r:id="rId27"/>
    <p:sldId id="293" r:id="rId28"/>
    <p:sldId id="294" r:id="rId29"/>
  </p:sldIdLst>
  <p:sldSz cx="12192000" cy="6858000"/>
  <p:notesSz cx="12192000" cy="6858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38"/>
    <p:restoredTop sz="94694"/>
  </p:normalViewPr>
  <p:slideViewPr>
    <p:cSldViewPr>
      <p:cViewPr varScale="1">
        <p:scale>
          <a:sx n="121" d="100"/>
          <a:sy n="121" d="100"/>
        </p:scale>
        <p:origin x="832" y="17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BBB67E-D5BA-874B-93CF-92A65B4D15A2}" type="datetimeFigureOut">
              <a:rPr kumimoji="1" lang="ko-Kore-KR" altLang="en-US" smtClean="0"/>
              <a:t>2021. 2. 24.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71EE3F-0C93-B94C-8485-B5442DBF547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76666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882139" y="1681480"/>
            <a:ext cx="8427720" cy="1778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600" b="0" i="0">
                <a:solidFill>
                  <a:schemeClr val="tx1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2/24/21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Malgun Gothic"/>
                <a:cs typeface="Malgun Gothic"/>
              </a:defRPr>
            </a:lvl1pPr>
          </a:lstStyle>
          <a:p>
            <a:pPr marL="108585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404040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500" b="0" i="0">
                <a:solidFill>
                  <a:schemeClr val="tx1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2/24/21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Malgun Gothic"/>
                <a:cs typeface="Malgun Gothic"/>
              </a:defRPr>
            </a:lvl1pPr>
          </a:lstStyle>
          <a:p>
            <a:pPr marL="108585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324355" y="2302764"/>
            <a:ext cx="2616835" cy="2616835"/>
          </a:xfrm>
          <a:custGeom>
            <a:avLst/>
            <a:gdLst/>
            <a:ahLst/>
            <a:cxnLst/>
            <a:rect l="l" t="t" r="r" b="b"/>
            <a:pathLst>
              <a:path w="2616835" h="2616835">
                <a:moveTo>
                  <a:pt x="2180590" y="0"/>
                </a:moveTo>
                <a:lnTo>
                  <a:pt x="436118" y="0"/>
                </a:lnTo>
                <a:lnTo>
                  <a:pt x="388588" y="2558"/>
                </a:lnTo>
                <a:lnTo>
                  <a:pt x="342543" y="10056"/>
                </a:lnTo>
                <a:lnTo>
                  <a:pt x="298248" y="22228"/>
                </a:lnTo>
                <a:lnTo>
                  <a:pt x="255970" y="38807"/>
                </a:lnTo>
                <a:lnTo>
                  <a:pt x="215975" y="59530"/>
                </a:lnTo>
                <a:lnTo>
                  <a:pt x="178527" y="84128"/>
                </a:lnTo>
                <a:lnTo>
                  <a:pt x="143893" y="112338"/>
                </a:lnTo>
                <a:lnTo>
                  <a:pt x="112338" y="143893"/>
                </a:lnTo>
                <a:lnTo>
                  <a:pt x="84128" y="178527"/>
                </a:lnTo>
                <a:lnTo>
                  <a:pt x="59530" y="215975"/>
                </a:lnTo>
                <a:lnTo>
                  <a:pt x="38807" y="255970"/>
                </a:lnTo>
                <a:lnTo>
                  <a:pt x="22228" y="298248"/>
                </a:lnTo>
                <a:lnTo>
                  <a:pt x="10056" y="342543"/>
                </a:lnTo>
                <a:lnTo>
                  <a:pt x="2558" y="388588"/>
                </a:lnTo>
                <a:lnTo>
                  <a:pt x="0" y="436118"/>
                </a:lnTo>
                <a:lnTo>
                  <a:pt x="0" y="2180590"/>
                </a:lnTo>
                <a:lnTo>
                  <a:pt x="2558" y="2228119"/>
                </a:lnTo>
                <a:lnTo>
                  <a:pt x="10056" y="2274164"/>
                </a:lnTo>
                <a:lnTo>
                  <a:pt x="22228" y="2318459"/>
                </a:lnTo>
                <a:lnTo>
                  <a:pt x="38807" y="2360737"/>
                </a:lnTo>
                <a:lnTo>
                  <a:pt x="59530" y="2400732"/>
                </a:lnTo>
                <a:lnTo>
                  <a:pt x="84128" y="2438180"/>
                </a:lnTo>
                <a:lnTo>
                  <a:pt x="112338" y="2472814"/>
                </a:lnTo>
                <a:lnTo>
                  <a:pt x="143893" y="2504369"/>
                </a:lnTo>
                <a:lnTo>
                  <a:pt x="178527" y="2532579"/>
                </a:lnTo>
                <a:lnTo>
                  <a:pt x="215975" y="2557177"/>
                </a:lnTo>
                <a:lnTo>
                  <a:pt x="255970" y="2577900"/>
                </a:lnTo>
                <a:lnTo>
                  <a:pt x="298248" y="2594479"/>
                </a:lnTo>
                <a:lnTo>
                  <a:pt x="342543" y="2606651"/>
                </a:lnTo>
                <a:lnTo>
                  <a:pt x="388588" y="2614149"/>
                </a:lnTo>
                <a:lnTo>
                  <a:pt x="436118" y="2616708"/>
                </a:lnTo>
                <a:lnTo>
                  <a:pt x="2180590" y="2616708"/>
                </a:lnTo>
                <a:lnTo>
                  <a:pt x="2228119" y="2614149"/>
                </a:lnTo>
                <a:lnTo>
                  <a:pt x="2274164" y="2606651"/>
                </a:lnTo>
                <a:lnTo>
                  <a:pt x="2318459" y="2594479"/>
                </a:lnTo>
                <a:lnTo>
                  <a:pt x="2360737" y="2577900"/>
                </a:lnTo>
                <a:lnTo>
                  <a:pt x="2400732" y="2557177"/>
                </a:lnTo>
                <a:lnTo>
                  <a:pt x="2438180" y="2532579"/>
                </a:lnTo>
                <a:lnTo>
                  <a:pt x="2472814" y="2504369"/>
                </a:lnTo>
                <a:lnTo>
                  <a:pt x="2504369" y="2472814"/>
                </a:lnTo>
                <a:lnTo>
                  <a:pt x="2532579" y="2438180"/>
                </a:lnTo>
                <a:lnTo>
                  <a:pt x="2557177" y="2400732"/>
                </a:lnTo>
                <a:lnTo>
                  <a:pt x="2577900" y="2360737"/>
                </a:lnTo>
                <a:lnTo>
                  <a:pt x="2594479" y="2318459"/>
                </a:lnTo>
                <a:lnTo>
                  <a:pt x="2606651" y="2274164"/>
                </a:lnTo>
                <a:lnTo>
                  <a:pt x="2614149" y="2228119"/>
                </a:lnTo>
                <a:lnTo>
                  <a:pt x="2616708" y="2180590"/>
                </a:lnTo>
                <a:lnTo>
                  <a:pt x="2616708" y="436118"/>
                </a:lnTo>
                <a:lnTo>
                  <a:pt x="2614149" y="388588"/>
                </a:lnTo>
                <a:lnTo>
                  <a:pt x="2606651" y="342543"/>
                </a:lnTo>
                <a:lnTo>
                  <a:pt x="2594479" y="298248"/>
                </a:lnTo>
                <a:lnTo>
                  <a:pt x="2577900" y="255970"/>
                </a:lnTo>
                <a:lnTo>
                  <a:pt x="2557177" y="215975"/>
                </a:lnTo>
                <a:lnTo>
                  <a:pt x="2532579" y="178527"/>
                </a:lnTo>
                <a:lnTo>
                  <a:pt x="2504369" y="143893"/>
                </a:lnTo>
                <a:lnTo>
                  <a:pt x="2472814" y="112338"/>
                </a:lnTo>
                <a:lnTo>
                  <a:pt x="2438180" y="84128"/>
                </a:lnTo>
                <a:lnTo>
                  <a:pt x="2400732" y="59530"/>
                </a:lnTo>
                <a:lnTo>
                  <a:pt x="2360737" y="38807"/>
                </a:lnTo>
                <a:lnTo>
                  <a:pt x="2318459" y="22228"/>
                </a:lnTo>
                <a:lnTo>
                  <a:pt x="2274164" y="10056"/>
                </a:lnTo>
                <a:lnTo>
                  <a:pt x="2228119" y="2558"/>
                </a:lnTo>
                <a:lnTo>
                  <a:pt x="2180590" y="0"/>
                </a:lnTo>
                <a:close/>
              </a:path>
            </a:pathLst>
          </a:custGeom>
          <a:solidFill>
            <a:srgbClr val="3149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2470404" y="3438144"/>
            <a:ext cx="1470660" cy="1472565"/>
          </a:xfrm>
          <a:custGeom>
            <a:avLst/>
            <a:gdLst/>
            <a:ahLst/>
            <a:cxnLst/>
            <a:rect l="l" t="t" r="r" b="b"/>
            <a:pathLst>
              <a:path w="1470660" h="1472564">
                <a:moveTo>
                  <a:pt x="1046353" y="0"/>
                </a:moveTo>
                <a:lnTo>
                  <a:pt x="424306" y="0"/>
                </a:lnTo>
                <a:lnTo>
                  <a:pt x="378078" y="2490"/>
                </a:lnTo>
                <a:lnTo>
                  <a:pt x="333290" y="9787"/>
                </a:lnTo>
                <a:lnTo>
                  <a:pt x="290202" y="21633"/>
                </a:lnTo>
                <a:lnTo>
                  <a:pt x="249072" y="37769"/>
                </a:lnTo>
                <a:lnTo>
                  <a:pt x="210161" y="57935"/>
                </a:lnTo>
                <a:lnTo>
                  <a:pt x="173726" y="81873"/>
                </a:lnTo>
                <a:lnTo>
                  <a:pt x="140027" y="109323"/>
                </a:lnTo>
                <a:lnTo>
                  <a:pt x="109323" y="140027"/>
                </a:lnTo>
                <a:lnTo>
                  <a:pt x="81873" y="173726"/>
                </a:lnTo>
                <a:lnTo>
                  <a:pt x="57935" y="210161"/>
                </a:lnTo>
                <a:lnTo>
                  <a:pt x="37769" y="249072"/>
                </a:lnTo>
                <a:lnTo>
                  <a:pt x="21633" y="290202"/>
                </a:lnTo>
                <a:lnTo>
                  <a:pt x="9787" y="333290"/>
                </a:lnTo>
                <a:lnTo>
                  <a:pt x="2490" y="378078"/>
                </a:lnTo>
                <a:lnTo>
                  <a:pt x="0" y="424306"/>
                </a:lnTo>
                <a:lnTo>
                  <a:pt x="0" y="1047876"/>
                </a:lnTo>
                <a:lnTo>
                  <a:pt x="2490" y="1094105"/>
                </a:lnTo>
                <a:lnTo>
                  <a:pt x="9787" y="1138893"/>
                </a:lnTo>
                <a:lnTo>
                  <a:pt x="21633" y="1181981"/>
                </a:lnTo>
                <a:lnTo>
                  <a:pt x="37769" y="1223111"/>
                </a:lnTo>
                <a:lnTo>
                  <a:pt x="57935" y="1262022"/>
                </a:lnTo>
                <a:lnTo>
                  <a:pt x="81873" y="1298457"/>
                </a:lnTo>
                <a:lnTo>
                  <a:pt x="109323" y="1332156"/>
                </a:lnTo>
                <a:lnTo>
                  <a:pt x="140027" y="1362860"/>
                </a:lnTo>
                <a:lnTo>
                  <a:pt x="173726" y="1390310"/>
                </a:lnTo>
                <a:lnTo>
                  <a:pt x="210161" y="1414248"/>
                </a:lnTo>
                <a:lnTo>
                  <a:pt x="249072" y="1434414"/>
                </a:lnTo>
                <a:lnTo>
                  <a:pt x="290202" y="1450550"/>
                </a:lnTo>
                <a:lnTo>
                  <a:pt x="333290" y="1462396"/>
                </a:lnTo>
                <a:lnTo>
                  <a:pt x="378078" y="1469693"/>
                </a:lnTo>
                <a:lnTo>
                  <a:pt x="424306" y="1472183"/>
                </a:lnTo>
                <a:lnTo>
                  <a:pt x="1046353" y="1472183"/>
                </a:lnTo>
                <a:lnTo>
                  <a:pt x="1092581" y="1469693"/>
                </a:lnTo>
                <a:lnTo>
                  <a:pt x="1137369" y="1462396"/>
                </a:lnTo>
                <a:lnTo>
                  <a:pt x="1180457" y="1450550"/>
                </a:lnTo>
                <a:lnTo>
                  <a:pt x="1221587" y="1434414"/>
                </a:lnTo>
                <a:lnTo>
                  <a:pt x="1260498" y="1414248"/>
                </a:lnTo>
                <a:lnTo>
                  <a:pt x="1296933" y="1390310"/>
                </a:lnTo>
                <a:lnTo>
                  <a:pt x="1330632" y="1362860"/>
                </a:lnTo>
                <a:lnTo>
                  <a:pt x="1361336" y="1332156"/>
                </a:lnTo>
                <a:lnTo>
                  <a:pt x="1388786" y="1298457"/>
                </a:lnTo>
                <a:lnTo>
                  <a:pt x="1412724" y="1262022"/>
                </a:lnTo>
                <a:lnTo>
                  <a:pt x="1432890" y="1223111"/>
                </a:lnTo>
                <a:lnTo>
                  <a:pt x="1449026" y="1181981"/>
                </a:lnTo>
                <a:lnTo>
                  <a:pt x="1460872" y="1138893"/>
                </a:lnTo>
                <a:lnTo>
                  <a:pt x="1468169" y="1094105"/>
                </a:lnTo>
                <a:lnTo>
                  <a:pt x="1470659" y="1047876"/>
                </a:lnTo>
                <a:lnTo>
                  <a:pt x="1470659" y="424306"/>
                </a:lnTo>
                <a:lnTo>
                  <a:pt x="1468169" y="378078"/>
                </a:lnTo>
                <a:lnTo>
                  <a:pt x="1460872" y="333290"/>
                </a:lnTo>
                <a:lnTo>
                  <a:pt x="1449026" y="290202"/>
                </a:lnTo>
                <a:lnTo>
                  <a:pt x="1432890" y="249072"/>
                </a:lnTo>
                <a:lnTo>
                  <a:pt x="1412724" y="210161"/>
                </a:lnTo>
                <a:lnTo>
                  <a:pt x="1388786" y="173726"/>
                </a:lnTo>
                <a:lnTo>
                  <a:pt x="1361336" y="140027"/>
                </a:lnTo>
                <a:lnTo>
                  <a:pt x="1330632" y="109323"/>
                </a:lnTo>
                <a:lnTo>
                  <a:pt x="1296933" y="81873"/>
                </a:lnTo>
                <a:lnTo>
                  <a:pt x="1260498" y="57935"/>
                </a:lnTo>
                <a:lnTo>
                  <a:pt x="1221587" y="37769"/>
                </a:lnTo>
                <a:lnTo>
                  <a:pt x="1180457" y="21633"/>
                </a:lnTo>
                <a:lnTo>
                  <a:pt x="1137369" y="9787"/>
                </a:lnTo>
                <a:lnTo>
                  <a:pt x="1092581" y="2490"/>
                </a:lnTo>
                <a:lnTo>
                  <a:pt x="1046353" y="0"/>
                </a:lnTo>
                <a:close/>
              </a:path>
            </a:pathLst>
          </a:custGeom>
          <a:solidFill>
            <a:srgbClr val="2B3A4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324355" y="2302764"/>
            <a:ext cx="2616708" cy="26167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2095500" y="3953255"/>
            <a:ext cx="589788" cy="5974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2516123" y="4244340"/>
            <a:ext cx="195580" cy="335280"/>
          </a:xfrm>
          <a:custGeom>
            <a:avLst/>
            <a:gdLst/>
            <a:ahLst/>
            <a:cxnLst/>
            <a:rect l="l" t="t" r="r" b="b"/>
            <a:pathLst>
              <a:path w="195580" h="335279">
                <a:moveTo>
                  <a:pt x="0" y="335280"/>
                </a:moveTo>
                <a:lnTo>
                  <a:pt x="195072" y="335280"/>
                </a:lnTo>
                <a:lnTo>
                  <a:pt x="195072" y="0"/>
                </a:lnTo>
                <a:lnTo>
                  <a:pt x="0" y="0"/>
                </a:lnTo>
                <a:lnTo>
                  <a:pt x="0" y="335280"/>
                </a:lnTo>
                <a:close/>
              </a:path>
            </a:pathLst>
          </a:custGeom>
          <a:solidFill>
            <a:srgbClr val="2B3A4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2193798" y="3882263"/>
            <a:ext cx="182880" cy="352425"/>
          </a:xfrm>
          <a:custGeom>
            <a:avLst/>
            <a:gdLst/>
            <a:ahLst/>
            <a:cxnLst/>
            <a:rect l="l" t="t" r="r" b="b"/>
            <a:pathLst>
              <a:path w="182880" h="352425">
                <a:moveTo>
                  <a:pt x="60197" y="0"/>
                </a:moveTo>
                <a:lnTo>
                  <a:pt x="0" y="329945"/>
                </a:lnTo>
                <a:lnTo>
                  <a:pt x="122554" y="352170"/>
                </a:lnTo>
                <a:lnTo>
                  <a:pt x="182752" y="22225"/>
                </a:lnTo>
                <a:lnTo>
                  <a:pt x="60197" y="0"/>
                </a:lnTo>
                <a:close/>
              </a:path>
            </a:pathLst>
          </a:custGeom>
          <a:solidFill>
            <a:srgbClr val="FB6E5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2508504" y="3840479"/>
            <a:ext cx="123825" cy="335280"/>
          </a:xfrm>
          <a:custGeom>
            <a:avLst/>
            <a:gdLst/>
            <a:ahLst/>
            <a:cxnLst/>
            <a:rect l="l" t="t" r="r" b="b"/>
            <a:pathLst>
              <a:path w="123825" h="335279">
                <a:moveTo>
                  <a:pt x="0" y="335280"/>
                </a:moveTo>
                <a:lnTo>
                  <a:pt x="123443" y="335280"/>
                </a:lnTo>
                <a:lnTo>
                  <a:pt x="123443" y="0"/>
                </a:lnTo>
                <a:lnTo>
                  <a:pt x="0" y="0"/>
                </a:lnTo>
                <a:lnTo>
                  <a:pt x="0" y="335280"/>
                </a:lnTo>
                <a:close/>
              </a:path>
            </a:pathLst>
          </a:custGeom>
          <a:solidFill>
            <a:srgbClr val="FFD1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2528316" y="4228338"/>
            <a:ext cx="104139" cy="0"/>
          </a:xfrm>
          <a:custGeom>
            <a:avLst/>
            <a:gdLst/>
            <a:ahLst/>
            <a:cxnLst/>
            <a:rect l="l" t="t" r="r" b="b"/>
            <a:pathLst>
              <a:path w="104139">
                <a:moveTo>
                  <a:pt x="0" y="0"/>
                </a:moveTo>
                <a:lnTo>
                  <a:pt x="103631" y="0"/>
                </a:lnTo>
              </a:path>
            </a:pathLst>
          </a:custGeom>
          <a:ln w="16763">
            <a:solidFill>
              <a:srgbClr val="FFD15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404040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2/24/21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Malgun Gothic"/>
                <a:cs typeface="Malgun Gothic"/>
              </a:defRPr>
            </a:lvl1pPr>
          </a:lstStyle>
          <a:p>
            <a:pPr marL="108585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404040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2/24/21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Malgun Gothic"/>
                <a:cs typeface="Malgun Gothic"/>
              </a:defRPr>
            </a:lvl1pPr>
          </a:lstStyle>
          <a:p>
            <a:pPr marL="108585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2/24/21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Malgun Gothic"/>
                <a:cs typeface="Malgun Gothic"/>
              </a:defRPr>
            </a:lvl1pPr>
          </a:lstStyle>
          <a:p>
            <a:pPr marL="108585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65047" y="471373"/>
            <a:ext cx="3023870" cy="574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404040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26847" y="2937837"/>
            <a:ext cx="11542395" cy="32791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00" b="0" i="0">
                <a:solidFill>
                  <a:schemeClr val="tx1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2/24/21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985500" y="6419436"/>
            <a:ext cx="302259" cy="22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Malgun Gothic"/>
                <a:cs typeface="Malgun Gothic"/>
              </a:defRPr>
            </a:lvl1pPr>
          </a:lstStyle>
          <a:p>
            <a:pPr marL="108585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565648" cy="68579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424939" y="2284476"/>
            <a:ext cx="3304032" cy="11216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727073" y="2417191"/>
            <a:ext cx="28092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8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C</a:t>
            </a:r>
            <a:r>
              <a:rPr sz="4000" b="0" spc="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O</a:t>
            </a:r>
            <a:r>
              <a:rPr sz="40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N</a:t>
            </a:r>
            <a:r>
              <a:rPr sz="4000" b="0" spc="1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T</a:t>
            </a:r>
            <a:r>
              <a:rPr sz="4000" b="0" spc="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E</a:t>
            </a:r>
            <a:r>
              <a:rPr sz="40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NTS</a:t>
            </a:r>
            <a:endParaRPr sz="4000" dirty="0">
              <a:latin typeface="Microsoft YaHei UI Light"/>
              <a:cs typeface="Microsoft YaHei UI Ligh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32916" y="2145792"/>
            <a:ext cx="3168396" cy="1325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59586" y="2184654"/>
            <a:ext cx="3048000" cy="0"/>
          </a:xfrm>
          <a:custGeom>
            <a:avLst/>
            <a:gdLst/>
            <a:ahLst/>
            <a:cxnLst/>
            <a:rect l="l" t="t" r="r" b="b"/>
            <a:pathLst>
              <a:path w="3048000">
                <a:moveTo>
                  <a:pt x="0" y="0"/>
                </a:moveTo>
                <a:lnTo>
                  <a:pt x="3048000" y="0"/>
                </a:lnTo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32916" y="3261359"/>
            <a:ext cx="3168396" cy="1325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259586" y="3300221"/>
            <a:ext cx="3048000" cy="0"/>
          </a:xfrm>
          <a:custGeom>
            <a:avLst/>
            <a:gdLst/>
            <a:ahLst/>
            <a:cxnLst/>
            <a:rect l="l" t="t" r="r" b="b"/>
            <a:pathLst>
              <a:path w="3048000">
                <a:moveTo>
                  <a:pt x="0" y="0"/>
                </a:moveTo>
                <a:lnTo>
                  <a:pt x="3048000" y="0"/>
                </a:lnTo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6302502" y="1584519"/>
            <a:ext cx="2334260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00" spc="450" baseline="-5000" dirty="0">
                <a:solidFill>
                  <a:srgbClr val="FFC000"/>
                </a:solidFill>
                <a:latin typeface="Cambria"/>
                <a:ea typeface="Black Han Sans" pitchFamily="2" charset="-127"/>
                <a:cs typeface="Cambria"/>
              </a:rPr>
              <a:t>1</a:t>
            </a:r>
            <a:r>
              <a:rPr sz="2400" dirty="0">
                <a:solidFill>
                  <a:srgbClr val="000000"/>
                </a:solidFill>
                <a:ea typeface="Black Han Sans" pitchFamily="2" charset="-127"/>
              </a:rPr>
              <a:t>프로젝트</a:t>
            </a:r>
            <a:r>
              <a:rPr sz="2400" spc="-140" dirty="0">
                <a:solidFill>
                  <a:srgbClr val="000000"/>
                </a:solidFill>
                <a:ea typeface="Black Han Sans" pitchFamily="2" charset="-127"/>
              </a:rPr>
              <a:t> </a:t>
            </a:r>
            <a:r>
              <a:rPr sz="2400" dirty="0">
                <a:solidFill>
                  <a:srgbClr val="000000"/>
                </a:solidFill>
                <a:ea typeface="Black Han Sans" pitchFamily="2" charset="-127"/>
              </a:rPr>
              <a:t>개요</a:t>
            </a:r>
            <a:endParaRPr sz="2400" dirty="0">
              <a:latin typeface="Cambria"/>
              <a:ea typeface="Black Han Sans" pitchFamily="2" charset="-127"/>
              <a:cs typeface="Cambri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742938" y="2450202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9"/>
                </a:lnTo>
              </a:path>
            </a:pathLst>
          </a:custGeom>
          <a:ln w="25908">
            <a:solidFill>
              <a:srgbClr val="1F4E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302502" y="4114800"/>
            <a:ext cx="2334260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00" spc="450" baseline="-5000" dirty="0">
                <a:solidFill>
                  <a:srgbClr val="FFC000"/>
                </a:solidFill>
                <a:latin typeface="Cambria"/>
                <a:ea typeface="Black Han Sans" pitchFamily="2" charset="-127"/>
                <a:cs typeface="Cambria"/>
              </a:rPr>
              <a:t>2</a:t>
            </a:r>
            <a:r>
              <a:rPr sz="2400" dirty="0">
                <a:latin typeface="Malgun Gothic"/>
                <a:ea typeface="Black Han Sans" pitchFamily="2" charset="-127"/>
                <a:cs typeface="Malgun Gothic"/>
              </a:rPr>
              <a:t>프로젝트</a:t>
            </a:r>
            <a:r>
              <a:rPr sz="2400" spc="-140" dirty="0">
                <a:latin typeface="Malgun Gothic"/>
                <a:ea typeface="Black Han Sans" pitchFamily="2" charset="-127"/>
                <a:cs typeface="Malgun Gothic"/>
              </a:rPr>
              <a:t> </a:t>
            </a:r>
            <a:r>
              <a:rPr sz="2400" dirty="0">
                <a:latin typeface="Malgun Gothic"/>
                <a:ea typeface="Black Han Sans" pitchFamily="2" charset="-127"/>
                <a:cs typeface="Malgun Gothic"/>
              </a:rPr>
              <a:t>설계</a:t>
            </a:r>
          </a:p>
        </p:txBody>
      </p:sp>
      <p:sp>
        <p:nvSpPr>
          <p:cNvPr id="14" name="object 14"/>
          <p:cNvSpPr/>
          <p:nvPr/>
        </p:nvSpPr>
        <p:spPr>
          <a:xfrm>
            <a:off x="8532114" y="2432660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9"/>
                </a:lnTo>
              </a:path>
            </a:pathLst>
          </a:custGeom>
          <a:ln w="25908">
            <a:solidFill>
              <a:srgbClr val="1F4E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834631" y="2368439"/>
            <a:ext cx="1304290" cy="27180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6300"/>
              </a:lnSpc>
              <a:spcBef>
                <a:spcPts val="100"/>
              </a:spcBef>
            </a:pPr>
            <a:r>
              <a:rPr sz="1600" spc="-5" dirty="0" err="1">
                <a:solidFill>
                  <a:srgbClr val="1F4E79"/>
                </a:solidFill>
                <a:latin typeface="Malgun Gothic"/>
                <a:cs typeface="Malgun Gothic"/>
              </a:rPr>
              <a:t>프로젝트</a:t>
            </a:r>
            <a:r>
              <a:rPr sz="1600" spc="-170" dirty="0">
                <a:solidFill>
                  <a:srgbClr val="1F4E79"/>
                </a:solidFill>
                <a:latin typeface="Malgun Gothic"/>
                <a:cs typeface="Malgun Gothic"/>
              </a:rPr>
              <a:t> </a:t>
            </a:r>
            <a:r>
              <a:rPr sz="1600" spc="-5" dirty="0" err="1">
                <a:solidFill>
                  <a:srgbClr val="1F4E79"/>
                </a:solidFill>
                <a:latin typeface="Malgun Gothic"/>
                <a:cs typeface="Malgun Gothic"/>
              </a:rPr>
              <a:t>목적</a:t>
            </a:r>
            <a:endParaRPr sz="1600" dirty="0">
              <a:latin typeface="Malgun Gothic"/>
              <a:cs typeface="Malgun Gothic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623554" y="2362200"/>
            <a:ext cx="1997710" cy="287258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sz="1600" b="0" spc="-5" dirty="0">
                <a:solidFill>
                  <a:srgbClr val="1F4E79"/>
                </a:solidFill>
                <a:latin typeface="Microsoft YaHei UI Light"/>
                <a:cs typeface="Microsoft YaHei UI Light"/>
              </a:rPr>
              <a:t>Develop</a:t>
            </a:r>
            <a:r>
              <a:rPr sz="1600" b="0" spc="-55" dirty="0">
                <a:solidFill>
                  <a:srgbClr val="1F4E79"/>
                </a:solidFill>
                <a:latin typeface="Microsoft YaHei UI Light"/>
                <a:cs typeface="Microsoft YaHei UI Light"/>
              </a:rPr>
              <a:t> </a:t>
            </a:r>
            <a:r>
              <a:rPr sz="1600" b="0" spc="-10" dirty="0">
                <a:solidFill>
                  <a:srgbClr val="1F4E79"/>
                </a:solidFill>
                <a:latin typeface="Microsoft YaHei UI Light"/>
                <a:cs typeface="Microsoft YaHei UI Light"/>
              </a:rPr>
              <a:t>Environment</a:t>
            </a:r>
            <a:endParaRPr sz="1600" dirty="0">
              <a:latin typeface="Microsoft YaHei UI Light"/>
              <a:cs typeface="Microsoft YaHei UI Light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1165840" y="6419436"/>
            <a:ext cx="109855" cy="22860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1200" dirty="0">
                <a:solidFill>
                  <a:srgbClr val="888888"/>
                </a:solidFill>
                <a:latin typeface="Malgun Gothic"/>
                <a:cs typeface="Malgun Gothic"/>
              </a:rPr>
              <a:t>2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21" name="object 10">
            <a:extLst>
              <a:ext uri="{FF2B5EF4-FFF2-40B4-BE49-F238E27FC236}">
                <a16:creationId xmlns:a16="http://schemas.microsoft.com/office/drawing/2014/main" id="{3EA7FFDA-F479-C246-90CA-F4C40AB29B31}"/>
              </a:ext>
            </a:extLst>
          </p:cNvPr>
          <p:cNvSpPr/>
          <p:nvPr/>
        </p:nvSpPr>
        <p:spPr>
          <a:xfrm>
            <a:off x="6742937" y="4964802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9"/>
                </a:lnTo>
              </a:path>
            </a:pathLst>
          </a:custGeom>
          <a:ln w="25908">
            <a:solidFill>
              <a:srgbClr val="1F4E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4">
            <a:extLst>
              <a:ext uri="{FF2B5EF4-FFF2-40B4-BE49-F238E27FC236}">
                <a16:creationId xmlns:a16="http://schemas.microsoft.com/office/drawing/2014/main" id="{8D69B28E-B168-FE48-AFC5-97CD34AC544F}"/>
              </a:ext>
            </a:extLst>
          </p:cNvPr>
          <p:cNvSpPr/>
          <p:nvPr/>
        </p:nvSpPr>
        <p:spPr>
          <a:xfrm>
            <a:off x="8532113" y="4947260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9"/>
                </a:lnTo>
              </a:path>
            </a:pathLst>
          </a:custGeom>
          <a:ln w="25908">
            <a:solidFill>
              <a:srgbClr val="1F4E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15">
            <a:extLst>
              <a:ext uri="{FF2B5EF4-FFF2-40B4-BE49-F238E27FC236}">
                <a16:creationId xmlns:a16="http://schemas.microsoft.com/office/drawing/2014/main" id="{0F5A7974-33D6-C543-A5D9-97B9AE6FB9C2}"/>
              </a:ext>
            </a:extLst>
          </p:cNvPr>
          <p:cNvSpPr txBox="1"/>
          <p:nvPr/>
        </p:nvSpPr>
        <p:spPr>
          <a:xfrm>
            <a:off x="6834629" y="4883039"/>
            <a:ext cx="1394957" cy="27180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6300"/>
              </a:lnSpc>
              <a:spcBef>
                <a:spcPts val="100"/>
              </a:spcBef>
            </a:pPr>
            <a:r>
              <a:rPr lang="en-US" sz="1600" spc="-5" dirty="0" err="1">
                <a:solidFill>
                  <a:srgbClr val="1F4E79"/>
                </a:solidFill>
                <a:latin typeface="Malgun Gothic"/>
                <a:cs typeface="Malgun Gothic"/>
              </a:rPr>
              <a:t>DataBase</a:t>
            </a:r>
            <a:r>
              <a:rPr lang="ko-KR" altLang="en-US" sz="1600" spc="-5" dirty="0">
                <a:solidFill>
                  <a:srgbClr val="1F4E79"/>
                </a:solidFill>
                <a:latin typeface="Malgun Gothic"/>
                <a:cs typeface="Malgun Gothic"/>
              </a:rPr>
              <a:t> 구조</a:t>
            </a:r>
            <a:endParaRPr sz="1600" dirty="0">
              <a:latin typeface="Malgun Gothic"/>
              <a:cs typeface="Malgun Gothic"/>
            </a:endParaRPr>
          </a:p>
        </p:txBody>
      </p:sp>
      <p:sp>
        <p:nvSpPr>
          <p:cNvPr id="24" name="object 17">
            <a:extLst>
              <a:ext uri="{FF2B5EF4-FFF2-40B4-BE49-F238E27FC236}">
                <a16:creationId xmlns:a16="http://schemas.microsoft.com/office/drawing/2014/main" id="{FF42E9FF-EB85-084E-9C41-A5792DC54C89}"/>
              </a:ext>
            </a:extLst>
          </p:cNvPr>
          <p:cNvSpPr txBox="1"/>
          <p:nvPr/>
        </p:nvSpPr>
        <p:spPr>
          <a:xfrm>
            <a:off x="8623553" y="4876800"/>
            <a:ext cx="1997710" cy="287258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lang="ko-KR" altLang="en-US" sz="1600" spc="-5" dirty="0">
                <a:solidFill>
                  <a:srgbClr val="1F4E79"/>
                </a:solidFill>
                <a:latin typeface="Microsoft YaHei UI Light"/>
                <a:cs typeface="Microsoft YaHei UI Light"/>
              </a:rPr>
              <a:t>요구사항 분석</a:t>
            </a:r>
            <a:endParaRPr sz="1600" dirty="0">
              <a:latin typeface="Microsoft YaHei UI Light"/>
              <a:cs typeface="Microsoft YaHei UI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5047" y="441197"/>
            <a:ext cx="47961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Gulim"/>
                <a:cs typeface="Gulim"/>
              </a:rPr>
              <a:t>요구</a:t>
            </a:r>
            <a:r>
              <a:rPr spc="-350" dirty="0">
                <a:latin typeface="Gulim"/>
                <a:cs typeface="Gulim"/>
              </a:rPr>
              <a:t> </a:t>
            </a:r>
            <a:r>
              <a:rPr dirty="0">
                <a:latin typeface="Gulim"/>
                <a:cs typeface="Gulim"/>
              </a:rPr>
              <a:t>사항</a:t>
            </a:r>
            <a:r>
              <a:rPr spc="-350" dirty="0">
                <a:latin typeface="Gulim"/>
                <a:cs typeface="Gulim"/>
              </a:rPr>
              <a:t> </a:t>
            </a:r>
            <a:r>
              <a:rPr dirty="0">
                <a:latin typeface="Gulim"/>
                <a:cs typeface="Gulim"/>
              </a:rPr>
              <a:t>분석</a:t>
            </a:r>
            <a:r>
              <a:rPr spc="-350" dirty="0">
                <a:latin typeface="Gulim"/>
                <a:cs typeface="Gulim"/>
              </a:rPr>
              <a:t> </a:t>
            </a:r>
            <a:r>
              <a:rPr spc="465" dirty="0">
                <a:latin typeface="Cambria"/>
                <a:cs typeface="Cambria"/>
              </a:rPr>
              <a:t>-</a:t>
            </a:r>
            <a:r>
              <a:rPr spc="55" dirty="0">
                <a:latin typeface="Cambria"/>
                <a:cs typeface="Cambria"/>
              </a:rPr>
              <a:t> </a:t>
            </a:r>
            <a:r>
              <a:rPr dirty="0">
                <a:latin typeface="Gulim"/>
                <a:cs typeface="Gulim"/>
              </a:rPr>
              <a:t>사용자</a:t>
            </a:r>
          </a:p>
        </p:txBody>
      </p:sp>
      <p:graphicFrame>
        <p:nvGraphicFramePr>
          <p:cNvPr id="11" name="object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3493699"/>
              </p:ext>
            </p:extLst>
          </p:nvPr>
        </p:nvGraphicFramePr>
        <p:xfrm>
          <a:off x="1281715" y="1360826"/>
          <a:ext cx="9703786" cy="52685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975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76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295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22959">
                <a:tc>
                  <a:txBody>
                    <a:bodyPr/>
                    <a:lstStyle/>
                    <a:p>
                      <a:pPr marL="390525" marR="384810" indent="9906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400" b="0" spc="5" dirty="0">
                          <a:solidFill>
                            <a:srgbClr val="FFFFFF"/>
                          </a:solidFill>
                          <a:latin typeface="Microsoft YaHei UI Light"/>
                          <a:cs typeface="Microsoft YaHei UI Light"/>
                        </a:rPr>
                        <a:t>USE  C</a:t>
                      </a:r>
                      <a:r>
                        <a:rPr sz="2400" b="0" spc="10" dirty="0">
                          <a:solidFill>
                            <a:srgbClr val="FFFFFF"/>
                          </a:solidFill>
                          <a:latin typeface="Microsoft YaHei UI Light"/>
                          <a:cs typeface="Microsoft YaHei UI Light"/>
                        </a:rPr>
                        <a:t>A</a:t>
                      </a:r>
                      <a:r>
                        <a:rPr sz="2400" b="0" spc="5" dirty="0">
                          <a:solidFill>
                            <a:srgbClr val="FFFFFF"/>
                          </a:solidFill>
                          <a:latin typeface="Microsoft YaHei UI Light"/>
                          <a:cs typeface="Microsoft YaHei UI Light"/>
                        </a:rPr>
                        <a:t>S</a:t>
                      </a:r>
                      <a:r>
                        <a:rPr sz="2400" b="0" dirty="0">
                          <a:solidFill>
                            <a:srgbClr val="FFFFFF"/>
                          </a:solidFill>
                          <a:latin typeface="Microsoft YaHei UI Light"/>
                          <a:cs typeface="Microsoft YaHei UI Light"/>
                        </a:rPr>
                        <a:t>E</a:t>
                      </a:r>
                      <a:endParaRPr sz="2400">
                        <a:latin typeface="Microsoft YaHei UI Light"/>
                        <a:cs typeface="Microsoft YaHei UI Light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1485E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730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회원가입</a:t>
                      </a:r>
                      <a:endParaRPr sz="2400" dirty="0">
                        <a:latin typeface="Malgun Gothic"/>
                        <a:cs typeface="Malgun Gothic"/>
                      </a:endParaRPr>
                    </a:p>
                  </a:txBody>
                  <a:tcPr marL="0" marR="0" marT="2197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1485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13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85"/>
                        </a:spcBef>
                      </a:pPr>
                      <a:r>
                        <a:rPr sz="1800" dirty="0">
                          <a:latin typeface="Malgun Gothic"/>
                          <a:cs typeface="Malgun Gothic"/>
                        </a:rPr>
                        <a:t>설명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1250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10"/>
                        </a:spcBef>
                      </a:pPr>
                      <a:r>
                        <a:rPr lang="ko-KR" altLang="en-US" sz="1600" dirty="0">
                          <a:latin typeface="Malgun Gothic"/>
                          <a:cs typeface="Malgun Gothic"/>
                        </a:rPr>
                        <a:t>카카오 </a:t>
                      </a:r>
                      <a:r>
                        <a:rPr lang="en-US" altLang="ko-KR" sz="1600" dirty="0">
                          <a:latin typeface="Malgun Gothic"/>
                          <a:cs typeface="Malgun Gothic"/>
                        </a:rPr>
                        <a:t>API</a:t>
                      </a:r>
                      <a:r>
                        <a:rPr lang="ko-KR" altLang="en-US" sz="1600" dirty="0">
                          <a:latin typeface="Malgun Gothic"/>
                          <a:cs typeface="Malgun Gothic"/>
                        </a:rPr>
                        <a:t>를 통한 회원가입</a:t>
                      </a:r>
                      <a:endParaRPr sz="1600" dirty="0">
                        <a:latin typeface="Malgun Gothic"/>
                        <a:cs typeface="Malgun Gothic"/>
                      </a:endParaRPr>
                    </a:p>
                  </a:txBody>
                  <a:tcPr marL="0" marR="0" marT="1409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800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85"/>
                        </a:spcBef>
                      </a:pPr>
                      <a:r>
                        <a:rPr sz="1800" dirty="0">
                          <a:latin typeface="Malgun Gothic"/>
                          <a:cs typeface="Malgun Gothic"/>
                        </a:rPr>
                        <a:t>사전</a:t>
                      </a:r>
                      <a:r>
                        <a:rPr sz="1800" spc="-12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dirty="0">
                          <a:latin typeface="Malgun Gothic"/>
                          <a:cs typeface="Malgun Gothic"/>
                        </a:rPr>
                        <a:t>조건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1250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115"/>
                        </a:spcBef>
                      </a:pPr>
                      <a:r>
                        <a:rPr sz="1600" spc="-5" dirty="0">
                          <a:latin typeface="Malgun Gothic"/>
                          <a:cs typeface="Malgun Gothic"/>
                        </a:rPr>
                        <a:t>비 로그인</a:t>
                      </a:r>
                      <a:r>
                        <a:rPr sz="1600" spc="-17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00" spc="-5" dirty="0">
                          <a:latin typeface="Malgun Gothic"/>
                          <a:cs typeface="Malgun Gothic"/>
                        </a:rPr>
                        <a:t>상태</a:t>
                      </a:r>
                      <a:endParaRPr sz="1600" dirty="0">
                        <a:latin typeface="Malgun Gothic"/>
                        <a:cs typeface="Malgun Gothic"/>
                      </a:endParaRPr>
                    </a:p>
                  </a:txBody>
                  <a:tcPr marL="0" marR="0" marT="1416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813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85"/>
                        </a:spcBef>
                      </a:pPr>
                      <a:r>
                        <a:rPr sz="1800" dirty="0">
                          <a:latin typeface="Malgun Gothic"/>
                          <a:cs typeface="Malgun Gothic"/>
                        </a:rPr>
                        <a:t>사후</a:t>
                      </a:r>
                      <a:r>
                        <a:rPr sz="1800" spc="-12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dirty="0">
                          <a:latin typeface="Malgun Gothic"/>
                          <a:cs typeface="Malgun Gothic"/>
                        </a:rPr>
                        <a:t>조건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1250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15"/>
                        </a:spcBef>
                      </a:pPr>
                      <a:r>
                        <a:rPr sz="1600" spc="-5" dirty="0">
                          <a:latin typeface="Malgun Gothic"/>
                          <a:cs typeface="Malgun Gothic"/>
                        </a:rPr>
                        <a:t>회원가입</a:t>
                      </a:r>
                      <a:r>
                        <a:rPr sz="1600" spc="-8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00" spc="-5" dirty="0">
                          <a:latin typeface="Malgun Gothic"/>
                          <a:cs typeface="Malgun Gothic"/>
                        </a:rPr>
                        <a:t>성공</a:t>
                      </a:r>
                      <a:endParaRPr sz="1600" dirty="0">
                        <a:latin typeface="Malgun Gothic"/>
                        <a:cs typeface="Malgun Gothic"/>
                      </a:endParaRPr>
                    </a:p>
                  </a:txBody>
                  <a:tcPr marL="0" marR="0" marT="1416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097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800" dirty="0">
                          <a:latin typeface="Malgun Gothic"/>
                          <a:cs typeface="Malgun Gothic"/>
                        </a:rPr>
                        <a:t>기본</a:t>
                      </a:r>
                      <a:r>
                        <a:rPr sz="1800" spc="-12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dirty="0">
                          <a:latin typeface="Malgun Gothic"/>
                          <a:cs typeface="Malgun Gothic"/>
                        </a:rPr>
                        <a:t>흐름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571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600" b="0" spc="-40" dirty="0">
                          <a:latin typeface="Microsoft YaHei UI Light"/>
                          <a:cs typeface="Microsoft YaHei UI Light"/>
                        </a:rPr>
                        <a:t>ACTOR</a:t>
                      </a:r>
                      <a:endParaRPr sz="1600" dirty="0">
                        <a:latin typeface="Microsoft YaHei UI Light"/>
                        <a:cs typeface="Microsoft YaHei UI Light"/>
                      </a:endParaRPr>
                    </a:p>
                  </a:txBody>
                  <a:tcPr marL="0" marR="0" marT="717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600" b="0" spc="-15" dirty="0">
                          <a:latin typeface="Microsoft YaHei UI Light"/>
                          <a:cs typeface="Microsoft YaHei UI Light"/>
                        </a:rPr>
                        <a:t>SYSTEM</a:t>
                      </a:r>
                      <a:endParaRPr sz="1600" dirty="0">
                        <a:latin typeface="Microsoft YaHei UI Light"/>
                        <a:cs typeface="Microsoft YaHei UI Light"/>
                      </a:endParaRPr>
                    </a:p>
                  </a:txBody>
                  <a:tcPr marL="0" marR="0" marT="717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5595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lang="ko-Kore-KR" altLang="en-US" sz="2250" dirty="0">
                        <a:latin typeface="Times New Roman"/>
                        <a:cs typeface="Times New Roman"/>
                      </a:endParaRPr>
                    </a:p>
                    <a:p>
                      <a:pPr marL="279400" indent="-187960">
                        <a:lnSpc>
                          <a:spcPct val="100000"/>
                        </a:lnSpc>
                        <a:buFont typeface="Microsoft YaHei UI Light"/>
                        <a:buAutoNum type="arabicPeriod"/>
                        <a:tabLst>
                          <a:tab pos="279400" algn="l"/>
                        </a:tabLst>
                      </a:pPr>
                      <a:r>
                        <a:rPr lang="ko-KR" altLang="en-US" sz="1600" spc="-5" dirty="0">
                          <a:latin typeface="Malgun Gothic"/>
                          <a:cs typeface="Malgun Gothic"/>
                        </a:rPr>
                        <a:t>회원가입을 위한 정보</a:t>
                      </a:r>
                      <a:r>
                        <a:rPr lang="ko-KR" altLang="en-US" sz="1600" spc="-24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lang="ko-KR" altLang="en-US" sz="1600" spc="-5" dirty="0">
                          <a:latin typeface="Malgun Gothic"/>
                          <a:cs typeface="Malgun Gothic"/>
                        </a:rPr>
                        <a:t>입력</a:t>
                      </a:r>
                      <a:endParaRPr sz="1600" dirty="0">
                        <a:latin typeface="Malgun Gothic"/>
                        <a:cs typeface="Malgun Gothic"/>
                      </a:endParaRPr>
                    </a:p>
                    <a:p>
                      <a:pPr marL="314325" indent="-223520">
                        <a:lnSpc>
                          <a:spcPct val="100000"/>
                        </a:lnSpc>
                        <a:buFont typeface="Microsoft YaHei UI Light"/>
                        <a:buAutoNum type="arabicPeriod"/>
                        <a:tabLst>
                          <a:tab pos="314960" algn="l"/>
                        </a:tabLst>
                      </a:pPr>
                      <a:r>
                        <a:rPr sz="1600" spc="-10" dirty="0">
                          <a:latin typeface="Malgun Gothic"/>
                          <a:cs typeface="Malgun Gothic"/>
                        </a:rPr>
                        <a:t>회원가입</a:t>
                      </a:r>
                      <a:r>
                        <a:rPr sz="1600" spc="-8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00" spc="-10" dirty="0">
                          <a:latin typeface="Malgun Gothic"/>
                          <a:cs typeface="Malgun Gothic"/>
                        </a:rPr>
                        <a:t>요청</a:t>
                      </a:r>
                      <a:endParaRPr sz="1600" dirty="0">
                        <a:latin typeface="Malgun Gothic"/>
                        <a:cs typeface="Malgun Gothic"/>
                      </a:endParaRPr>
                    </a:p>
                  </a:txBody>
                  <a:tcPr marL="0" marR="0" marT="38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314325" indent="-222885">
                        <a:lnSpc>
                          <a:spcPct val="100000"/>
                        </a:lnSpc>
                        <a:spcBef>
                          <a:spcPts val="1660"/>
                        </a:spcBef>
                        <a:buFont typeface="Microsoft YaHei UI Light"/>
                        <a:buAutoNum type="arabicPeriod" startAt="3"/>
                        <a:tabLst>
                          <a:tab pos="314960" algn="l"/>
                        </a:tabLst>
                      </a:pPr>
                      <a:r>
                        <a:rPr sz="1600" spc="-5" dirty="0">
                          <a:latin typeface="Malgun Gothic"/>
                          <a:cs typeface="Malgun Gothic"/>
                        </a:rPr>
                        <a:t>입력한 정보</a:t>
                      </a:r>
                      <a:r>
                        <a:rPr sz="1600" spc="-16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00" spc="-5" dirty="0">
                          <a:latin typeface="Malgun Gothic"/>
                          <a:cs typeface="Malgun Gothic"/>
                        </a:rPr>
                        <a:t>확인</a:t>
                      </a:r>
                      <a:endParaRPr sz="1600" dirty="0">
                        <a:latin typeface="Malgun Gothic"/>
                        <a:cs typeface="Malgun Gothic"/>
                      </a:endParaRPr>
                    </a:p>
                    <a:p>
                      <a:pPr marL="317500" indent="-226060">
                        <a:lnSpc>
                          <a:spcPct val="100000"/>
                        </a:lnSpc>
                        <a:buFont typeface="Microsoft YaHei UI Light"/>
                        <a:buAutoNum type="arabicPeriod" startAt="3"/>
                        <a:tabLst>
                          <a:tab pos="318135" algn="l"/>
                        </a:tabLst>
                      </a:pPr>
                      <a:r>
                        <a:rPr sz="1600" spc="-5" dirty="0">
                          <a:latin typeface="Malgun Gothic"/>
                          <a:cs typeface="Malgun Gothic"/>
                        </a:rPr>
                        <a:t>회원가입</a:t>
                      </a:r>
                      <a:endParaRPr sz="1600" dirty="0">
                        <a:latin typeface="Malgun Gothic"/>
                        <a:cs typeface="Malgun Gothic"/>
                      </a:endParaRPr>
                    </a:p>
                    <a:p>
                      <a:pPr marL="314325" indent="-222885">
                        <a:lnSpc>
                          <a:spcPct val="100000"/>
                        </a:lnSpc>
                        <a:buFont typeface="Microsoft YaHei UI Light"/>
                        <a:buAutoNum type="arabicPeriod" startAt="3"/>
                        <a:tabLst>
                          <a:tab pos="314960" algn="l"/>
                        </a:tabLst>
                      </a:pPr>
                      <a:r>
                        <a:rPr sz="1600" spc="-5" dirty="0">
                          <a:latin typeface="Malgun Gothic"/>
                          <a:cs typeface="Malgun Gothic"/>
                        </a:rPr>
                        <a:t>회원가입 완료 메시지</a:t>
                      </a:r>
                      <a:r>
                        <a:rPr sz="1600" spc="-235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00" spc="-5" dirty="0">
                          <a:latin typeface="Malgun Gothic"/>
                          <a:cs typeface="Malgun Gothic"/>
                        </a:rPr>
                        <a:t>호출</a:t>
                      </a:r>
                      <a:endParaRPr sz="1600" dirty="0">
                        <a:latin typeface="Malgun Gothic"/>
                        <a:cs typeface="Malgun Gothic"/>
                      </a:endParaRPr>
                    </a:p>
                  </a:txBody>
                  <a:tcPr marL="0" marR="0" marT="2108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3441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32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dirty="0">
                          <a:latin typeface="Malgun Gothic"/>
                          <a:cs typeface="Malgun Gothic"/>
                        </a:rPr>
                        <a:t>예외</a:t>
                      </a:r>
                      <a:r>
                        <a:rPr sz="1800" spc="-12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dirty="0">
                          <a:latin typeface="Malgun Gothic"/>
                          <a:cs typeface="Malgun Gothic"/>
                        </a:rPr>
                        <a:t>발생</a:t>
                      </a:r>
                    </a:p>
                  </a:txBody>
                  <a:tcPr marL="0" marR="0" marT="1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284480" indent="5588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endParaRPr lang="en-US" altLang="ko-KR" sz="1500" dirty="0">
                        <a:latin typeface="Malgun Gothic"/>
                        <a:cs typeface="Malgun Gothic"/>
                      </a:endParaRPr>
                    </a:p>
                    <a:p>
                      <a:pPr marL="91440" marR="284480" indent="5588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lang="ko-KR" altLang="en-US" sz="1500" dirty="0">
                          <a:latin typeface="Malgun Gothic"/>
                          <a:cs typeface="Malgun Gothic"/>
                        </a:rPr>
                        <a:t>해당 사항 없음</a:t>
                      </a:r>
                      <a:endParaRPr sz="1500" dirty="0">
                        <a:latin typeface="Malgun Gothic"/>
                        <a:cs typeface="Malgun Gothic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500" dirty="0" err="1">
                          <a:latin typeface="Malgun Gothic"/>
                          <a:cs typeface="Malgun Gothic"/>
                        </a:rPr>
                        <a:t>입력</a:t>
                      </a:r>
                      <a:r>
                        <a:rPr sz="150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500" dirty="0" err="1">
                          <a:latin typeface="Malgun Gothic"/>
                          <a:cs typeface="Malgun Gothic"/>
                        </a:rPr>
                        <a:t>메시지</a:t>
                      </a:r>
                      <a:r>
                        <a:rPr sz="1500" spc="-254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500" dirty="0" err="1">
                          <a:latin typeface="Malgun Gothic"/>
                          <a:cs typeface="Malgun Gothic"/>
                        </a:rPr>
                        <a:t>호출</a:t>
                      </a:r>
                      <a:endParaRPr lang="en-US" altLang="ko-Kore-KR" sz="1500" dirty="0">
                        <a:latin typeface="Malgun Gothic"/>
                        <a:cs typeface="Malgun Gothic"/>
                      </a:endParaRPr>
                    </a:p>
                    <a:p>
                      <a:pPr marL="92075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>
                          <a:latin typeface="Malgun Gothic"/>
                          <a:cs typeface="Malgun Gothic"/>
                        </a:rPr>
                        <a:t>네트워크 에러 시 메시지 호출</a:t>
                      </a:r>
                    </a:p>
                    <a:p>
                      <a:pPr marL="92075">
                        <a:lnSpc>
                          <a:spcPct val="100000"/>
                        </a:lnSpc>
                      </a:pPr>
                      <a:endParaRPr sz="1500" dirty="0">
                        <a:latin typeface="Malgun Gothic"/>
                        <a:cs typeface="Malgun Gothic"/>
                      </a:endParaRPr>
                    </a:p>
                  </a:txBody>
                  <a:tcPr marL="0" marR="0" marT="150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08585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13" name="object 7">
            <a:extLst>
              <a:ext uri="{FF2B5EF4-FFF2-40B4-BE49-F238E27FC236}">
                <a16:creationId xmlns:a16="http://schemas.microsoft.com/office/drawing/2014/main" id="{2D34D6B8-4F31-464C-B806-4AF1AC30EE3A}"/>
              </a:ext>
            </a:extLst>
          </p:cNvPr>
          <p:cNvSpPr/>
          <p:nvPr/>
        </p:nvSpPr>
        <p:spPr>
          <a:xfrm>
            <a:off x="775686" y="566973"/>
            <a:ext cx="367314" cy="347428"/>
          </a:xfrm>
          <a:custGeom>
            <a:avLst/>
            <a:gdLst/>
            <a:ahLst/>
            <a:cxnLst/>
            <a:rect l="l" t="t" r="r" b="b"/>
            <a:pathLst>
              <a:path w="996950" h="942975">
                <a:moveTo>
                  <a:pt x="996632" y="0"/>
                </a:moveTo>
                <a:lnTo>
                  <a:pt x="765771" y="0"/>
                </a:lnTo>
                <a:lnTo>
                  <a:pt x="740731" y="77364"/>
                </a:lnTo>
                <a:lnTo>
                  <a:pt x="717914" y="149313"/>
                </a:lnTo>
                <a:lnTo>
                  <a:pt x="697192" y="216022"/>
                </a:lnTo>
                <a:lnTo>
                  <a:pt x="678437" y="277668"/>
                </a:lnTo>
                <a:lnTo>
                  <a:pt x="661520" y="334425"/>
                </a:lnTo>
                <a:lnTo>
                  <a:pt x="646314" y="386470"/>
                </a:lnTo>
                <a:lnTo>
                  <a:pt x="632691" y="433977"/>
                </a:lnTo>
                <a:lnTo>
                  <a:pt x="576986" y="633564"/>
                </a:lnTo>
                <a:lnTo>
                  <a:pt x="570788" y="633564"/>
                </a:lnTo>
                <a:lnTo>
                  <a:pt x="579429" y="563672"/>
                </a:lnTo>
                <a:lnTo>
                  <a:pt x="583581" y="525241"/>
                </a:lnTo>
                <a:lnTo>
                  <a:pt x="587665" y="484412"/>
                </a:lnTo>
                <a:lnTo>
                  <a:pt x="595766" y="395345"/>
                </a:lnTo>
                <a:lnTo>
                  <a:pt x="604001" y="296028"/>
                </a:lnTo>
                <a:lnTo>
                  <a:pt x="626948" y="0"/>
                </a:lnTo>
                <a:lnTo>
                  <a:pt x="421881" y="0"/>
                </a:lnTo>
                <a:lnTo>
                  <a:pt x="373441" y="135350"/>
                </a:lnTo>
                <a:lnTo>
                  <a:pt x="330833" y="256462"/>
                </a:lnTo>
                <a:lnTo>
                  <a:pt x="293886" y="363709"/>
                </a:lnTo>
                <a:lnTo>
                  <a:pt x="262432" y="457461"/>
                </a:lnTo>
                <a:lnTo>
                  <a:pt x="236302" y="538093"/>
                </a:lnTo>
                <a:lnTo>
                  <a:pt x="215326" y="605976"/>
                </a:lnTo>
                <a:lnTo>
                  <a:pt x="206717" y="635254"/>
                </a:lnTo>
                <a:lnTo>
                  <a:pt x="201155" y="635254"/>
                </a:lnTo>
                <a:lnTo>
                  <a:pt x="207600" y="586520"/>
                </a:lnTo>
                <a:lnTo>
                  <a:pt x="215905" y="516039"/>
                </a:lnTo>
                <a:lnTo>
                  <a:pt x="231397" y="375272"/>
                </a:lnTo>
                <a:lnTo>
                  <a:pt x="270725" y="0"/>
                </a:lnTo>
                <a:lnTo>
                  <a:pt x="39763" y="0"/>
                </a:lnTo>
                <a:lnTo>
                  <a:pt x="0" y="942797"/>
                </a:lnTo>
                <a:lnTo>
                  <a:pt x="225145" y="942797"/>
                </a:lnTo>
                <a:lnTo>
                  <a:pt x="246640" y="886471"/>
                </a:lnTo>
                <a:lnTo>
                  <a:pt x="347949" y="624098"/>
                </a:lnTo>
                <a:lnTo>
                  <a:pt x="382475" y="533034"/>
                </a:lnTo>
                <a:lnTo>
                  <a:pt x="397783" y="491528"/>
                </a:lnTo>
                <a:lnTo>
                  <a:pt x="411565" y="453054"/>
                </a:lnTo>
                <a:lnTo>
                  <a:pt x="433882" y="386257"/>
                </a:lnTo>
                <a:lnTo>
                  <a:pt x="439445" y="386257"/>
                </a:lnTo>
                <a:lnTo>
                  <a:pt x="436240" y="421815"/>
                </a:lnTo>
                <a:lnTo>
                  <a:pt x="433100" y="461433"/>
                </a:lnTo>
                <a:lnTo>
                  <a:pt x="426862" y="551446"/>
                </a:lnTo>
                <a:lnTo>
                  <a:pt x="409776" y="822965"/>
                </a:lnTo>
                <a:lnTo>
                  <a:pt x="401561" y="942797"/>
                </a:lnTo>
                <a:lnTo>
                  <a:pt x="626897" y="942797"/>
                </a:lnTo>
                <a:lnTo>
                  <a:pt x="996632" y="0"/>
                </a:lnTo>
                <a:close/>
              </a:path>
            </a:pathLst>
          </a:custGeom>
          <a:solidFill>
            <a:srgbClr val="DBBD5C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5047" y="441197"/>
            <a:ext cx="47961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Gulim"/>
                <a:cs typeface="Gulim"/>
              </a:rPr>
              <a:t>요구</a:t>
            </a:r>
            <a:r>
              <a:rPr spc="-350" dirty="0">
                <a:latin typeface="Gulim"/>
                <a:cs typeface="Gulim"/>
              </a:rPr>
              <a:t> </a:t>
            </a:r>
            <a:r>
              <a:rPr dirty="0">
                <a:latin typeface="Gulim"/>
                <a:cs typeface="Gulim"/>
              </a:rPr>
              <a:t>사항</a:t>
            </a:r>
            <a:r>
              <a:rPr spc="-350" dirty="0">
                <a:latin typeface="Gulim"/>
                <a:cs typeface="Gulim"/>
              </a:rPr>
              <a:t> </a:t>
            </a:r>
            <a:r>
              <a:rPr dirty="0">
                <a:latin typeface="Gulim"/>
                <a:cs typeface="Gulim"/>
              </a:rPr>
              <a:t>분석</a:t>
            </a:r>
            <a:r>
              <a:rPr spc="-350" dirty="0">
                <a:latin typeface="Gulim"/>
                <a:cs typeface="Gulim"/>
              </a:rPr>
              <a:t> </a:t>
            </a:r>
            <a:r>
              <a:rPr spc="465" dirty="0">
                <a:latin typeface="Cambria"/>
                <a:cs typeface="Cambria"/>
              </a:rPr>
              <a:t>-</a:t>
            </a:r>
            <a:r>
              <a:rPr spc="55" dirty="0">
                <a:latin typeface="Cambria"/>
                <a:cs typeface="Cambria"/>
              </a:rPr>
              <a:t> </a:t>
            </a:r>
            <a:r>
              <a:rPr dirty="0">
                <a:latin typeface="Gulim"/>
                <a:cs typeface="Gulim"/>
              </a:rPr>
              <a:t>사용자</a:t>
            </a:r>
          </a:p>
        </p:txBody>
      </p:sp>
      <p:graphicFrame>
        <p:nvGraphicFramePr>
          <p:cNvPr id="11" name="object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0742034"/>
              </p:ext>
            </p:extLst>
          </p:nvPr>
        </p:nvGraphicFramePr>
        <p:xfrm>
          <a:off x="1281714" y="1452244"/>
          <a:ext cx="10006045" cy="517804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504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974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581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22959">
                <a:tc>
                  <a:txBody>
                    <a:bodyPr/>
                    <a:lstStyle/>
                    <a:p>
                      <a:pPr marL="390525" marR="384810" indent="9906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400" b="0" spc="5" dirty="0">
                          <a:solidFill>
                            <a:srgbClr val="FFFFFF"/>
                          </a:solidFill>
                          <a:latin typeface="Microsoft YaHei UI Light"/>
                          <a:cs typeface="Microsoft YaHei UI Light"/>
                        </a:rPr>
                        <a:t>USE  C</a:t>
                      </a:r>
                      <a:r>
                        <a:rPr sz="2400" b="0" spc="10" dirty="0">
                          <a:solidFill>
                            <a:srgbClr val="FFFFFF"/>
                          </a:solidFill>
                          <a:latin typeface="Microsoft YaHei UI Light"/>
                          <a:cs typeface="Microsoft YaHei UI Light"/>
                        </a:rPr>
                        <a:t>A</a:t>
                      </a:r>
                      <a:r>
                        <a:rPr sz="2400" b="0" spc="5" dirty="0">
                          <a:solidFill>
                            <a:srgbClr val="FFFFFF"/>
                          </a:solidFill>
                          <a:latin typeface="Microsoft YaHei UI Light"/>
                          <a:cs typeface="Microsoft YaHei UI Light"/>
                        </a:rPr>
                        <a:t>S</a:t>
                      </a:r>
                      <a:r>
                        <a:rPr sz="2400" b="0" dirty="0">
                          <a:solidFill>
                            <a:srgbClr val="FFFFFF"/>
                          </a:solidFill>
                          <a:latin typeface="Microsoft YaHei UI Light"/>
                          <a:cs typeface="Microsoft YaHei UI Light"/>
                        </a:rPr>
                        <a:t>E</a:t>
                      </a:r>
                      <a:endParaRPr sz="2400">
                        <a:latin typeface="Microsoft YaHei UI Light"/>
                        <a:cs typeface="Microsoft YaHei UI Light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1485E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730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로그인</a:t>
                      </a:r>
                      <a:endParaRPr sz="2400" dirty="0">
                        <a:latin typeface="Malgun Gothic"/>
                        <a:cs typeface="Malgun Gothic"/>
                      </a:endParaRPr>
                    </a:p>
                  </a:txBody>
                  <a:tcPr marL="0" marR="0" marT="2197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1485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13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85"/>
                        </a:spcBef>
                      </a:pPr>
                      <a:r>
                        <a:rPr sz="1800" dirty="0">
                          <a:latin typeface="Malgun Gothic"/>
                          <a:cs typeface="Malgun Gothic"/>
                        </a:rPr>
                        <a:t>설명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1250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110"/>
                        </a:spcBef>
                      </a:pPr>
                      <a:r>
                        <a:rPr lang="ko-KR" altLang="en-US" sz="1600" dirty="0">
                          <a:latin typeface="Malgun Gothic"/>
                          <a:cs typeface="Malgun Gothic"/>
                        </a:rPr>
                        <a:t>카카오 </a:t>
                      </a:r>
                      <a:r>
                        <a:rPr lang="en-US" altLang="ko-KR" sz="1600" dirty="0">
                          <a:latin typeface="Malgun Gothic"/>
                          <a:cs typeface="Malgun Gothic"/>
                        </a:rPr>
                        <a:t>API</a:t>
                      </a:r>
                      <a:r>
                        <a:rPr lang="ko-KR" altLang="en-US" sz="1600" dirty="0">
                          <a:latin typeface="Malgun Gothic"/>
                          <a:cs typeface="Malgun Gothic"/>
                        </a:rPr>
                        <a:t>를 통한 로그인</a:t>
                      </a:r>
                      <a:endParaRPr sz="1600" dirty="0">
                        <a:latin typeface="Malgun Gothic"/>
                        <a:cs typeface="Malgun Gothic"/>
                      </a:endParaRPr>
                    </a:p>
                  </a:txBody>
                  <a:tcPr marL="0" marR="0" marT="1409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800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85"/>
                        </a:spcBef>
                      </a:pPr>
                      <a:r>
                        <a:rPr sz="1800" dirty="0">
                          <a:latin typeface="Malgun Gothic"/>
                          <a:cs typeface="Malgun Gothic"/>
                        </a:rPr>
                        <a:t>사전</a:t>
                      </a:r>
                      <a:r>
                        <a:rPr sz="1800" spc="-12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dirty="0">
                          <a:latin typeface="Malgun Gothic"/>
                          <a:cs typeface="Malgun Gothic"/>
                        </a:rPr>
                        <a:t>조건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1250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115"/>
                        </a:spcBef>
                      </a:pPr>
                      <a:r>
                        <a:rPr sz="1600" spc="-5" dirty="0">
                          <a:latin typeface="Malgun Gothic"/>
                          <a:cs typeface="Malgun Gothic"/>
                        </a:rPr>
                        <a:t>비 로그인</a:t>
                      </a:r>
                      <a:r>
                        <a:rPr sz="1600" spc="-17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00" spc="-5" dirty="0">
                          <a:latin typeface="Malgun Gothic"/>
                          <a:cs typeface="Malgun Gothic"/>
                        </a:rPr>
                        <a:t>상태</a:t>
                      </a:r>
                      <a:endParaRPr sz="1600" dirty="0">
                        <a:latin typeface="Malgun Gothic"/>
                        <a:cs typeface="Malgun Gothic"/>
                      </a:endParaRPr>
                    </a:p>
                  </a:txBody>
                  <a:tcPr marL="0" marR="0" marT="1416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813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85"/>
                        </a:spcBef>
                      </a:pPr>
                      <a:r>
                        <a:rPr sz="1800" dirty="0">
                          <a:latin typeface="Malgun Gothic"/>
                          <a:cs typeface="Malgun Gothic"/>
                        </a:rPr>
                        <a:t>사후</a:t>
                      </a:r>
                      <a:r>
                        <a:rPr sz="1800" spc="-12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dirty="0">
                          <a:latin typeface="Malgun Gothic"/>
                          <a:cs typeface="Malgun Gothic"/>
                        </a:rPr>
                        <a:t>조건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1250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115"/>
                        </a:spcBef>
                      </a:pPr>
                      <a:r>
                        <a:rPr sz="1600" spc="-5" dirty="0">
                          <a:latin typeface="Malgun Gothic"/>
                          <a:cs typeface="Malgun Gothic"/>
                        </a:rPr>
                        <a:t>로그인</a:t>
                      </a:r>
                      <a:r>
                        <a:rPr sz="1600" spc="-8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00" spc="-5" dirty="0">
                          <a:latin typeface="Malgun Gothic"/>
                          <a:cs typeface="Malgun Gothic"/>
                        </a:rPr>
                        <a:t>성공</a:t>
                      </a:r>
                      <a:endParaRPr sz="1600" dirty="0">
                        <a:latin typeface="Malgun Gothic"/>
                        <a:cs typeface="Malgun Gothic"/>
                      </a:endParaRPr>
                    </a:p>
                  </a:txBody>
                  <a:tcPr marL="0" marR="0" marT="1416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097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800" dirty="0">
                          <a:latin typeface="Malgun Gothic"/>
                          <a:cs typeface="Malgun Gothic"/>
                        </a:rPr>
                        <a:t>기본</a:t>
                      </a:r>
                      <a:r>
                        <a:rPr sz="1800" spc="-12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dirty="0">
                          <a:latin typeface="Malgun Gothic"/>
                          <a:cs typeface="Malgun Gothic"/>
                        </a:rPr>
                        <a:t>흐름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571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600" b="0" spc="-40" dirty="0">
                          <a:latin typeface="Microsoft YaHei UI Light"/>
                          <a:cs typeface="Microsoft YaHei UI Light"/>
                        </a:rPr>
                        <a:t>ACTOR</a:t>
                      </a:r>
                      <a:endParaRPr sz="1600" dirty="0">
                        <a:latin typeface="Microsoft YaHei UI Light"/>
                        <a:cs typeface="Microsoft YaHei UI Light"/>
                      </a:endParaRPr>
                    </a:p>
                  </a:txBody>
                  <a:tcPr marL="0" marR="0" marT="717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600" b="0" spc="-15" dirty="0">
                          <a:latin typeface="Microsoft YaHei UI Light"/>
                          <a:cs typeface="Microsoft YaHei UI Light"/>
                        </a:rPr>
                        <a:t>SYSTEM</a:t>
                      </a:r>
                      <a:endParaRPr sz="1600" dirty="0">
                        <a:latin typeface="Microsoft YaHei UI Light"/>
                        <a:cs typeface="Microsoft YaHei UI Light"/>
                      </a:endParaRPr>
                    </a:p>
                  </a:txBody>
                  <a:tcPr marL="0" marR="0" marT="717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7398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2250" dirty="0">
                        <a:latin typeface="Times New Roman"/>
                        <a:cs typeface="Times New Roman"/>
                      </a:endParaRPr>
                    </a:p>
                    <a:p>
                      <a:pPr marL="338455" indent="-247650">
                        <a:lnSpc>
                          <a:spcPct val="100000"/>
                        </a:lnSpc>
                        <a:buFont typeface="Microsoft YaHei UI Light"/>
                        <a:buAutoNum type="arabicPeriod"/>
                        <a:tabLst>
                          <a:tab pos="339090" algn="l"/>
                        </a:tabLst>
                      </a:pPr>
                      <a:r>
                        <a:rPr lang="ko-KR" altLang="en-US" sz="1600" spc="-5" dirty="0">
                          <a:latin typeface="Malgun Gothic"/>
                          <a:cs typeface="Malgun Gothic"/>
                        </a:rPr>
                        <a:t>카카오 로그인 버튼 클릭</a:t>
                      </a:r>
                      <a:endParaRPr lang="en-US" altLang="ko-KR" sz="1600" spc="-5" dirty="0">
                        <a:latin typeface="Malgun Gothic"/>
                        <a:cs typeface="Malgun Gothic"/>
                      </a:endParaRPr>
                    </a:p>
                    <a:p>
                      <a:pPr marL="338455" indent="-247650">
                        <a:lnSpc>
                          <a:spcPct val="100000"/>
                        </a:lnSpc>
                        <a:buFont typeface="Microsoft YaHei UI Light"/>
                        <a:buAutoNum type="arabicPeriod"/>
                        <a:tabLst>
                          <a:tab pos="339090" algn="l"/>
                        </a:tabLst>
                      </a:pPr>
                      <a:r>
                        <a:rPr sz="1600" spc="-5" dirty="0" err="1">
                          <a:latin typeface="Malgun Gothic"/>
                          <a:cs typeface="Malgun Gothic"/>
                        </a:rPr>
                        <a:t>로그인</a:t>
                      </a:r>
                      <a:r>
                        <a:rPr sz="1600" spc="-9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00" spc="-10" dirty="0">
                          <a:latin typeface="Malgun Gothic"/>
                          <a:cs typeface="Malgun Gothic"/>
                        </a:rPr>
                        <a:t>요청</a:t>
                      </a:r>
                      <a:endParaRPr sz="1600" dirty="0">
                        <a:latin typeface="Malgun Gothic"/>
                        <a:cs typeface="Malgun Gothic"/>
                      </a:endParaRPr>
                    </a:p>
                  </a:txBody>
                  <a:tcPr marL="0" marR="0" marT="38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242570">
                        <a:lnSpc>
                          <a:spcPct val="100000"/>
                        </a:lnSpc>
                        <a:spcBef>
                          <a:spcPts val="1660"/>
                        </a:spcBef>
                        <a:buFont typeface="Microsoft YaHei UI Light"/>
                        <a:buAutoNum type="arabicPeriod" startAt="3"/>
                        <a:tabLst>
                          <a:tab pos="314960" algn="l"/>
                        </a:tabLst>
                      </a:pPr>
                      <a:r>
                        <a:rPr sz="1600" spc="-5" dirty="0">
                          <a:latin typeface="Malgun Gothic"/>
                          <a:cs typeface="Malgun Gothic"/>
                        </a:rPr>
                        <a:t>입력한 정보와 </a:t>
                      </a:r>
                      <a:r>
                        <a:rPr sz="1600" b="0" spc="-5" dirty="0">
                          <a:latin typeface="Microsoft YaHei UI Light"/>
                          <a:cs typeface="Microsoft YaHei UI Light"/>
                        </a:rPr>
                        <a:t>DB</a:t>
                      </a:r>
                      <a:r>
                        <a:rPr sz="1600" spc="-5" dirty="0">
                          <a:latin typeface="Malgun Gothic"/>
                          <a:cs typeface="Malgun Gothic"/>
                        </a:rPr>
                        <a:t>에 </a:t>
                      </a:r>
                      <a:r>
                        <a:rPr sz="1600" spc="-5" dirty="0" err="1">
                          <a:latin typeface="Malgun Gothic"/>
                          <a:cs typeface="Malgun Gothic"/>
                        </a:rPr>
                        <a:t>저장되어</a:t>
                      </a:r>
                      <a:r>
                        <a:rPr sz="1600" spc="-39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lang="ko-KR" altLang="en-US" sz="1600" spc="-39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00" spc="-5" dirty="0" err="1">
                          <a:latin typeface="Malgun Gothic"/>
                          <a:cs typeface="Malgun Gothic"/>
                        </a:rPr>
                        <a:t>있는</a:t>
                      </a:r>
                      <a:r>
                        <a:rPr sz="1600" spc="-5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lang="ko-KR" altLang="en-US" sz="1600" spc="-5" dirty="0">
                          <a:latin typeface="Malgun Gothic"/>
                          <a:cs typeface="Malgun Gothic"/>
                        </a:rPr>
                        <a:t>정</a:t>
                      </a:r>
                      <a:r>
                        <a:rPr sz="1600" spc="-5" dirty="0" err="1">
                          <a:latin typeface="Malgun Gothic"/>
                          <a:cs typeface="Malgun Gothic"/>
                        </a:rPr>
                        <a:t>보</a:t>
                      </a:r>
                      <a:r>
                        <a:rPr sz="1600" spc="-9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00" spc="-5" dirty="0">
                          <a:latin typeface="Malgun Gothic"/>
                          <a:cs typeface="Malgun Gothic"/>
                        </a:rPr>
                        <a:t>확인</a:t>
                      </a:r>
                      <a:endParaRPr sz="1600" dirty="0">
                        <a:latin typeface="Malgun Gothic"/>
                        <a:cs typeface="Malgun Gothic"/>
                      </a:endParaRPr>
                    </a:p>
                    <a:p>
                      <a:pPr marL="317500" indent="-226060">
                        <a:lnSpc>
                          <a:spcPct val="100000"/>
                        </a:lnSpc>
                        <a:buFont typeface="Microsoft YaHei UI Light"/>
                        <a:buAutoNum type="arabicPeriod" startAt="3"/>
                        <a:tabLst>
                          <a:tab pos="318135" algn="l"/>
                        </a:tabLst>
                      </a:pPr>
                      <a:r>
                        <a:rPr sz="1600" spc="-5" dirty="0">
                          <a:latin typeface="Malgun Gothic"/>
                          <a:cs typeface="Malgun Gothic"/>
                        </a:rPr>
                        <a:t>로그인된 메인화면</a:t>
                      </a:r>
                      <a:r>
                        <a:rPr sz="1600" spc="-15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00" spc="-5" dirty="0">
                          <a:latin typeface="Malgun Gothic"/>
                          <a:cs typeface="Malgun Gothic"/>
                        </a:rPr>
                        <a:t>호출</a:t>
                      </a:r>
                      <a:endParaRPr sz="1600" dirty="0">
                        <a:latin typeface="Malgun Gothic"/>
                        <a:cs typeface="Malgun Gothic"/>
                      </a:endParaRPr>
                    </a:p>
                  </a:txBody>
                  <a:tcPr marL="0" marR="0" marT="2108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922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dirty="0">
                          <a:latin typeface="Malgun Gothic"/>
                          <a:cs typeface="Malgun Gothic"/>
                        </a:rPr>
                        <a:t>예외</a:t>
                      </a:r>
                      <a:r>
                        <a:rPr sz="1800" spc="-12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dirty="0">
                          <a:latin typeface="Malgun Gothic"/>
                          <a:cs typeface="Malgun Gothic"/>
                        </a:rPr>
                        <a:t>발생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31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lang="ko-KR" altLang="en-US" sz="2850" dirty="0">
                        <a:latin typeface="Times New Roman"/>
                        <a:cs typeface="Times New Roman"/>
                      </a:endParaRPr>
                    </a:p>
                    <a:p>
                      <a:pPr marL="14795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lang="ko-KR" altLang="en-US" sz="1500" dirty="0">
                          <a:latin typeface="Malgun Gothic"/>
                          <a:cs typeface="Malgun Gothic"/>
                        </a:rPr>
                        <a:t>해당사항 없음</a:t>
                      </a:r>
                    </a:p>
                  </a:txBody>
                  <a:tcPr marL="0" marR="0" marT="57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2850" dirty="0">
                        <a:latin typeface="Times New Roman"/>
                        <a:cs typeface="Times New Roman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500" dirty="0">
                          <a:latin typeface="Malgun Gothic"/>
                          <a:cs typeface="Malgun Gothic"/>
                        </a:rPr>
                        <a:t>로그인 실패 </a:t>
                      </a:r>
                      <a:r>
                        <a:rPr sz="1500" dirty="0" err="1">
                          <a:latin typeface="Malgun Gothic"/>
                          <a:cs typeface="Malgun Gothic"/>
                        </a:rPr>
                        <a:t>메시지</a:t>
                      </a:r>
                      <a:r>
                        <a:rPr sz="1500" spc="-245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500" dirty="0" err="1">
                          <a:latin typeface="Malgun Gothic"/>
                          <a:cs typeface="Malgun Gothic"/>
                        </a:rPr>
                        <a:t>호출</a:t>
                      </a:r>
                      <a:endParaRPr lang="en-US" altLang="ko-Kore-KR" sz="1500" dirty="0">
                        <a:latin typeface="Malgun Gothic"/>
                        <a:cs typeface="Malgun Gothic"/>
                      </a:endParaRPr>
                    </a:p>
                    <a:p>
                      <a:pPr marL="92075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>
                          <a:latin typeface="Malgun Gothic"/>
                          <a:cs typeface="Malgun Gothic"/>
                        </a:rPr>
                        <a:t>네트워크 에러 시 메시지 호출</a:t>
                      </a: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500" dirty="0">
                        <a:latin typeface="Malgun Gothic"/>
                        <a:cs typeface="Malgun Gothic"/>
                      </a:endParaRPr>
                    </a:p>
                  </a:txBody>
                  <a:tcPr marL="0" marR="0" marT="57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08585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13" name="object 7">
            <a:extLst>
              <a:ext uri="{FF2B5EF4-FFF2-40B4-BE49-F238E27FC236}">
                <a16:creationId xmlns:a16="http://schemas.microsoft.com/office/drawing/2014/main" id="{68F8C48C-918F-E44E-9DC4-8F7C566AD9DD}"/>
              </a:ext>
            </a:extLst>
          </p:cNvPr>
          <p:cNvSpPr/>
          <p:nvPr/>
        </p:nvSpPr>
        <p:spPr>
          <a:xfrm>
            <a:off x="762000" y="566973"/>
            <a:ext cx="367314" cy="347428"/>
          </a:xfrm>
          <a:custGeom>
            <a:avLst/>
            <a:gdLst/>
            <a:ahLst/>
            <a:cxnLst/>
            <a:rect l="l" t="t" r="r" b="b"/>
            <a:pathLst>
              <a:path w="996950" h="942975">
                <a:moveTo>
                  <a:pt x="996632" y="0"/>
                </a:moveTo>
                <a:lnTo>
                  <a:pt x="765771" y="0"/>
                </a:lnTo>
                <a:lnTo>
                  <a:pt x="740731" y="77364"/>
                </a:lnTo>
                <a:lnTo>
                  <a:pt x="717914" y="149313"/>
                </a:lnTo>
                <a:lnTo>
                  <a:pt x="697192" y="216022"/>
                </a:lnTo>
                <a:lnTo>
                  <a:pt x="678437" y="277668"/>
                </a:lnTo>
                <a:lnTo>
                  <a:pt x="661520" y="334425"/>
                </a:lnTo>
                <a:lnTo>
                  <a:pt x="646314" y="386470"/>
                </a:lnTo>
                <a:lnTo>
                  <a:pt x="632691" y="433977"/>
                </a:lnTo>
                <a:lnTo>
                  <a:pt x="576986" y="633564"/>
                </a:lnTo>
                <a:lnTo>
                  <a:pt x="570788" y="633564"/>
                </a:lnTo>
                <a:lnTo>
                  <a:pt x="579429" y="563672"/>
                </a:lnTo>
                <a:lnTo>
                  <a:pt x="583581" y="525241"/>
                </a:lnTo>
                <a:lnTo>
                  <a:pt x="587665" y="484412"/>
                </a:lnTo>
                <a:lnTo>
                  <a:pt x="595766" y="395345"/>
                </a:lnTo>
                <a:lnTo>
                  <a:pt x="604001" y="296028"/>
                </a:lnTo>
                <a:lnTo>
                  <a:pt x="626948" y="0"/>
                </a:lnTo>
                <a:lnTo>
                  <a:pt x="421881" y="0"/>
                </a:lnTo>
                <a:lnTo>
                  <a:pt x="373441" y="135350"/>
                </a:lnTo>
                <a:lnTo>
                  <a:pt x="330833" y="256462"/>
                </a:lnTo>
                <a:lnTo>
                  <a:pt x="293886" y="363709"/>
                </a:lnTo>
                <a:lnTo>
                  <a:pt x="262432" y="457461"/>
                </a:lnTo>
                <a:lnTo>
                  <a:pt x="236302" y="538093"/>
                </a:lnTo>
                <a:lnTo>
                  <a:pt x="215326" y="605976"/>
                </a:lnTo>
                <a:lnTo>
                  <a:pt x="206717" y="635254"/>
                </a:lnTo>
                <a:lnTo>
                  <a:pt x="201155" y="635254"/>
                </a:lnTo>
                <a:lnTo>
                  <a:pt x="207600" y="586520"/>
                </a:lnTo>
                <a:lnTo>
                  <a:pt x="215905" y="516039"/>
                </a:lnTo>
                <a:lnTo>
                  <a:pt x="231397" y="375272"/>
                </a:lnTo>
                <a:lnTo>
                  <a:pt x="270725" y="0"/>
                </a:lnTo>
                <a:lnTo>
                  <a:pt x="39763" y="0"/>
                </a:lnTo>
                <a:lnTo>
                  <a:pt x="0" y="942797"/>
                </a:lnTo>
                <a:lnTo>
                  <a:pt x="225145" y="942797"/>
                </a:lnTo>
                <a:lnTo>
                  <a:pt x="246640" y="886471"/>
                </a:lnTo>
                <a:lnTo>
                  <a:pt x="347949" y="624098"/>
                </a:lnTo>
                <a:lnTo>
                  <a:pt x="382475" y="533034"/>
                </a:lnTo>
                <a:lnTo>
                  <a:pt x="397783" y="491528"/>
                </a:lnTo>
                <a:lnTo>
                  <a:pt x="411565" y="453054"/>
                </a:lnTo>
                <a:lnTo>
                  <a:pt x="433882" y="386257"/>
                </a:lnTo>
                <a:lnTo>
                  <a:pt x="439445" y="386257"/>
                </a:lnTo>
                <a:lnTo>
                  <a:pt x="436240" y="421815"/>
                </a:lnTo>
                <a:lnTo>
                  <a:pt x="433100" y="461433"/>
                </a:lnTo>
                <a:lnTo>
                  <a:pt x="426862" y="551446"/>
                </a:lnTo>
                <a:lnTo>
                  <a:pt x="409776" y="822965"/>
                </a:lnTo>
                <a:lnTo>
                  <a:pt x="401561" y="942797"/>
                </a:lnTo>
                <a:lnTo>
                  <a:pt x="626897" y="942797"/>
                </a:lnTo>
                <a:lnTo>
                  <a:pt x="996632" y="0"/>
                </a:lnTo>
                <a:close/>
              </a:path>
            </a:pathLst>
          </a:custGeom>
          <a:solidFill>
            <a:srgbClr val="DBBD5C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5047" y="441197"/>
            <a:ext cx="47961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Gulim"/>
                <a:cs typeface="Gulim"/>
              </a:rPr>
              <a:t>요구</a:t>
            </a:r>
            <a:r>
              <a:rPr spc="-350" dirty="0">
                <a:latin typeface="Gulim"/>
                <a:cs typeface="Gulim"/>
              </a:rPr>
              <a:t> </a:t>
            </a:r>
            <a:r>
              <a:rPr dirty="0">
                <a:latin typeface="Gulim"/>
                <a:cs typeface="Gulim"/>
              </a:rPr>
              <a:t>사항</a:t>
            </a:r>
            <a:r>
              <a:rPr spc="-350" dirty="0">
                <a:latin typeface="Gulim"/>
                <a:cs typeface="Gulim"/>
              </a:rPr>
              <a:t> </a:t>
            </a:r>
            <a:r>
              <a:rPr dirty="0">
                <a:latin typeface="Gulim"/>
                <a:cs typeface="Gulim"/>
              </a:rPr>
              <a:t>분석</a:t>
            </a:r>
            <a:r>
              <a:rPr spc="-350" dirty="0">
                <a:latin typeface="Gulim"/>
                <a:cs typeface="Gulim"/>
              </a:rPr>
              <a:t> </a:t>
            </a:r>
            <a:r>
              <a:rPr spc="465" dirty="0">
                <a:latin typeface="Cambria"/>
                <a:cs typeface="Cambria"/>
              </a:rPr>
              <a:t>-</a:t>
            </a:r>
            <a:r>
              <a:rPr spc="55" dirty="0">
                <a:latin typeface="Cambria"/>
                <a:cs typeface="Cambria"/>
              </a:rPr>
              <a:t> </a:t>
            </a:r>
            <a:r>
              <a:rPr dirty="0">
                <a:latin typeface="Gulim"/>
                <a:cs typeface="Gulim"/>
              </a:rPr>
              <a:t>사용자</a:t>
            </a:r>
          </a:p>
        </p:txBody>
      </p:sp>
      <p:graphicFrame>
        <p:nvGraphicFramePr>
          <p:cNvPr id="11" name="object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0575459"/>
              </p:ext>
            </p:extLst>
          </p:nvPr>
        </p:nvGraphicFramePr>
        <p:xfrm>
          <a:off x="1281714" y="1452244"/>
          <a:ext cx="9703787" cy="51443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975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76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295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22959">
                <a:tc>
                  <a:txBody>
                    <a:bodyPr/>
                    <a:lstStyle/>
                    <a:p>
                      <a:pPr marL="390525" marR="384810" indent="9906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400" b="0" spc="5" dirty="0">
                          <a:solidFill>
                            <a:srgbClr val="FFFFFF"/>
                          </a:solidFill>
                          <a:latin typeface="Microsoft YaHei UI Light"/>
                          <a:cs typeface="Microsoft YaHei UI Light"/>
                        </a:rPr>
                        <a:t>USE  C</a:t>
                      </a:r>
                      <a:r>
                        <a:rPr sz="2400" b="0" spc="10" dirty="0">
                          <a:solidFill>
                            <a:srgbClr val="FFFFFF"/>
                          </a:solidFill>
                          <a:latin typeface="Microsoft YaHei UI Light"/>
                          <a:cs typeface="Microsoft YaHei UI Light"/>
                        </a:rPr>
                        <a:t>A</a:t>
                      </a:r>
                      <a:r>
                        <a:rPr sz="2400" b="0" spc="5" dirty="0">
                          <a:solidFill>
                            <a:srgbClr val="FFFFFF"/>
                          </a:solidFill>
                          <a:latin typeface="Microsoft YaHei UI Light"/>
                          <a:cs typeface="Microsoft YaHei UI Light"/>
                        </a:rPr>
                        <a:t>S</a:t>
                      </a:r>
                      <a:r>
                        <a:rPr sz="2400" b="0" dirty="0">
                          <a:solidFill>
                            <a:srgbClr val="FFFFFF"/>
                          </a:solidFill>
                          <a:latin typeface="Microsoft YaHei UI Light"/>
                          <a:cs typeface="Microsoft YaHei UI Light"/>
                        </a:rPr>
                        <a:t>E</a:t>
                      </a:r>
                      <a:endParaRPr sz="2400">
                        <a:latin typeface="Microsoft YaHei UI Light"/>
                        <a:cs typeface="Microsoft YaHei UI Light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1485E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30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사용자</a:t>
                      </a:r>
                      <a:r>
                        <a:rPr sz="2400" b="1" spc="-14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정보수정</a:t>
                      </a:r>
                      <a:endParaRPr sz="2400" dirty="0">
                        <a:latin typeface="Malgun Gothic"/>
                        <a:cs typeface="Malgun Gothic"/>
                      </a:endParaRPr>
                    </a:p>
                  </a:txBody>
                  <a:tcPr marL="0" marR="0" marT="2197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1485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13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85"/>
                        </a:spcBef>
                      </a:pPr>
                      <a:r>
                        <a:rPr sz="1800" dirty="0">
                          <a:latin typeface="Malgun Gothic"/>
                          <a:cs typeface="Malgun Gothic"/>
                        </a:rPr>
                        <a:t>설명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1250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110"/>
                        </a:spcBef>
                      </a:pPr>
                      <a:r>
                        <a:rPr sz="1600" spc="-5" dirty="0">
                          <a:latin typeface="Malgun Gothic"/>
                          <a:cs typeface="Malgun Gothic"/>
                        </a:rPr>
                        <a:t>사용자</a:t>
                      </a:r>
                      <a:r>
                        <a:rPr sz="1600" spc="-8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00" spc="-5" dirty="0">
                          <a:latin typeface="Malgun Gothic"/>
                          <a:cs typeface="Malgun Gothic"/>
                        </a:rPr>
                        <a:t>정보수정</a:t>
                      </a:r>
                      <a:endParaRPr sz="1600" dirty="0">
                        <a:latin typeface="Malgun Gothic"/>
                        <a:cs typeface="Malgun Gothic"/>
                      </a:endParaRPr>
                    </a:p>
                  </a:txBody>
                  <a:tcPr marL="0" marR="0" marT="1409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800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85"/>
                        </a:spcBef>
                      </a:pPr>
                      <a:r>
                        <a:rPr sz="1800" dirty="0">
                          <a:latin typeface="Malgun Gothic"/>
                          <a:cs typeface="Malgun Gothic"/>
                        </a:rPr>
                        <a:t>사전</a:t>
                      </a:r>
                      <a:r>
                        <a:rPr sz="1800" spc="-12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dirty="0">
                          <a:latin typeface="Malgun Gothic"/>
                          <a:cs typeface="Malgun Gothic"/>
                        </a:rPr>
                        <a:t>조건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1250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115"/>
                        </a:spcBef>
                      </a:pPr>
                      <a:r>
                        <a:rPr sz="1600" spc="-5" dirty="0">
                          <a:latin typeface="Malgun Gothic"/>
                          <a:cs typeface="Malgun Gothic"/>
                        </a:rPr>
                        <a:t>로그인</a:t>
                      </a:r>
                      <a:r>
                        <a:rPr sz="1600" spc="-8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00" spc="-5" dirty="0">
                          <a:latin typeface="Malgun Gothic"/>
                          <a:cs typeface="Malgun Gothic"/>
                        </a:rPr>
                        <a:t>상태</a:t>
                      </a:r>
                      <a:endParaRPr sz="1600" dirty="0">
                        <a:latin typeface="Malgun Gothic"/>
                        <a:cs typeface="Malgun Gothic"/>
                      </a:endParaRPr>
                    </a:p>
                  </a:txBody>
                  <a:tcPr marL="0" marR="0" marT="1416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813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85"/>
                        </a:spcBef>
                      </a:pPr>
                      <a:r>
                        <a:rPr sz="1800" dirty="0">
                          <a:latin typeface="Malgun Gothic"/>
                          <a:cs typeface="Malgun Gothic"/>
                        </a:rPr>
                        <a:t>사후</a:t>
                      </a:r>
                      <a:r>
                        <a:rPr sz="1800" spc="-12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dirty="0">
                          <a:latin typeface="Malgun Gothic"/>
                          <a:cs typeface="Malgun Gothic"/>
                        </a:rPr>
                        <a:t>조건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1250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115"/>
                        </a:spcBef>
                      </a:pPr>
                      <a:r>
                        <a:rPr sz="1600" spc="-5" dirty="0">
                          <a:latin typeface="Malgun Gothic"/>
                          <a:cs typeface="Malgun Gothic"/>
                        </a:rPr>
                        <a:t>사용자 정보수정</a:t>
                      </a:r>
                      <a:r>
                        <a:rPr sz="1600" spc="-155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00" spc="-5" dirty="0">
                          <a:latin typeface="Malgun Gothic"/>
                          <a:cs typeface="Malgun Gothic"/>
                        </a:rPr>
                        <a:t>성공</a:t>
                      </a:r>
                      <a:endParaRPr sz="1600" dirty="0">
                        <a:latin typeface="Malgun Gothic"/>
                        <a:cs typeface="Malgun Gothic"/>
                      </a:endParaRPr>
                    </a:p>
                  </a:txBody>
                  <a:tcPr marL="0" marR="0" marT="1416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097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800" dirty="0">
                          <a:latin typeface="Malgun Gothic"/>
                          <a:cs typeface="Malgun Gothic"/>
                        </a:rPr>
                        <a:t>기본</a:t>
                      </a:r>
                      <a:r>
                        <a:rPr sz="1800" spc="-12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dirty="0">
                          <a:latin typeface="Malgun Gothic"/>
                          <a:cs typeface="Malgun Gothic"/>
                        </a:rPr>
                        <a:t>흐름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571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600" b="0" spc="-40" dirty="0">
                          <a:latin typeface="Microsoft YaHei UI Light"/>
                          <a:cs typeface="Microsoft YaHei UI Light"/>
                        </a:rPr>
                        <a:t>ACTOR</a:t>
                      </a:r>
                      <a:endParaRPr sz="1600" dirty="0">
                        <a:latin typeface="Microsoft YaHei UI Light"/>
                        <a:cs typeface="Microsoft YaHei UI Light"/>
                      </a:endParaRPr>
                    </a:p>
                  </a:txBody>
                  <a:tcPr marL="0" marR="0" marT="717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600" b="0" spc="-15" dirty="0">
                          <a:latin typeface="Microsoft YaHei UI Light"/>
                          <a:cs typeface="Microsoft YaHei UI Light"/>
                        </a:rPr>
                        <a:t>SYSTEM</a:t>
                      </a:r>
                      <a:endParaRPr sz="1600" dirty="0">
                        <a:latin typeface="Microsoft YaHei UI Light"/>
                        <a:cs typeface="Microsoft YaHei UI Light"/>
                      </a:endParaRPr>
                    </a:p>
                  </a:txBody>
                  <a:tcPr marL="0" marR="0" marT="717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7398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2250" dirty="0">
                        <a:latin typeface="Times New Roman"/>
                        <a:cs typeface="Times New Roman"/>
                      </a:endParaRPr>
                    </a:p>
                    <a:p>
                      <a:pPr marL="279400" indent="-187960">
                        <a:lnSpc>
                          <a:spcPct val="100000"/>
                        </a:lnSpc>
                        <a:buFont typeface="Microsoft YaHei UI Light"/>
                        <a:buAutoNum type="arabicPeriod"/>
                        <a:tabLst>
                          <a:tab pos="279400" algn="l"/>
                        </a:tabLst>
                      </a:pPr>
                      <a:r>
                        <a:rPr sz="1600" spc="-5" dirty="0">
                          <a:latin typeface="Malgun Gothic"/>
                          <a:cs typeface="Malgun Gothic"/>
                        </a:rPr>
                        <a:t>수정할 사용자 정보</a:t>
                      </a:r>
                      <a:r>
                        <a:rPr sz="1600" spc="-245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00" spc="-5" dirty="0">
                          <a:latin typeface="Malgun Gothic"/>
                          <a:cs typeface="Malgun Gothic"/>
                        </a:rPr>
                        <a:t>입력</a:t>
                      </a:r>
                      <a:endParaRPr sz="1600" dirty="0">
                        <a:latin typeface="Malgun Gothic"/>
                        <a:cs typeface="Malgun Gothic"/>
                      </a:endParaRPr>
                    </a:p>
                    <a:p>
                      <a:pPr marL="314325" indent="-223520">
                        <a:lnSpc>
                          <a:spcPct val="100000"/>
                        </a:lnSpc>
                        <a:buFont typeface="Microsoft YaHei UI Light"/>
                        <a:buAutoNum type="arabicPeriod"/>
                        <a:tabLst>
                          <a:tab pos="314960" algn="l"/>
                        </a:tabLst>
                      </a:pPr>
                      <a:r>
                        <a:rPr sz="1600" spc="-10" dirty="0">
                          <a:latin typeface="Malgun Gothic"/>
                          <a:cs typeface="Malgun Gothic"/>
                        </a:rPr>
                        <a:t>정보수정</a:t>
                      </a:r>
                      <a:r>
                        <a:rPr sz="1600" spc="-8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00" spc="-10" dirty="0">
                          <a:latin typeface="Malgun Gothic"/>
                          <a:cs typeface="Malgun Gothic"/>
                        </a:rPr>
                        <a:t>요청</a:t>
                      </a:r>
                      <a:endParaRPr sz="1600" dirty="0">
                        <a:latin typeface="Malgun Gothic"/>
                        <a:cs typeface="Malgun Gothic"/>
                      </a:endParaRPr>
                    </a:p>
                  </a:txBody>
                  <a:tcPr marL="0" marR="0" marT="38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2250" dirty="0">
                        <a:latin typeface="Times New Roman"/>
                        <a:cs typeface="Times New Roman"/>
                      </a:endParaRPr>
                    </a:p>
                    <a:p>
                      <a:pPr marL="314325" indent="-222885">
                        <a:lnSpc>
                          <a:spcPct val="100000"/>
                        </a:lnSpc>
                        <a:buFont typeface="Microsoft YaHei UI Light"/>
                        <a:buAutoNum type="arabicPeriod" startAt="3"/>
                        <a:tabLst>
                          <a:tab pos="314960" algn="l"/>
                        </a:tabLst>
                      </a:pPr>
                      <a:r>
                        <a:rPr sz="1600" spc="-5" dirty="0">
                          <a:latin typeface="Malgun Gothic"/>
                          <a:cs typeface="Malgun Gothic"/>
                        </a:rPr>
                        <a:t>수정된 사용자 정보</a:t>
                      </a:r>
                      <a:r>
                        <a:rPr sz="1600" spc="-245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00" spc="-5" dirty="0">
                          <a:latin typeface="Malgun Gothic"/>
                          <a:cs typeface="Malgun Gothic"/>
                        </a:rPr>
                        <a:t>저장</a:t>
                      </a:r>
                      <a:endParaRPr sz="1600" dirty="0">
                        <a:latin typeface="Malgun Gothic"/>
                        <a:cs typeface="Malgun Gothic"/>
                      </a:endParaRPr>
                    </a:p>
                    <a:p>
                      <a:pPr marL="317500" indent="-226060">
                        <a:lnSpc>
                          <a:spcPct val="100000"/>
                        </a:lnSpc>
                        <a:buFont typeface="Microsoft YaHei UI Light"/>
                        <a:buAutoNum type="arabicPeriod" startAt="3"/>
                        <a:tabLst>
                          <a:tab pos="318135" algn="l"/>
                        </a:tabLst>
                      </a:pPr>
                      <a:r>
                        <a:rPr sz="1600" spc="-10" dirty="0">
                          <a:latin typeface="Malgun Gothic"/>
                          <a:cs typeface="Malgun Gothic"/>
                        </a:rPr>
                        <a:t>메인화면으로</a:t>
                      </a:r>
                      <a:r>
                        <a:rPr sz="1600" spc="-75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00" spc="-10" dirty="0">
                          <a:latin typeface="Malgun Gothic"/>
                          <a:cs typeface="Malgun Gothic"/>
                        </a:rPr>
                        <a:t>이동</a:t>
                      </a:r>
                      <a:endParaRPr sz="1600" dirty="0">
                        <a:latin typeface="Malgun Gothic"/>
                        <a:cs typeface="Malgun Gothic"/>
                      </a:endParaRPr>
                    </a:p>
                  </a:txBody>
                  <a:tcPr marL="0" marR="0" marT="38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922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dirty="0">
                          <a:latin typeface="Malgun Gothic"/>
                          <a:cs typeface="Malgun Gothic"/>
                        </a:rPr>
                        <a:t>예외</a:t>
                      </a:r>
                      <a:r>
                        <a:rPr sz="1800" spc="-12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dirty="0">
                          <a:latin typeface="Malgun Gothic"/>
                          <a:cs typeface="Malgun Gothic"/>
                        </a:rPr>
                        <a:t>발생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31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95885" indent="55880">
                        <a:lnSpc>
                          <a:spcPct val="102299"/>
                        </a:lnSpc>
                        <a:spcBef>
                          <a:spcPts val="790"/>
                        </a:spcBef>
                      </a:pPr>
                      <a:r>
                        <a:rPr lang="ko-KR" altLang="en-US" sz="1400" dirty="0">
                          <a:latin typeface="Malgun Gothic"/>
                          <a:cs typeface="Malgun Gothic"/>
                        </a:rPr>
                        <a:t>해당사항 없음</a:t>
                      </a:r>
                      <a:endParaRPr sz="1400" dirty="0">
                        <a:latin typeface="Malgun Gothic"/>
                        <a:cs typeface="Malgun Gothic"/>
                      </a:endParaRPr>
                    </a:p>
                  </a:txBody>
                  <a:tcPr marL="0" marR="0" marT="1003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4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Malgun Gothic"/>
                          <a:cs typeface="Malgun Gothic"/>
                        </a:rPr>
                        <a:t>네트워크 에러 시 메시지 호출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08585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13" name="object 7">
            <a:extLst>
              <a:ext uri="{FF2B5EF4-FFF2-40B4-BE49-F238E27FC236}">
                <a16:creationId xmlns:a16="http://schemas.microsoft.com/office/drawing/2014/main" id="{1573572F-28B0-4F4B-A83E-BCD6FDDFC425}"/>
              </a:ext>
            </a:extLst>
          </p:cNvPr>
          <p:cNvSpPr/>
          <p:nvPr/>
        </p:nvSpPr>
        <p:spPr>
          <a:xfrm>
            <a:off x="762000" y="566973"/>
            <a:ext cx="367314" cy="347428"/>
          </a:xfrm>
          <a:custGeom>
            <a:avLst/>
            <a:gdLst/>
            <a:ahLst/>
            <a:cxnLst/>
            <a:rect l="l" t="t" r="r" b="b"/>
            <a:pathLst>
              <a:path w="996950" h="942975">
                <a:moveTo>
                  <a:pt x="996632" y="0"/>
                </a:moveTo>
                <a:lnTo>
                  <a:pt x="765771" y="0"/>
                </a:lnTo>
                <a:lnTo>
                  <a:pt x="740731" y="77364"/>
                </a:lnTo>
                <a:lnTo>
                  <a:pt x="717914" y="149313"/>
                </a:lnTo>
                <a:lnTo>
                  <a:pt x="697192" y="216022"/>
                </a:lnTo>
                <a:lnTo>
                  <a:pt x="678437" y="277668"/>
                </a:lnTo>
                <a:lnTo>
                  <a:pt x="661520" y="334425"/>
                </a:lnTo>
                <a:lnTo>
                  <a:pt x="646314" y="386470"/>
                </a:lnTo>
                <a:lnTo>
                  <a:pt x="632691" y="433977"/>
                </a:lnTo>
                <a:lnTo>
                  <a:pt x="576986" y="633564"/>
                </a:lnTo>
                <a:lnTo>
                  <a:pt x="570788" y="633564"/>
                </a:lnTo>
                <a:lnTo>
                  <a:pt x="579429" y="563672"/>
                </a:lnTo>
                <a:lnTo>
                  <a:pt x="583581" y="525241"/>
                </a:lnTo>
                <a:lnTo>
                  <a:pt x="587665" y="484412"/>
                </a:lnTo>
                <a:lnTo>
                  <a:pt x="595766" y="395345"/>
                </a:lnTo>
                <a:lnTo>
                  <a:pt x="604001" y="296028"/>
                </a:lnTo>
                <a:lnTo>
                  <a:pt x="626948" y="0"/>
                </a:lnTo>
                <a:lnTo>
                  <a:pt x="421881" y="0"/>
                </a:lnTo>
                <a:lnTo>
                  <a:pt x="373441" y="135350"/>
                </a:lnTo>
                <a:lnTo>
                  <a:pt x="330833" y="256462"/>
                </a:lnTo>
                <a:lnTo>
                  <a:pt x="293886" y="363709"/>
                </a:lnTo>
                <a:lnTo>
                  <a:pt x="262432" y="457461"/>
                </a:lnTo>
                <a:lnTo>
                  <a:pt x="236302" y="538093"/>
                </a:lnTo>
                <a:lnTo>
                  <a:pt x="215326" y="605976"/>
                </a:lnTo>
                <a:lnTo>
                  <a:pt x="206717" y="635254"/>
                </a:lnTo>
                <a:lnTo>
                  <a:pt x="201155" y="635254"/>
                </a:lnTo>
                <a:lnTo>
                  <a:pt x="207600" y="586520"/>
                </a:lnTo>
                <a:lnTo>
                  <a:pt x="215905" y="516039"/>
                </a:lnTo>
                <a:lnTo>
                  <a:pt x="231397" y="375272"/>
                </a:lnTo>
                <a:lnTo>
                  <a:pt x="270725" y="0"/>
                </a:lnTo>
                <a:lnTo>
                  <a:pt x="39763" y="0"/>
                </a:lnTo>
                <a:lnTo>
                  <a:pt x="0" y="942797"/>
                </a:lnTo>
                <a:lnTo>
                  <a:pt x="225145" y="942797"/>
                </a:lnTo>
                <a:lnTo>
                  <a:pt x="246640" y="886471"/>
                </a:lnTo>
                <a:lnTo>
                  <a:pt x="347949" y="624098"/>
                </a:lnTo>
                <a:lnTo>
                  <a:pt x="382475" y="533034"/>
                </a:lnTo>
                <a:lnTo>
                  <a:pt x="397783" y="491528"/>
                </a:lnTo>
                <a:lnTo>
                  <a:pt x="411565" y="453054"/>
                </a:lnTo>
                <a:lnTo>
                  <a:pt x="433882" y="386257"/>
                </a:lnTo>
                <a:lnTo>
                  <a:pt x="439445" y="386257"/>
                </a:lnTo>
                <a:lnTo>
                  <a:pt x="436240" y="421815"/>
                </a:lnTo>
                <a:lnTo>
                  <a:pt x="433100" y="461433"/>
                </a:lnTo>
                <a:lnTo>
                  <a:pt x="426862" y="551446"/>
                </a:lnTo>
                <a:lnTo>
                  <a:pt x="409776" y="822965"/>
                </a:lnTo>
                <a:lnTo>
                  <a:pt x="401561" y="942797"/>
                </a:lnTo>
                <a:lnTo>
                  <a:pt x="626897" y="942797"/>
                </a:lnTo>
                <a:lnTo>
                  <a:pt x="996632" y="0"/>
                </a:lnTo>
                <a:close/>
              </a:path>
            </a:pathLst>
          </a:custGeom>
          <a:solidFill>
            <a:srgbClr val="DBBD5C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5047" y="441197"/>
            <a:ext cx="47961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Gulim"/>
                <a:cs typeface="Gulim"/>
              </a:rPr>
              <a:t>요구</a:t>
            </a:r>
            <a:r>
              <a:rPr spc="-350" dirty="0">
                <a:latin typeface="Gulim"/>
                <a:cs typeface="Gulim"/>
              </a:rPr>
              <a:t> </a:t>
            </a:r>
            <a:r>
              <a:rPr dirty="0">
                <a:latin typeface="Gulim"/>
                <a:cs typeface="Gulim"/>
              </a:rPr>
              <a:t>사항</a:t>
            </a:r>
            <a:r>
              <a:rPr spc="-350" dirty="0">
                <a:latin typeface="Gulim"/>
                <a:cs typeface="Gulim"/>
              </a:rPr>
              <a:t> </a:t>
            </a:r>
            <a:r>
              <a:rPr dirty="0">
                <a:latin typeface="Gulim"/>
                <a:cs typeface="Gulim"/>
              </a:rPr>
              <a:t>분석</a:t>
            </a:r>
            <a:r>
              <a:rPr spc="-350" dirty="0">
                <a:latin typeface="Gulim"/>
                <a:cs typeface="Gulim"/>
              </a:rPr>
              <a:t> </a:t>
            </a:r>
            <a:r>
              <a:rPr spc="465" dirty="0">
                <a:latin typeface="Cambria"/>
                <a:cs typeface="Cambria"/>
              </a:rPr>
              <a:t>-</a:t>
            </a:r>
            <a:r>
              <a:rPr spc="55" dirty="0">
                <a:latin typeface="Cambria"/>
                <a:cs typeface="Cambria"/>
              </a:rPr>
              <a:t> </a:t>
            </a:r>
            <a:r>
              <a:rPr dirty="0">
                <a:latin typeface="Gulim"/>
                <a:cs typeface="Gulim"/>
              </a:rPr>
              <a:t>사용자</a:t>
            </a:r>
          </a:p>
        </p:txBody>
      </p:sp>
      <p:graphicFrame>
        <p:nvGraphicFramePr>
          <p:cNvPr id="11" name="object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8731720"/>
              </p:ext>
            </p:extLst>
          </p:nvPr>
        </p:nvGraphicFramePr>
        <p:xfrm>
          <a:off x="1265048" y="1452244"/>
          <a:ext cx="9720452" cy="51443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004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33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366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22959">
                <a:tc>
                  <a:txBody>
                    <a:bodyPr/>
                    <a:lstStyle/>
                    <a:p>
                      <a:pPr marL="390525" marR="384810" indent="9906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400" b="0" spc="5" dirty="0">
                          <a:solidFill>
                            <a:srgbClr val="FFFFFF"/>
                          </a:solidFill>
                          <a:latin typeface="Microsoft YaHei UI Light"/>
                          <a:cs typeface="Microsoft YaHei UI Light"/>
                        </a:rPr>
                        <a:t>USE  C</a:t>
                      </a:r>
                      <a:r>
                        <a:rPr sz="2400" b="0" spc="10" dirty="0">
                          <a:solidFill>
                            <a:srgbClr val="FFFFFF"/>
                          </a:solidFill>
                          <a:latin typeface="Microsoft YaHei UI Light"/>
                          <a:cs typeface="Microsoft YaHei UI Light"/>
                        </a:rPr>
                        <a:t>A</a:t>
                      </a:r>
                      <a:r>
                        <a:rPr sz="2400" b="0" spc="5" dirty="0">
                          <a:solidFill>
                            <a:srgbClr val="FFFFFF"/>
                          </a:solidFill>
                          <a:latin typeface="Microsoft YaHei UI Light"/>
                          <a:cs typeface="Microsoft YaHei UI Light"/>
                        </a:rPr>
                        <a:t>S</a:t>
                      </a:r>
                      <a:r>
                        <a:rPr sz="2400" b="0" dirty="0">
                          <a:solidFill>
                            <a:srgbClr val="FFFFFF"/>
                          </a:solidFill>
                          <a:latin typeface="Microsoft YaHei UI Light"/>
                          <a:cs typeface="Microsoft YaHei UI Light"/>
                        </a:rPr>
                        <a:t>E</a:t>
                      </a:r>
                      <a:endParaRPr sz="2400">
                        <a:latin typeface="Microsoft YaHei UI Light"/>
                        <a:cs typeface="Microsoft YaHei UI Light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1485E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730"/>
                        </a:spcBef>
                      </a:pPr>
                      <a:r>
                        <a:rPr lang="ko-KR" altLang="en-US" sz="2400" b="1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로그아웃</a:t>
                      </a:r>
                      <a:endParaRPr sz="2400" dirty="0">
                        <a:latin typeface="Malgun Gothic"/>
                        <a:cs typeface="Malgun Gothic"/>
                      </a:endParaRPr>
                    </a:p>
                  </a:txBody>
                  <a:tcPr marL="0" marR="0" marT="2197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1485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13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85"/>
                        </a:spcBef>
                      </a:pPr>
                      <a:r>
                        <a:rPr sz="1800" dirty="0">
                          <a:latin typeface="Malgun Gothic"/>
                          <a:cs typeface="Malgun Gothic"/>
                        </a:rPr>
                        <a:t>설명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1250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110"/>
                        </a:spcBef>
                      </a:pPr>
                      <a:r>
                        <a:rPr sz="1600" spc="-5" dirty="0" err="1">
                          <a:latin typeface="Malgun Gothic"/>
                          <a:cs typeface="Malgun Gothic"/>
                        </a:rPr>
                        <a:t>사용자</a:t>
                      </a:r>
                      <a:r>
                        <a:rPr sz="1600" spc="-8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lang="ko-KR" altLang="en-US" sz="1600" spc="-5" dirty="0">
                          <a:latin typeface="Malgun Gothic"/>
                          <a:cs typeface="Malgun Gothic"/>
                        </a:rPr>
                        <a:t>로그아웃</a:t>
                      </a:r>
                      <a:endParaRPr sz="1600" dirty="0">
                        <a:latin typeface="Malgun Gothic"/>
                        <a:cs typeface="Malgun Gothic"/>
                      </a:endParaRPr>
                    </a:p>
                  </a:txBody>
                  <a:tcPr marL="0" marR="0" marT="1409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800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85"/>
                        </a:spcBef>
                      </a:pPr>
                      <a:r>
                        <a:rPr sz="1800" dirty="0">
                          <a:latin typeface="Malgun Gothic"/>
                          <a:cs typeface="Malgun Gothic"/>
                        </a:rPr>
                        <a:t>사전</a:t>
                      </a:r>
                      <a:r>
                        <a:rPr sz="1800" spc="-12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dirty="0">
                          <a:latin typeface="Malgun Gothic"/>
                          <a:cs typeface="Malgun Gothic"/>
                        </a:rPr>
                        <a:t>조건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1250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115"/>
                        </a:spcBef>
                      </a:pPr>
                      <a:r>
                        <a:rPr sz="1600" spc="-5" dirty="0">
                          <a:latin typeface="Malgun Gothic"/>
                          <a:cs typeface="Malgun Gothic"/>
                        </a:rPr>
                        <a:t>로그인</a:t>
                      </a:r>
                      <a:r>
                        <a:rPr sz="1600" spc="-8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00" spc="-5" dirty="0">
                          <a:latin typeface="Malgun Gothic"/>
                          <a:cs typeface="Malgun Gothic"/>
                        </a:rPr>
                        <a:t>상태</a:t>
                      </a:r>
                      <a:endParaRPr sz="1600" dirty="0">
                        <a:latin typeface="Malgun Gothic"/>
                        <a:cs typeface="Malgun Gothic"/>
                      </a:endParaRPr>
                    </a:p>
                  </a:txBody>
                  <a:tcPr marL="0" marR="0" marT="1416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813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85"/>
                        </a:spcBef>
                      </a:pPr>
                      <a:r>
                        <a:rPr sz="1800" dirty="0">
                          <a:latin typeface="Malgun Gothic"/>
                          <a:cs typeface="Malgun Gothic"/>
                        </a:rPr>
                        <a:t>사후</a:t>
                      </a:r>
                      <a:r>
                        <a:rPr sz="1800" spc="-12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dirty="0">
                          <a:latin typeface="Malgun Gothic"/>
                          <a:cs typeface="Malgun Gothic"/>
                        </a:rPr>
                        <a:t>조건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1250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15"/>
                        </a:spcBef>
                      </a:pPr>
                      <a:r>
                        <a:rPr lang="ko-KR" altLang="en-US" sz="1600" spc="-5" dirty="0">
                          <a:latin typeface="Malgun Gothic"/>
                          <a:cs typeface="Malgun Gothic"/>
                        </a:rPr>
                        <a:t>로그아웃</a:t>
                      </a:r>
                      <a:r>
                        <a:rPr sz="1600" spc="-8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00" spc="-5" dirty="0">
                          <a:latin typeface="Malgun Gothic"/>
                          <a:cs typeface="Malgun Gothic"/>
                        </a:rPr>
                        <a:t>성공</a:t>
                      </a:r>
                      <a:endParaRPr sz="1600" dirty="0">
                        <a:latin typeface="Malgun Gothic"/>
                        <a:cs typeface="Malgun Gothic"/>
                      </a:endParaRPr>
                    </a:p>
                  </a:txBody>
                  <a:tcPr marL="0" marR="0" marT="1416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097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800" dirty="0">
                          <a:latin typeface="Malgun Gothic"/>
                          <a:cs typeface="Malgun Gothic"/>
                        </a:rPr>
                        <a:t>기본</a:t>
                      </a:r>
                      <a:r>
                        <a:rPr sz="1800" spc="-12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dirty="0">
                          <a:latin typeface="Malgun Gothic"/>
                          <a:cs typeface="Malgun Gothic"/>
                        </a:rPr>
                        <a:t>흐름</a:t>
                      </a:r>
                    </a:p>
                  </a:txBody>
                  <a:tcPr marL="0" marR="0" marT="571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600" b="0" spc="-40" dirty="0">
                          <a:latin typeface="Microsoft YaHei UI Light"/>
                          <a:cs typeface="Microsoft YaHei UI Light"/>
                        </a:rPr>
                        <a:t>ACTOR</a:t>
                      </a:r>
                      <a:endParaRPr sz="1600" dirty="0">
                        <a:latin typeface="Microsoft YaHei UI Light"/>
                        <a:cs typeface="Microsoft YaHei UI Light"/>
                      </a:endParaRPr>
                    </a:p>
                  </a:txBody>
                  <a:tcPr marL="0" marR="0" marT="717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600" b="0" spc="-15" dirty="0">
                          <a:latin typeface="Microsoft YaHei UI Light"/>
                          <a:cs typeface="Microsoft YaHei UI Light"/>
                        </a:rPr>
                        <a:t>SYSTEM</a:t>
                      </a:r>
                      <a:endParaRPr sz="1600">
                        <a:latin typeface="Microsoft YaHei UI Light"/>
                        <a:cs typeface="Microsoft YaHei UI Light"/>
                      </a:endParaRPr>
                    </a:p>
                  </a:txBody>
                  <a:tcPr marL="0" marR="0" marT="717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7398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173990">
                        <a:lnSpc>
                          <a:spcPct val="100000"/>
                        </a:lnSpc>
                        <a:spcBef>
                          <a:spcPts val="1660"/>
                        </a:spcBef>
                        <a:buFont typeface="Microsoft YaHei UI Light"/>
                        <a:buAutoNum type="arabicPeriod"/>
                        <a:tabLst>
                          <a:tab pos="279400" algn="l"/>
                        </a:tabLst>
                      </a:pPr>
                      <a:r>
                        <a:rPr lang="ko-KR" altLang="en-US" sz="1600" spc="-5" dirty="0">
                          <a:latin typeface="Malgun Gothic"/>
                          <a:cs typeface="Malgun Gothic"/>
                        </a:rPr>
                        <a:t>로그아웃</a:t>
                      </a:r>
                      <a:r>
                        <a:rPr sz="1600" spc="-5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00" spc="-5" dirty="0" err="1">
                          <a:latin typeface="Malgun Gothic"/>
                          <a:cs typeface="Malgun Gothic"/>
                        </a:rPr>
                        <a:t>요청시</a:t>
                      </a:r>
                      <a:r>
                        <a:rPr lang="en-US" sz="1600" spc="-5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lang="ko-KR" altLang="en-US" sz="1600" spc="-5" dirty="0">
                          <a:latin typeface="Malgun Gothic"/>
                          <a:cs typeface="Malgun Gothic"/>
                        </a:rPr>
                        <a:t>한번 더 확인하는 다이얼로그 생성</a:t>
                      </a:r>
                      <a:endParaRPr sz="1600" dirty="0">
                        <a:latin typeface="Malgun Gothic"/>
                        <a:cs typeface="Malgun Gothic"/>
                      </a:endParaRPr>
                    </a:p>
                    <a:p>
                      <a:pPr marL="314325" indent="-223520">
                        <a:lnSpc>
                          <a:spcPct val="100000"/>
                        </a:lnSpc>
                        <a:buFont typeface="Microsoft YaHei UI Light"/>
                        <a:buAutoNum type="arabicPeriod"/>
                        <a:tabLst>
                          <a:tab pos="314960" algn="l"/>
                        </a:tabLst>
                      </a:pPr>
                      <a:r>
                        <a:rPr lang="ko-KR" altLang="en-US" sz="1600" spc="-5" dirty="0">
                          <a:latin typeface="Malgun Gothic"/>
                          <a:cs typeface="Malgun Gothic"/>
                        </a:rPr>
                        <a:t>로그아웃</a:t>
                      </a:r>
                      <a:r>
                        <a:rPr sz="1600" spc="-8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00" spc="-5" dirty="0">
                          <a:latin typeface="Malgun Gothic"/>
                          <a:cs typeface="Malgun Gothic"/>
                        </a:rPr>
                        <a:t>요청</a:t>
                      </a:r>
                      <a:endParaRPr sz="1600" dirty="0">
                        <a:latin typeface="Malgun Gothic"/>
                        <a:cs typeface="Malgun Gothic"/>
                      </a:endParaRPr>
                    </a:p>
                  </a:txBody>
                  <a:tcPr marL="0" marR="0" marT="2108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1440" indent="0">
                        <a:lnSpc>
                          <a:spcPct val="100000"/>
                        </a:lnSpc>
                        <a:buFont typeface="Microsoft YaHei UI Light"/>
                        <a:buNone/>
                        <a:tabLst>
                          <a:tab pos="318135" algn="l"/>
                        </a:tabLst>
                      </a:pPr>
                      <a:r>
                        <a:rPr lang="en-US" sz="1600" spc="0" dirty="0">
                          <a:latin typeface="Malgun Gothic"/>
                          <a:cs typeface="Malgun Gothic"/>
                        </a:rPr>
                        <a:t>3. </a:t>
                      </a:r>
                      <a:r>
                        <a:rPr lang="ko-KR" altLang="en-US" sz="1600" spc="-5" dirty="0">
                          <a:latin typeface="Malgun Gothic"/>
                          <a:cs typeface="Malgun Gothic"/>
                        </a:rPr>
                        <a:t>로그아웃</a:t>
                      </a:r>
                      <a:r>
                        <a:rPr sz="1600" spc="-5" dirty="0">
                          <a:latin typeface="Malgun Gothic"/>
                          <a:cs typeface="Malgun Gothic"/>
                        </a:rPr>
                        <a:t> 완료 메시지</a:t>
                      </a:r>
                      <a:r>
                        <a:rPr sz="1600" spc="-235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00" spc="-5" dirty="0">
                          <a:latin typeface="Malgun Gothic"/>
                          <a:cs typeface="Malgun Gothic"/>
                        </a:rPr>
                        <a:t>출력</a:t>
                      </a:r>
                      <a:endParaRPr sz="1600" dirty="0">
                        <a:latin typeface="Malgun Gothic"/>
                        <a:cs typeface="Malgun Gothic"/>
                      </a:endParaRPr>
                    </a:p>
                    <a:p>
                      <a:pPr marL="91440" indent="0">
                        <a:lnSpc>
                          <a:spcPct val="100000"/>
                        </a:lnSpc>
                        <a:buFont typeface="Microsoft YaHei UI Light"/>
                        <a:buNone/>
                        <a:tabLst>
                          <a:tab pos="314960" algn="l"/>
                        </a:tabLst>
                      </a:pPr>
                      <a:r>
                        <a:rPr lang="en-US" sz="1600" spc="-5" dirty="0">
                          <a:latin typeface="Malgun Gothic"/>
                          <a:cs typeface="Malgun Gothic"/>
                        </a:rPr>
                        <a:t>4. </a:t>
                      </a:r>
                      <a:r>
                        <a:rPr sz="1600" spc="-5" dirty="0" err="1">
                          <a:latin typeface="Malgun Gothic"/>
                          <a:cs typeface="Malgun Gothic"/>
                        </a:rPr>
                        <a:t>메인페이지</a:t>
                      </a:r>
                      <a:r>
                        <a:rPr sz="1600" spc="-75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00" spc="-5" dirty="0">
                          <a:latin typeface="Malgun Gothic"/>
                          <a:cs typeface="Malgun Gothic"/>
                        </a:rPr>
                        <a:t>이동</a:t>
                      </a:r>
                      <a:endParaRPr sz="1600" dirty="0">
                        <a:latin typeface="Malgun Gothic"/>
                        <a:cs typeface="Malgun Gothic"/>
                      </a:endParaRPr>
                    </a:p>
                  </a:txBody>
                  <a:tcPr marL="0" marR="0" marT="2108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922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dirty="0">
                          <a:latin typeface="Malgun Gothic"/>
                          <a:cs typeface="Malgun Gothic"/>
                        </a:rPr>
                        <a:t>예외</a:t>
                      </a:r>
                      <a:r>
                        <a:rPr sz="1800" spc="-12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dirty="0">
                          <a:latin typeface="Malgun Gothic"/>
                          <a:cs typeface="Malgun Gothic"/>
                        </a:rPr>
                        <a:t>발생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31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300355" indent="5588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lang="ko-KR" altLang="en-US" sz="1500" dirty="0">
                          <a:latin typeface="Malgun Gothic"/>
                          <a:cs typeface="Malgun Gothic"/>
                        </a:rPr>
                        <a:t>해당사항 없음</a:t>
                      </a:r>
                      <a:endParaRPr sz="1500" dirty="0">
                        <a:latin typeface="Malgun Gothic"/>
                        <a:cs typeface="Malgun Gothic"/>
                      </a:endParaRPr>
                    </a:p>
                  </a:txBody>
                  <a:tcPr marL="0" marR="0" marT="793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lang="ko-KR" altLang="en-US" sz="2100" dirty="0">
                        <a:latin typeface="Times New Roman"/>
                        <a:cs typeface="Times New Roman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lang="ko-KR" altLang="en-US" sz="1500" dirty="0">
                          <a:latin typeface="Malgun Gothic"/>
                          <a:cs typeface="Malgun Gothic"/>
                        </a:rPr>
                        <a:t>경고 메시지</a:t>
                      </a:r>
                      <a:r>
                        <a:rPr lang="ko-KR" altLang="en-US" sz="1500" spc="-16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lang="ko-KR" altLang="en-US" sz="1500" dirty="0">
                          <a:latin typeface="Malgun Gothic"/>
                          <a:cs typeface="Malgun Gothic"/>
                        </a:rPr>
                        <a:t>호출</a:t>
                      </a:r>
                      <a:endParaRPr lang="en-US" altLang="ko-KR" sz="1500" dirty="0">
                        <a:latin typeface="Malgun Gothic"/>
                        <a:cs typeface="Malgun Gothic"/>
                      </a:endParaRPr>
                    </a:p>
                    <a:p>
                      <a:pPr marL="92075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>
                          <a:latin typeface="Malgun Gothic"/>
                          <a:cs typeface="Malgun Gothic"/>
                        </a:rPr>
                        <a:t>네트워크 에러 시 메시지 호출</a:t>
                      </a:r>
                    </a:p>
                    <a:p>
                      <a:pPr marL="92075">
                        <a:lnSpc>
                          <a:spcPct val="100000"/>
                        </a:lnSpc>
                      </a:pPr>
                      <a:endParaRPr lang="ko-KR" altLang="en-US" sz="1500" dirty="0">
                        <a:latin typeface="Malgun Gothic"/>
                        <a:cs typeface="Malgun Gothic"/>
                      </a:endParaRPr>
                    </a:p>
                  </a:txBody>
                  <a:tcPr marL="0" marR="0" marT="1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08585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14" name="object 7">
            <a:extLst>
              <a:ext uri="{FF2B5EF4-FFF2-40B4-BE49-F238E27FC236}">
                <a16:creationId xmlns:a16="http://schemas.microsoft.com/office/drawing/2014/main" id="{1D5037E9-DF56-FE42-9CD9-3A0A961DAB87}"/>
              </a:ext>
            </a:extLst>
          </p:cNvPr>
          <p:cNvSpPr/>
          <p:nvPr/>
        </p:nvSpPr>
        <p:spPr>
          <a:xfrm>
            <a:off x="762000" y="566973"/>
            <a:ext cx="367314" cy="347428"/>
          </a:xfrm>
          <a:custGeom>
            <a:avLst/>
            <a:gdLst/>
            <a:ahLst/>
            <a:cxnLst/>
            <a:rect l="l" t="t" r="r" b="b"/>
            <a:pathLst>
              <a:path w="996950" h="942975">
                <a:moveTo>
                  <a:pt x="996632" y="0"/>
                </a:moveTo>
                <a:lnTo>
                  <a:pt x="765771" y="0"/>
                </a:lnTo>
                <a:lnTo>
                  <a:pt x="740731" y="77364"/>
                </a:lnTo>
                <a:lnTo>
                  <a:pt x="717914" y="149313"/>
                </a:lnTo>
                <a:lnTo>
                  <a:pt x="697192" y="216022"/>
                </a:lnTo>
                <a:lnTo>
                  <a:pt x="678437" y="277668"/>
                </a:lnTo>
                <a:lnTo>
                  <a:pt x="661520" y="334425"/>
                </a:lnTo>
                <a:lnTo>
                  <a:pt x="646314" y="386470"/>
                </a:lnTo>
                <a:lnTo>
                  <a:pt x="632691" y="433977"/>
                </a:lnTo>
                <a:lnTo>
                  <a:pt x="576986" y="633564"/>
                </a:lnTo>
                <a:lnTo>
                  <a:pt x="570788" y="633564"/>
                </a:lnTo>
                <a:lnTo>
                  <a:pt x="579429" y="563672"/>
                </a:lnTo>
                <a:lnTo>
                  <a:pt x="583581" y="525241"/>
                </a:lnTo>
                <a:lnTo>
                  <a:pt x="587665" y="484412"/>
                </a:lnTo>
                <a:lnTo>
                  <a:pt x="595766" y="395345"/>
                </a:lnTo>
                <a:lnTo>
                  <a:pt x="604001" y="296028"/>
                </a:lnTo>
                <a:lnTo>
                  <a:pt x="626948" y="0"/>
                </a:lnTo>
                <a:lnTo>
                  <a:pt x="421881" y="0"/>
                </a:lnTo>
                <a:lnTo>
                  <a:pt x="373441" y="135350"/>
                </a:lnTo>
                <a:lnTo>
                  <a:pt x="330833" y="256462"/>
                </a:lnTo>
                <a:lnTo>
                  <a:pt x="293886" y="363709"/>
                </a:lnTo>
                <a:lnTo>
                  <a:pt x="262432" y="457461"/>
                </a:lnTo>
                <a:lnTo>
                  <a:pt x="236302" y="538093"/>
                </a:lnTo>
                <a:lnTo>
                  <a:pt x="215326" y="605976"/>
                </a:lnTo>
                <a:lnTo>
                  <a:pt x="206717" y="635254"/>
                </a:lnTo>
                <a:lnTo>
                  <a:pt x="201155" y="635254"/>
                </a:lnTo>
                <a:lnTo>
                  <a:pt x="207600" y="586520"/>
                </a:lnTo>
                <a:lnTo>
                  <a:pt x="215905" y="516039"/>
                </a:lnTo>
                <a:lnTo>
                  <a:pt x="231397" y="375272"/>
                </a:lnTo>
                <a:lnTo>
                  <a:pt x="270725" y="0"/>
                </a:lnTo>
                <a:lnTo>
                  <a:pt x="39763" y="0"/>
                </a:lnTo>
                <a:lnTo>
                  <a:pt x="0" y="942797"/>
                </a:lnTo>
                <a:lnTo>
                  <a:pt x="225145" y="942797"/>
                </a:lnTo>
                <a:lnTo>
                  <a:pt x="246640" y="886471"/>
                </a:lnTo>
                <a:lnTo>
                  <a:pt x="347949" y="624098"/>
                </a:lnTo>
                <a:lnTo>
                  <a:pt x="382475" y="533034"/>
                </a:lnTo>
                <a:lnTo>
                  <a:pt x="397783" y="491528"/>
                </a:lnTo>
                <a:lnTo>
                  <a:pt x="411565" y="453054"/>
                </a:lnTo>
                <a:lnTo>
                  <a:pt x="433882" y="386257"/>
                </a:lnTo>
                <a:lnTo>
                  <a:pt x="439445" y="386257"/>
                </a:lnTo>
                <a:lnTo>
                  <a:pt x="436240" y="421815"/>
                </a:lnTo>
                <a:lnTo>
                  <a:pt x="433100" y="461433"/>
                </a:lnTo>
                <a:lnTo>
                  <a:pt x="426862" y="551446"/>
                </a:lnTo>
                <a:lnTo>
                  <a:pt x="409776" y="822965"/>
                </a:lnTo>
                <a:lnTo>
                  <a:pt x="401561" y="942797"/>
                </a:lnTo>
                <a:lnTo>
                  <a:pt x="626897" y="942797"/>
                </a:lnTo>
                <a:lnTo>
                  <a:pt x="996632" y="0"/>
                </a:lnTo>
                <a:close/>
              </a:path>
            </a:pathLst>
          </a:custGeom>
          <a:solidFill>
            <a:srgbClr val="DBBD5C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135179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5047" y="441197"/>
            <a:ext cx="47961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Gulim"/>
                <a:cs typeface="Gulim"/>
              </a:rPr>
              <a:t>요구</a:t>
            </a:r>
            <a:r>
              <a:rPr spc="-350" dirty="0">
                <a:latin typeface="Gulim"/>
                <a:cs typeface="Gulim"/>
              </a:rPr>
              <a:t> </a:t>
            </a:r>
            <a:r>
              <a:rPr dirty="0">
                <a:latin typeface="Gulim"/>
                <a:cs typeface="Gulim"/>
              </a:rPr>
              <a:t>사항</a:t>
            </a:r>
            <a:r>
              <a:rPr spc="-350" dirty="0">
                <a:latin typeface="Gulim"/>
                <a:cs typeface="Gulim"/>
              </a:rPr>
              <a:t> </a:t>
            </a:r>
            <a:r>
              <a:rPr dirty="0">
                <a:latin typeface="Gulim"/>
                <a:cs typeface="Gulim"/>
              </a:rPr>
              <a:t>분석</a:t>
            </a:r>
            <a:r>
              <a:rPr spc="-350" dirty="0">
                <a:latin typeface="Gulim"/>
                <a:cs typeface="Gulim"/>
              </a:rPr>
              <a:t> </a:t>
            </a:r>
            <a:r>
              <a:rPr spc="465" dirty="0">
                <a:latin typeface="Cambria"/>
                <a:cs typeface="Cambria"/>
              </a:rPr>
              <a:t>-</a:t>
            </a:r>
            <a:r>
              <a:rPr spc="55" dirty="0">
                <a:latin typeface="Cambria"/>
                <a:cs typeface="Cambria"/>
              </a:rPr>
              <a:t> </a:t>
            </a:r>
            <a:r>
              <a:rPr dirty="0">
                <a:latin typeface="Gulim"/>
                <a:cs typeface="Gulim"/>
              </a:rPr>
              <a:t>사용자</a:t>
            </a:r>
          </a:p>
        </p:txBody>
      </p:sp>
      <p:graphicFrame>
        <p:nvGraphicFramePr>
          <p:cNvPr id="11" name="object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03153"/>
              </p:ext>
            </p:extLst>
          </p:nvPr>
        </p:nvGraphicFramePr>
        <p:xfrm>
          <a:off x="1281714" y="1452244"/>
          <a:ext cx="9703787" cy="51443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975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76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295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22959">
                <a:tc>
                  <a:txBody>
                    <a:bodyPr/>
                    <a:lstStyle/>
                    <a:p>
                      <a:pPr marL="390525" marR="384810" indent="9906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400" b="0" spc="5" dirty="0">
                          <a:solidFill>
                            <a:srgbClr val="FFFFFF"/>
                          </a:solidFill>
                          <a:latin typeface="Microsoft YaHei UI Light"/>
                          <a:cs typeface="Microsoft YaHei UI Light"/>
                        </a:rPr>
                        <a:t>USE  C</a:t>
                      </a:r>
                      <a:r>
                        <a:rPr sz="2400" b="0" spc="10" dirty="0">
                          <a:solidFill>
                            <a:srgbClr val="FFFFFF"/>
                          </a:solidFill>
                          <a:latin typeface="Microsoft YaHei UI Light"/>
                          <a:cs typeface="Microsoft YaHei UI Light"/>
                        </a:rPr>
                        <a:t>A</a:t>
                      </a:r>
                      <a:r>
                        <a:rPr sz="2400" b="0" spc="5" dirty="0">
                          <a:solidFill>
                            <a:srgbClr val="FFFFFF"/>
                          </a:solidFill>
                          <a:latin typeface="Microsoft YaHei UI Light"/>
                          <a:cs typeface="Microsoft YaHei UI Light"/>
                        </a:rPr>
                        <a:t>S</a:t>
                      </a:r>
                      <a:r>
                        <a:rPr sz="2400" b="0" dirty="0">
                          <a:solidFill>
                            <a:srgbClr val="FFFFFF"/>
                          </a:solidFill>
                          <a:latin typeface="Microsoft YaHei UI Light"/>
                          <a:cs typeface="Microsoft YaHei UI Light"/>
                        </a:rPr>
                        <a:t>E</a:t>
                      </a:r>
                      <a:endParaRPr sz="2400">
                        <a:latin typeface="Microsoft YaHei UI Light"/>
                        <a:cs typeface="Microsoft YaHei UI Light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1485E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730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회원탈퇴</a:t>
                      </a:r>
                      <a:endParaRPr sz="2400" dirty="0">
                        <a:latin typeface="Malgun Gothic"/>
                        <a:cs typeface="Malgun Gothic"/>
                      </a:endParaRPr>
                    </a:p>
                  </a:txBody>
                  <a:tcPr marL="0" marR="0" marT="2197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1485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13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85"/>
                        </a:spcBef>
                      </a:pPr>
                      <a:r>
                        <a:rPr sz="1800" dirty="0">
                          <a:latin typeface="Malgun Gothic"/>
                          <a:cs typeface="Malgun Gothic"/>
                        </a:rPr>
                        <a:t>설명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1250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110"/>
                        </a:spcBef>
                      </a:pPr>
                      <a:r>
                        <a:rPr sz="1600" spc="-5" dirty="0">
                          <a:latin typeface="Malgun Gothic"/>
                          <a:cs typeface="Malgun Gothic"/>
                        </a:rPr>
                        <a:t>사용자</a:t>
                      </a:r>
                      <a:r>
                        <a:rPr sz="1600" spc="-8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00" spc="-5" dirty="0">
                          <a:latin typeface="Malgun Gothic"/>
                          <a:cs typeface="Malgun Gothic"/>
                        </a:rPr>
                        <a:t>회원탈퇴</a:t>
                      </a:r>
                      <a:endParaRPr sz="1600">
                        <a:latin typeface="Malgun Gothic"/>
                        <a:cs typeface="Malgun Gothic"/>
                      </a:endParaRPr>
                    </a:p>
                  </a:txBody>
                  <a:tcPr marL="0" marR="0" marT="1409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800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85"/>
                        </a:spcBef>
                      </a:pPr>
                      <a:r>
                        <a:rPr sz="1800" dirty="0">
                          <a:latin typeface="Malgun Gothic"/>
                          <a:cs typeface="Malgun Gothic"/>
                        </a:rPr>
                        <a:t>사전</a:t>
                      </a:r>
                      <a:r>
                        <a:rPr sz="1800" spc="-12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dirty="0">
                          <a:latin typeface="Malgun Gothic"/>
                          <a:cs typeface="Malgun Gothic"/>
                        </a:rPr>
                        <a:t>조건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1250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115"/>
                        </a:spcBef>
                      </a:pPr>
                      <a:r>
                        <a:rPr sz="1600" spc="-5" dirty="0">
                          <a:latin typeface="Malgun Gothic"/>
                          <a:cs typeface="Malgun Gothic"/>
                        </a:rPr>
                        <a:t>로그인</a:t>
                      </a:r>
                      <a:r>
                        <a:rPr sz="1600" spc="-8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00" spc="-5" dirty="0">
                          <a:latin typeface="Malgun Gothic"/>
                          <a:cs typeface="Malgun Gothic"/>
                        </a:rPr>
                        <a:t>상태</a:t>
                      </a:r>
                      <a:endParaRPr sz="1600">
                        <a:latin typeface="Malgun Gothic"/>
                        <a:cs typeface="Malgun Gothic"/>
                      </a:endParaRPr>
                    </a:p>
                  </a:txBody>
                  <a:tcPr marL="0" marR="0" marT="1416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813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85"/>
                        </a:spcBef>
                      </a:pPr>
                      <a:r>
                        <a:rPr sz="1800" dirty="0">
                          <a:latin typeface="Malgun Gothic"/>
                          <a:cs typeface="Malgun Gothic"/>
                        </a:rPr>
                        <a:t>사후</a:t>
                      </a:r>
                      <a:r>
                        <a:rPr sz="1800" spc="-12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dirty="0">
                          <a:latin typeface="Malgun Gothic"/>
                          <a:cs typeface="Malgun Gothic"/>
                        </a:rPr>
                        <a:t>조건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1250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15"/>
                        </a:spcBef>
                      </a:pPr>
                      <a:r>
                        <a:rPr sz="1600" spc="-5" dirty="0">
                          <a:latin typeface="Malgun Gothic"/>
                          <a:cs typeface="Malgun Gothic"/>
                        </a:rPr>
                        <a:t>회원탈퇴</a:t>
                      </a:r>
                      <a:r>
                        <a:rPr sz="1600" spc="-8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00" spc="-5" dirty="0">
                          <a:latin typeface="Malgun Gothic"/>
                          <a:cs typeface="Malgun Gothic"/>
                        </a:rPr>
                        <a:t>성공</a:t>
                      </a:r>
                      <a:endParaRPr sz="1600">
                        <a:latin typeface="Malgun Gothic"/>
                        <a:cs typeface="Malgun Gothic"/>
                      </a:endParaRPr>
                    </a:p>
                  </a:txBody>
                  <a:tcPr marL="0" marR="0" marT="1416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097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800" dirty="0">
                          <a:latin typeface="Malgun Gothic"/>
                          <a:cs typeface="Malgun Gothic"/>
                        </a:rPr>
                        <a:t>기본</a:t>
                      </a:r>
                      <a:r>
                        <a:rPr sz="1800" spc="-12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dirty="0">
                          <a:latin typeface="Malgun Gothic"/>
                          <a:cs typeface="Malgun Gothic"/>
                        </a:rPr>
                        <a:t>흐름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571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600" b="0" spc="-40" dirty="0">
                          <a:latin typeface="Microsoft YaHei UI Light"/>
                          <a:cs typeface="Microsoft YaHei UI Light"/>
                        </a:rPr>
                        <a:t>ACTOR</a:t>
                      </a:r>
                      <a:endParaRPr sz="1600">
                        <a:latin typeface="Microsoft YaHei UI Light"/>
                        <a:cs typeface="Microsoft YaHei UI Light"/>
                      </a:endParaRPr>
                    </a:p>
                  </a:txBody>
                  <a:tcPr marL="0" marR="0" marT="717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600" b="0" spc="-15" dirty="0">
                          <a:latin typeface="Microsoft YaHei UI Light"/>
                          <a:cs typeface="Microsoft YaHei UI Light"/>
                        </a:rPr>
                        <a:t>SYSTEM</a:t>
                      </a:r>
                      <a:endParaRPr sz="1600">
                        <a:latin typeface="Microsoft YaHei UI Light"/>
                        <a:cs typeface="Microsoft YaHei UI Light"/>
                      </a:endParaRPr>
                    </a:p>
                  </a:txBody>
                  <a:tcPr marL="0" marR="0" marT="717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7398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173990">
                        <a:lnSpc>
                          <a:spcPct val="100000"/>
                        </a:lnSpc>
                        <a:spcBef>
                          <a:spcPts val="1660"/>
                        </a:spcBef>
                        <a:buFont typeface="Microsoft YaHei UI Light"/>
                        <a:buAutoNum type="arabicPeriod"/>
                        <a:tabLst>
                          <a:tab pos="279400" algn="l"/>
                        </a:tabLst>
                      </a:pPr>
                      <a:r>
                        <a:rPr lang="ko-KR" altLang="en-US" sz="1600" spc="-5" dirty="0">
                          <a:latin typeface="Malgun Gothic"/>
                          <a:cs typeface="Malgun Gothic"/>
                        </a:rPr>
                        <a:t>로그아웃</a:t>
                      </a:r>
                      <a:r>
                        <a:rPr sz="1600" spc="-5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00" spc="-5" dirty="0" err="1">
                          <a:latin typeface="Malgun Gothic"/>
                          <a:cs typeface="Malgun Gothic"/>
                        </a:rPr>
                        <a:t>요청시</a:t>
                      </a:r>
                      <a:r>
                        <a:rPr sz="1600" spc="-5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lang="ko-KR" altLang="en-US" sz="1600" spc="-5" dirty="0">
                          <a:latin typeface="Malgun Gothic"/>
                          <a:cs typeface="Malgun Gothic"/>
                        </a:rPr>
                        <a:t>한번 더 확인하는 다이얼로그 생성</a:t>
                      </a:r>
                      <a:endParaRPr sz="1600" dirty="0">
                        <a:latin typeface="Malgun Gothic"/>
                        <a:cs typeface="Malgun Gothic"/>
                      </a:endParaRPr>
                    </a:p>
                    <a:p>
                      <a:pPr marL="314325" indent="-223520">
                        <a:lnSpc>
                          <a:spcPct val="100000"/>
                        </a:lnSpc>
                        <a:buFont typeface="Microsoft YaHei UI Light"/>
                        <a:buAutoNum type="arabicPeriod"/>
                        <a:tabLst>
                          <a:tab pos="314960" algn="l"/>
                        </a:tabLst>
                      </a:pPr>
                      <a:r>
                        <a:rPr sz="1600" spc="-5" dirty="0">
                          <a:latin typeface="Malgun Gothic"/>
                          <a:cs typeface="Malgun Gothic"/>
                        </a:rPr>
                        <a:t>회원탈퇴</a:t>
                      </a:r>
                      <a:r>
                        <a:rPr sz="1600" spc="-8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00" spc="-5" dirty="0">
                          <a:latin typeface="Malgun Gothic"/>
                          <a:cs typeface="Malgun Gothic"/>
                        </a:rPr>
                        <a:t>요청</a:t>
                      </a:r>
                      <a:endParaRPr sz="1600" dirty="0">
                        <a:latin typeface="Malgun Gothic"/>
                        <a:cs typeface="Malgun Gothic"/>
                      </a:endParaRPr>
                    </a:p>
                  </a:txBody>
                  <a:tcPr marL="0" marR="0" marT="2108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1440" indent="0">
                        <a:lnSpc>
                          <a:spcPct val="100000"/>
                        </a:lnSpc>
                        <a:buFont typeface="Microsoft YaHei UI Light"/>
                        <a:buNone/>
                        <a:tabLst>
                          <a:tab pos="318135" algn="l"/>
                        </a:tabLst>
                      </a:pPr>
                      <a:r>
                        <a:rPr lang="en-US" sz="1600" spc="0" dirty="0">
                          <a:latin typeface="Malgun Gothic"/>
                          <a:cs typeface="Malgun Gothic"/>
                        </a:rPr>
                        <a:t>3. </a:t>
                      </a:r>
                      <a:r>
                        <a:rPr sz="1600" spc="-5" dirty="0" err="1">
                          <a:latin typeface="Malgun Gothic"/>
                          <a:cs typeface="Malgun Gothic"/>
                        </a:rPr>
                        <a:t>회원탈퇴</a:t>
                      </a:r>
                      <a:r>
                        <a:rPr sz="1600" spc="-5" dirty="0">
                          <a:latin typeface="Malgun Gothic"/>
                          <a:cs typeface="Malgun Gothic"/>
                        </a:rPr>
                        <a:t> 완료 </a:t>
                      </a:r>
                      <a:r>
                        <a:rPr sz="1600" spc="-5" dirty="0" err="1">
                          <a:latin typeface="Malgun Gothic"/>
                          <a:cs typeface="Malgun Gothic"/>
                        </a:rPr>
                        <a:t>메시지</a:t>
                      </a:r>
                      <a:r>
                        <a:rPr sz="1600" spc="-235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00" spc="-5" dirty="0" err="1">
                          <a:latin typeface="Malgun Gothic"/>
                          <a:cs typeface="Malgun Gothic"/>
                        </a:rPr>
                        <a:t>출력</a:t>
                      </a:r>
                      <a:endParaRPr lang="en-US" sz="1600" spc="0" dirty="0">
                        <a:latin typeface="Malgun Gothic"/>
                        <a:cs typeface="Malgun Gothic"/>
                      </a:endParaRPr>
                    </a:p>
                    <a:p>
                      <a:pPr marL="91440" indent="0">
                        <a:lnSpc>
                          <a:spcPct val="100000"/>
                        </a:lnSpc>
                        <a:buFont typeface="Microsoft YaHei UI Light"/>
                        <a:buNone/>
                        <a:tabLst>
                          <a:tab pos="318135" algn="l"/>
                        </a:tabLst>
                      </a:pPr>
                      <a:r>
                        <a:rPr lang="en-US" sz="1600" spc="0" dirty="0">
                          <a:latin typeface="Malgun Gothic"/>
                          <a:cs typeface="Malgun Gothic"/>
                        </a:rPr>
                        <a:t>4. </a:t>
                      </a:r>
                      <a:r>
                        <a:rPr sz="1600" spc="-5" dirty="0" err="1">
                          <a:latin typeface="Malgun Gothic"/>
                          <a:cs typeface="Malgun Gothic"/>
                        </a:rPr>
                        <a:t>메인페이지</a:t>
                      </a:r>
                      <a:r>
                        <a:rPr sz="1600" spc="-75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00" spc="-5" dirty="0">
                          <a:latin typeface="Malgun Gothic"/>
                          <a:cs typeface="Malgun Gothic"/>
                        </a:rPr>
                        <a:t>이동</a:t>
                      </a:r>
                      <a:endParaRPr sz="1600" dirty="0">
                        <a:latin typeface="Malgun Gothic"/>
                        <a:cs typeface="Malgun Gothic"/>
                      </a:endParaRPr>
                    </a:p>
                  </a:txBody>
                  <a:tcPr marL="0" marR="0" marT="2108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922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dirty="0">
                          <a:latin typeface="Malgun Gothic"/>
                          <a:cs typeface="Malgun Gothic"/>
                        </a:rPr>
                        <a:t>예외</a:t>
                      </a:r>
                      <a:r>
                        <a:rPr sz="1800" spc="-12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dirty="0">
                          <a:latin typeface="Malgun Gothic"/>
                          <a:cs typeface="Malgun Gothic"/>
                        </a:rPr>
                        <a:t>발생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31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300355" indent="5588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lang="ko-KR" altLang="en-US" sz="1500" dirty="0">
                          <a:latin typeface="Malgun Gothic"/>
                          <a:cs typeface="Malgun Gothic"/>
                        </a:rPr>
                        <a:t>해당사항 없음</a:t>
                      </a:r>
                      <a:endParaRPr sz="1500" dirty="0">
                        <a:latin typeface="Malgun Gothic"/>
                        <a:cs typeface="Malgun Gothic"/>
                      </a:endParaRPr>
                    </a:p>
                  </a:txBody>
                  <a:tcPr marL="0" marR="0" marT="793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2100" dirty="0">
                        <a:latin typeface="Times New Roman"/>
                        <a:cs typeface="Times New Roman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500" dirty="0">
                          <a:latin typeface="Malgun Gothic"/>
                          <a:cs typeface="Malgun Gothic"/>
                        </a:rPr>
                        <a:t>경고 </a:t>
                      </a:r>
                      <a:r>
                        <a:rPr sz="1500" dirty="0" err="1">
                          <a:latin typeface="Malgun Gothic"/>
                          <a:cs typeface="Malgun Gothic"/>
                        </a:rPr>
                        <a:t>메시지</a:t>
                      </a:r>
                      <a:r>
                        <a:rPr sz="1500" spc="-16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500" dirty="0" err="1">
                          <a:latin typeface="Malgun Gothic"/>
                          <a:cs typeface="Malgun Gothic"/>
                        </a:rPr>
                        <a:t>호출</a:t>
                      </a:r>
                      <a:endParaRPr lang="en-US" altLang="ko-Kore-KR" sz="1500" dirty="0">
                        <a:latin typeface="Malgun Gothic"/>
                        <a:cs typeface="Malgun Gothic"/>
                      </a:endParaRPr>
                    </a:p>
                    <a:p>
                      <a:pPr marL="92075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>
                          <a:latin typeface="Malgun Gothic"/>
                          <a:cs typeface="Malgun Gothic"/>
                        </a:rPr>
                        <a:t>네트워크 에러 시 메시지 호출</a:t>
                      </a:r>
                    </a:p>
                    <a:p>
                      <a:pPr marL="92075">
                        <a:lnSpc>
                          <a:spcPct val="100000"/>
                        </a:lnSpc>
                      </a:pPr>
                      <a:endParaRPr sz="1500" dirty="0">
                        <a:latin typeface="Malgun Gothic"/>
                        <a:cs typeface="Malgun Gothic"/>
                      </a:endParaRPr>
                    </a:p>
                  </a:txBody>
                  <a:tcPr marL="0" marR="0" marT="1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08585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13" name="object 7">
            <a:extLst>
              <a:ext uri="{FF2B5EF4-FFF2-40B4-BE49-F238E27FC236}">
                <a16:creationId xmlns:a16="http://schemas.microsoft.com/office/drawing/2014/main" id="{B16D2891-3860-4D40-B266-88EE669410B6}"/>
              </a:ext>
            </a:extLst>
          </p:cNvPr>
          <p:cNvSpPr/>
          <p:nvPr/>
        </p:nvSpPr>
        <p:spPr>
          <a:xfrm>
            <a:off x="762000" y="566973"/>
            <a:ext cx="367314" cy="347428"/>
          </a:xfrm>
          <a:custGeom>
            <a:avLst/>
            <a:gdLst/>
            <a:ahLst/>
            <a:cxnLst/>
            <a:rect l="l" t="t" r="r" b="b"/>
            <a:pathLst>
              <a:path w="996950" h="942975">
                <a:moveTo>
                  <a:pt x="996632" y="0"/>
                </a:moveTo>
                <a:lnTo>
                  <a:pt x="765771" y="0"/>
                </a:lnTo>
                <a:lnTo>
                  <a:pt x="740731" y="77364"/>
                </a:lnTo>
                <a:lnTo>
                  <a:pt x="717914" y="149313"/>
                </a:lnTo>
                <a:lnTo>
                  <a:pt x="697192" y="216022"/>
                </a:lnTo>
                <a:lnTo>
                  <a:pt x="678437" y="277668"/>
                </a:lnTo>
                <a:lnTo>
                  <a:pt x="661520" y="334425"/>
                </a:lnTo>
                <a:lnTo>
                  <a:pt x="646314" y="386470"/>
                </a:lnTo>
                <a:lnTo>
                  <a:pt x="632691" y="433977"/>
                </a:lnTo>
                <a:lnTo>
                  <a:pt x="576986" y="633564"/>
                </a:lnTo>
                <a:lnTo>
                  <a:pt x="570788" y="633564"/>
                </a:lnTo>
                <a:lnTo>
                  <a:pt x="579429" y="563672"/>
                </a:lnTo>
                <a:lnTo>
                  <a:pt x="583581" y="525241"/>
                </a:lnTo>
                <a:lnTo>
                  <a:pt x="587665" y="484412"/>
                </a:lnTo>
                <a:lnTo>
                  <a:pt x="595766" y="395345"/>
                </a:lnTo>
                <a:lnTo>
                  <a:pt x="604001" y="296028"/>
                </a:lnTo>
                <a:lnTo>
                  <a:pt x="626948" y="0"/>
                </a:lnTo>
                <a:lnTo>
                  <a:pt x="421881" y="0"/>
                </a:lnTo>
                <a:lnTo>
                  <a:pt x="373441" y="135350"/>
                </a:lnTo>
                <a:lnTo>
                  <a:pt x="330833" y="256462"/>
                </a:lnTo>
                <a:lnTo>
                  <a:pt x="293886" y="363709"/>
                </a:lnTo>
                <a:lnTo>
                  <a:pt x="262432" y="457461"/>
                </a:lnTo>
                <a:lnTo>
                  <a:pt x="236302" y="538093"/>
                </a:lnTo>
                <a:lnTo>
                  <a:pt x="215326" y="605976"/>
                </a:lnTo>
                <a:lnTo>
                  <a:pt x="206717" y="635254"/>
                </a:lnTo>
                <a:lnTo>
                  <a:pt x="201155" y="635254"/>
                </a:lnTo>
                <a:lnTo>
                  <a:pt x="207600" y="586520"/>
                </a:lnTo>
                <a:lnTo>
                  <a:pt x="215905" y="516039"/>
                </a:lnTo>
                <a:lnTo>
                  <a:pt x="231397" y="375272"/>
                </a:lnTo>
                <a:lnTo>
                  <a:pt x="270725" y="0"/>
                </a:lnTo>
                <a:lnTo>
                  <a:pt x="39763" y="0"/>
                </a:lnTo>
                <a:lnTo>
                  <a:pt x="0" y="942797"/>
                </a:lnTo>
                <a:lnTo>
                  <a:pt x="225145" y="942797"/>
                </a:lnTo>
                <a:lnTo>
                  <a:pt x="246640" y="886471"/>
                </a:lnTo>
                <a:lnTo>
                  <a:pt x="347949" y="624098"/>
                </a:lnTo>
                <a:lnTo>
                  <a:pt x="382475" y="533034"/>
                </a:lnTo>
                <a:lnTo>
                  <a:pt x="397783" y="491528"/>
                </a:lnTo>
                <a:lnTo>
                  <a:pt x="411565" y="453054"/>
                </a:lnTo>
                <a:lnTo>
                  <a:pt x="433882" y="386257"/>
                </a:lnTo>
                <a:lnTo>
                  <a:pt x="439445" y="386257"/>
                </a:lnTo>
                <a:lnTo>
                  <a:pt x="436240" y="421815"/>
                </a:lnTo>
                <a:lnTo>
                  <a:pt x="433100" y="461433"/>
                </a:lnTo>
                <a:lnTo>
                  <a:pt x="426862" y="551446"/>
                </a:lnTo>
                <a:lnTo>
                  <a:pt x="409776" y="822965"/>
                </a:lnTo>
                <a:lnTo>
                  <a:pt x="401561" y="942797"/>
                </a:lnTo>
                <a:lnTo>
                  <a:pt x="626897" y="942797"/>
                </a:lnTo>
                <a:lnTo>
                  <a:pt x="996632" y="0"/>
                </a:lnTo>
                <a:close/>
              </a:path>
            </a:pathLst>
          </a:custGeom>
          <a:solidFill>
            <a:srgbClr val="DBBD5C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5047" y="441197"/>
            <a:ext cx="47961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Gulim"/>
                <a:cs typeface="Gulim"/>
              </a:rPr>
              <a:t>요구</a:t>
            </a:r>
            <a:r>
              <a:rPr spc="-350" dirty="0">
                <a:latin typeface="Gulim"/>
                <a:cs typeface="Gulim"/>
              </a:rPr>
              <a:t> </a:t>
            </a:r>
            <a:r>
              <a:rPr dirty="0">
                <a:latin typeface="Gulim"/>
                <a:cs typeface="Gulim"/>
              </a:rPr>
              <a:t>사항</a:t>
            </a:r>
            <a:r>
              <a:rPr spc="-350" dirty="0">
                <a:latin typeface="Gulim"/>
                <a:cs typeface="Gulim"/>
              </a:rPr>
              <a:t> </a:t>
            </a:r>
            <a:r>
              <a:rPr dirty="0">
                <a:latin typeface="Gulim"/>
                <a:cs typeface="Gulim"/>
              </a:rPr>
              <a:t>분석</a:t>
            </a:r>
            <a:r>
              <a:rPr spc="-350" dirty="0">
                <a:latin typeface="Gulim"/>
                <a:cs typeface="Gulim"/>
              </a:rPr>
              <a:t> </a:t>
            </a:r>
            <a:r>
              <a:rPr spc="465" dirty="0">
                <a:latin typeface="Cambria"/>
                <a:cs typeface="Cambria"/>
              </a:rPr>
              <a:t>-</a:t>
            </a:r>
            <a:r>
              <a:rPr spc="55" dirty="0">
                <a:latin typeface="Cambria"/>
                <a:cs typeface="Cambria"/>
              </a:rPr>
              <a:t> </a:t>
            </a:r>
            <a:r>
              <a:rPr dirty="0">
                <a:latin typeface="Gulim"/>
                <a:cs typeface="Gulim"/>
              </a:rPr>
              <a:t>사용자</a:t>
            </a:r>
          </a:p>
        </p:txBody>
      </p:sp>
      <p:graphicFrame>
        <p:nvGraphicFramePr>
          <p:cNvPr id="11" name="object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4775487"/>
              </p:ext>
            </p:extLst>
          </p:nvPr>
        </p:nvGraphicFramePr>
        <p:xfrm>
          <a:off x="1265047" y="1452244"/>
          <a:ext cx="9720453" cy="51443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004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33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366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22959">
                <a:tc>
                  <a:txBody>
                    <a:bodyPr/>
                    <a:lstStyle/>
                    <a:p>
                      <a:pPr marL="390525" marR="384810" indent="9906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400" b="0" spc="5" dirty="0">
                          <a:solidFill>
                            <a:srgbClr val="FFFFFF"/>
                          </a:solidFill>
                          <a:latin typeface="Microsoft YaHei UI Light"/>
                          <a:cs typeface="Microsoft YaHei UI Light"/>
                        </a:rPr>
                        <a:t>USE  C</a:t>
                      </a:r>
                      <a:r>
                        <a:rPr sz="2400" b="0" spc="10" dirty="0">
                          <a:solidFill>
                            <a:srgbClr val="FFFFFF"/>
                          </a:solidFill>
                          <a:latin typeface="Microsoft YaHei UI Light"/>
                          <a:cs typeface="Microsoft YaHei UI Light"/>
                        </a:rPr>
                        <a:t>A</a:t>
                      </a:r>
                      <a:r>
                        <a:rPr sz="2400" b="0" spc="5" dirty="0">
                          <a:solidFill>
                            <a:srgbClr val="FFFFFF"/>
                          </a:solidFill>
                          <a:latin typeface="Microsoft YaHei UI Light"/>
                          <a:cs typeface="Microsoft YaHei UI Light"/>
                        </a:rPr>
                        <a:t>S</a:t>
                      </a:r>
                      <a:r>
                        <a:rPr sz="2400" b="0" dirty="0">
                          <a:solidFill>
                            <a:srgbClr val="FFFFFF"/>
                          </a:solidFill>
                          <a:latin typeface="Microsoft YaHei UI Light"/>
                          <a:cs typeface="Microsoft YaHei UI Light"/>
                        </a:rPr>
                        <a:t>E</a:t>
                      </a:r>
                      <a:endParaRPr sz="2400">
                        <a:latin typeface="Microsoft YaHei UI Light"/>
                        <a:cs typeface="Microsoft YaHei UI Light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1485E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730"/>
                        </a:spcBef>
                      </a:pPr>
                      <a:r>
                        <a:rPr lang="ko-KR" altLang="en-US" sz="2400" b="1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사용자 정보 확인</a:t>
                      </a:r>
                      <a:endParaRPr sz="2400" dirty="0">
                        <a:latin typeface="Malgun Gothic"/>
                        <a:cs typeface="Malgun Gothic"/>
                      </a:endParaRPr>
                    </a:p>
                  </a:txBody>
                  <a:tcPr marL="0" marR="0" marT="2197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1485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13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85"/>
                        </a:spcBef>
                      </a:pPr>
                      <a:r>
                        <a:rPr sz="1800" dirty="0">
                          <a:latin typeface="Malgun Gothic"/>
                          <a:cs typeface="Malgun Gothic"/>
                        </a:rPr>
                        <a:t>설명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1250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10"/>
                        </a:spcBef>
                      </a:pPr>
                      <a:r>
                        <a:rPr lang="ko-KR" altLang="en-US" sz="1600" dirty="0">
                          <a:latin typeface="Malgun Gothic"/>
                          <a:cs typeface="Malgun Gothic"/>
                        </a:rPr>
                        <a:t>사용자의 등록된 사진</a:t>
                      </a:r>
                      <a:r>
                        <a:rPr lang="en-US" altLang="ko-KR" sz="1600" dirty="0">
                          <a:latin typeface="Malgun Gothic"/>
                          <a:cs typeface="Malgun Gothic"/>
                        </a:rPr>
                        <a:t>, </a:t>
                      </a:r>
                      <a:r>
                        <a:rPr lang="ko-KR" altLang="en-US" sz="1600" dirty="0" err="1">
                          <a:latin typeface="Malgun Gothic"/>
                          <a:cs typeface="Malgun Gothic"/>
                        </a:rPr>
                        <a:t>팔로우</a:t>
                      </a:r>
                      <a:r>
                        <a:rPr lang="en-US" altLang="ko-KR" sz="1600" dirty="0">
                          <a:latin typeface="Malgun Gothic"/>
                          <a:cs typeface="Malgun Gothic"/>
                        </a:rPr>
                        <a:t>, </a:t>
                      </a:r>
                      <a:r>
                        <a:rPr lang="ko-KR" altLang="en-US" sz="1600" dirty="0" err="1">
                          <a:latin typeface="Malgun Gothic"/>
                          <a:cs typeface="Malgun Gothic"/>
                        </a:rPr>
                        <a:t>팔로워</a:t>
                      </a:r>
                      <a:r>
                        <a:rPr lang="ko-KR" altLang="en-US" sz="1600" dirty="0">
                          <a:latin typeface="Malgun Gothic"/>
                          <a:cs typeface="Malgun Gothic"/>
                        </a:rPr>
                        <a:t> 등을 알 수 있는 화면</a:t>
                      </a:r>
                      <a:endParaRPr sz="1600" dirty="0">
                        <a:latin typeface="Malgun Gothic"/>
                        <a:cs typeface="Malgun Gothic"/>
                      </a:endParaRPr>
                    </a:p>
                  </a:txBody>
                  <a:tcPr marL="0" marR="0" marT="1409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800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85"/>
                        </a:spcBef>
                      </a:pPr>
                      <a:r>
                        <a:rPr sz="1800" dirty="0">
                          <a:latin typeface="Malgun Gothic"/>
                          <a:cs typeface="Malgun Gothic"/>
                        </a:rPr>
                        <a:t>사전</a:t>
                      </a:r>
                      <a:r>
                        <a:rPr sz="1800" spc="-12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dirty="0">
                          <a:latin typeface="Malgun Gothic"/>
                          <a:cs typeface="Malgun Gothic"/>
                        </a:rPr>
                        <a:t>조건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1250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15"/>
                        </a:spcBef>
                      </a:pPr>
                      <a:r>
                        <a:rPr lang="ko-KR" altLang="en-US" sz="1600" spc="-5" dirty="0">
                          <a:latin typeface="Malgun Gothic"/>
                          <a:cs typeface="Malgun Gothic"/>
                        </a:rPr>
                        <a:t>로그인 상태</a:t>
                      </a:r>
                      <a:endParaRPr sz="1600" dirty="0">
                        <a:latin typeface="Malgun Gothic"/>
                        <a:cs typeface="Malgun Gothic"/>
                      </a:endParaRPr>
                    </a:p>
                  </a:txBody>
                  <a:tcPr marL="0" marR="0" marT="1416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813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85"/>
                        </a:spcBef>
                      </a:pPr>
                      <a:r>
                        <a:rPr sz="1800" dirty="0">
                          <a:latin typeface="Malgun Gothic"/>
                          <a:cs typeface="Malgun Gothic"/>
                        </a:rPr>
                        <a:t>사후</a:t>
                      </a:r>
                      <a:r>
                        <a:rPr sz="1800" spc="-12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dirty="0">
                          <a:latin typeface="Malgun Gothic"/>
                          <a:cs typeface="Malgun Gothic"/>
                        </a:rPr>
                        <a:t>조건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1250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91465" algn="ctr">
                        <a:lnSpc>
                          <a:spcPct val="100000"/>
                        </a:lnSpc>
                        <a:spcBef>
                          <a:spcPts val="1115"/>
                        </a:spcBef>
                      </a:pPr>
                      <a:r>
                        <a:rPr lang="ko-KR" altLang="en-US" sz="1600" spc="-5" dirty="0">
                          <a:latin typeface="Malgun Gothic"/>
                          <a:cs typeface="Malgun Gothic"/>
                        </a:rPr>
                        <a:t>사용자 정보 화면 출력</a:t>
                      </a:r>
                      <a:endParaRPr sz="1600" dirty="0">
                        <a:latin typeface="Malgun Gothic"/>
                        <a:cs typeface="Malgun Gothic"/>
                      </a:endParaRPr>
                    </a:p>
                  </a:txBody>
                  <a:tcPr marL="0" marR="0" marT="1416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097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800" dirty="0">
                          <a:latin typeface="Malgun Gothic"/>
                          <a:cs typeface="Malgun Gothic"/>
                        </a:rPr>
                        <a:t>기본</a:t>
                      </a:r>
                      <a:r>
                        <a:rPr sz="1800" spc="-12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dirty="0">
                          <a:latin typeface="Malgun Gothic"/>
                          <a:cs typeface="Malgun Gothic"/>
                        </a:rPr>
                        <a:t>흐름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571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600" b="0" spc="-40" dirty="0">
                          <a:latin typeface="Microsoft YaHei UI Light"/>
                          <a:cs typeface="Microsoft YaHei UI Light"/>
                        </a:rPr>
                        <a:t>ACTOR</a:t>
                      </a:r>
                      <a:endParaRPr sz="1600" dirty="0">
                        <a:latin typeface="Microsoft YaHei UI Light"/>
                        <a:cs typeface="Microsoft YaHei UI Light"/>
                      </a:endParaRPr>
                    </a:p>
                  </a:txBody>
                  <a:tcPr marL="0" marR="0" marT="717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600" b="0" spc="-15" dirty="0">
                          <a:latin typeface="Microsoft YaHei UI Light"/>
                          <a:cs typeface="Microsoft YaHei UI Light"/>
                        </a:rPr>
                        <a:t>SYSTEM</a:t>
                      </a:r>
                      <a:endParaRPr sz="1600">
                        <a:latin typeface="Microsoft YaHei UI Light"/>
                        <a:cs typeface="Microsoft YaHei UI Light"/>
                      </a:endParaRPr>
                    </a:p>
                  </a:txBody>
                  <a:tcPr marL="0" marR="0" marT="717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7398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2250" dirty="0">
                        <a:latin typeface="Times New Roman"/>
                        <a:cs typeface="Times New Roman"/>
                      </a:endParaRPr>
                    </a:p>
                    <a:p>
                      <a:pPr marL="279400" indent="-187960">
                        <a:lnSpc>
                          <a:spcPct val="100000"/>
                        </a:lnSpc>
                        <a:buFont typeface="Microsoft YaHei UI Light"/>
                        <a:buAutoNum type="arabicPeriod"/>
                        <a:tabLst>
                          <a:tab pos="279400" algn="l"/>
                        </a:tabLst>
                      </a:pPr>
                      <a:r>
                        <a:rPr lang="ko-KR" altLang="en-US" sz="1600" dirty="0">
                          <a:latin typeface="Malgun Gothic"/>
                          <a:cs typeface="Malgun Gothic"/>
                        </a:rPr>
                        <a:t>사용자 정보 화면 클릭</a:t>
                      </a:r>
                      <a:endParaRPr lang="en-US" altLang="ko-KR" sz="1600" dirty="0">
                        <a:latin typeface="Malgun Gothic"/>
                        <a:cs typeface="Malgun Gothic"/>
                      </a:endParaRPr>
                    </a:p>
                    <a:p>
                      <a:pPr marL="279400" indent="-187960">
                        <a:lnSpc>
                          <a:spcPct val="100000"/>
                        </a:lnSpc>
                        <a:buFont typeface="Microsoft YaHei UI Light"/>
                        <a:buAutoNum type="arabicPeriod"/>
                        <a:tabLst>
                          <a:tab pos="279400" algn="l"/>
                        </a:tabLst>
                      </a:pPr>
                      <a:r>
                        <a:rPr lang="ko-KR" altLang="en-US" sz="1600" dirty="0">
                          <a:latin typeface="Malgun Gothic"/>
                          <a:cs typeface="Malgun Gothic"/>
                        </a:rPr>
                        <a:t>사용자 정보 요청</a:t>
                      </a:r>
                      <a:endParaRPr sz="1600" dirty="0">
                        <a:latin typeface="Malgun Gothic"/>
                        <a:cs typeface="Malgun Gothic"/>
                      </a:endParaRPr>
                    </a:p>
                  </a:txBody>
                  <a:tcPr marL="0" marR="0" marT="38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314325" indent="-222885">
                        <a:lnSpc>
                          <a:spcPct val="100000"/>
                        </a:lnSpc>
                        <a:spcBef>
                          <a:spcPts val="700"/>
                        </a:spcBef>
                        <a:buAutoNum type="arabicPeriod" startAt="3"/>
                        <a:tabLst>
                          <a:tab pos="314960" algn="l"/>
                        </a:tabLst>
                      </a:pPr>
                      <a:r>
                        <a:rPr lang="ko-KR" altLang="en-US" sz="1600" b="0" spc="-10" dirty="0">
                          <a:latin typeface="Microsoft YaHei UI Light"/>
                          <a:cs typeface="Microsoft YaHei UI Light"/>
                        </a:rPr>
                        <a:t>사용자 정보 서버에 요청 </a:t>
                      </a:r>
                      <a:r>
                        <a:rPr lang="en-US" altLang="ko-KR" sz="1600" b="0" spc="-10" dirty="0">
                          <a:latin typeface="Microsoft YaHei UI Light"/>
                          <a:cs typeface="Microsoft YaHei UI Light"/>
                        </a:rPr>
                        <a:t>(</a:t>
                      </a:r>
                      <a:r>
                        <a:rPr lang="ko-KR" altLang="en-US" sz="1600" b="0" spc="-10" dirty="0">
                          <a:latin typeface="Microsoft YaHei UI Light"/>
                          <a:cs typeface="Microsoft YaHei UI Light"/>
                        </a:rPr>
                        <a:t>사용자에 등록된 사진</a:t>
                      </a:r>
                      <a:r>
                        <a:rPr lang="en-US" altLang="ko-KR" sz="1600" b="0" spc="-10" dirty="0">
                          <a:latin typeface="Microsoft YaHei UI Light"/>
                          <a:cs typeface="Microsoft YaHei UI Light"/>
                        </a:rPr>
                        <a:t>, </a:t>
                      </a:r>
                      <a:r>
                        <a:rPr lang="ko-KR" altLang="en-US" sz="1600" b="0" spc="-10" dirty="0">
                          <a:latin typeface="Microsoft YaHei UI Light"/>
                          <a:cs typeface="Microsoft YaHei UI Light"/>
                        </a:rPr>
                        <a:t>닉네임</a:t>
                      </a:r>
                      <a:r>
                        <a:rPr lang="en-US" altLang="ko-KR" sz="1600" b="0" spc="-10" dirty="0">
                          <a:latin typeface="Microsoft YaHei UI Light"/>
                          <a:cs typeface="Microsoft YaHei UI Light"/>
                        </a:rPr>
                        <a:t>, </a:t>
                      </a:r>
                      <a:r>
                        <a:rPr lang="ko-KR" altLang="en-US" sz="1600" b="0" spc="-10" dirty="0" err="1">
                          <a:latin typeface="Microsoft YaHei UI Light"/>
                          <a:cs typeface="Microsoft YaHei UI Light"/>
                        </a:rPr>
                        <a:t>팔로우</a:t>
                      </a:r>
                      <a:r>
                        <a:rPr lang="en-US" altLang="ko-KR" sz="1600" b="0" spc="-10" dirty="0">
                          <a:latin typeface="Microsoft YaHei UI Light"/>
                          <a:cs typeface="Microsoft YaHei UI Light"/>
                        </a:rPr>
                        <a:t> </a:t>
                      </a:r>
                      <a:r>
                        <a:rPr lang="ko-KR" altLang="en-US" sz="1600" b="0" spc="-10" dirty="0">
                          <a:latin typeface="Microsoft YaHei UI Light"/>
                          <a:cs typeface="Microsoft YaHei UI Light"/>
                        </a:rPr>
                        <a:t>숫자</a:t>
                      </a:r>
                      <a:r>
                        <a:rPr lang="en-US" altLang="ko-KR" sz="1600" b="0" spc="-10" dirty="0">
                          <a:latin typeface="Microsoft YaHei UI Light"/>
                          <a:cs typeface="Microsoft YaHei UI Light"/>
                        </a:rPr>
                        <a:t>, </a:t>
                      </a:r>
                      <a:r>
                        <a:rPr lang="ko-KR" altLang="en-US" sz="1600" b="0" spc="-10" dirty="0" err="1">
                          <a:latin typeface="Microsoft YaHei UI Light"/>
                          <a:cs typeface="Microsoft YaHei UI Light"/>
                        </a:rPr>
                        <a:t>팔로워</a:t>
                      </a:r>
                      <a:r>
                        <a:rPr lang="ko-KR" altLang="en-US" sz="1600" b="0" spc="-10" dirty="0">
                          <a:latin typeface="Microsoft YaHei UI Light"/>
                          <a:cs typeface="Microsoft YaHei UI Light"/>
                        </a:rPr>
                        <a:t> 숫자</a:t>
                      </a:r>
                      <a:r>
                        <a:rPr lang="en-US" altLang="ko-KR" sz="1600" b="0" spc="-10" dirty="0">
                          <a:latin typeface="Microsoft YaHei UI Light"/>
                          <a:cs typeface="Microsoft YaHei UI Light"/>
                        </a:rPr>
                        <a:t>)</a:t>
                      </a:r>
                    </a:p>
                    <a:p>
                      <a:pPr marL="314325" indent="-222885">
                        <a:lnSpc>
                          <a:spcPct val="100000"/>
                        </a:lnSpc>
                        <a:spcBef>
                          <a:spcPts val="700"/>
                        </a:spcBef>
                        <a:buAutoNum type="arabicPeriod" startAt="3"/>
                        <a:tabLst>
                          <a:tab pos="314960" algn="l"/>
                        </a:tabLst>
                      </a:pPr>
                      <a:r>
                        <a:rPr lang="ko-KR" altLang="en-US" sz="1600" b="0" spc="-10" dirty="0">
                          <a:latin typeface="Microsoft YaHei UI Light"/>
                          <a:cs typeface="Microsoft YaHei UI Light"/>
                        </a:rPr>
                        <a:t>사용자 정보 출력</a:t>
                      </a:r>
                      <a:endParaRPr lang="en-US" altLang="ko-KR" sz="1600" b="0" spc="-10" dirty="0">
                        <a:latin typeface="Microsoft YaHei UI Light"/>
                        <a:cs typeface="Microsoft YaHei UI Light"/>
                      </a:endParaRPr>
                    </a:p>
                  </a:txBody>
                  <a:tcPr marL="0" marR="0" marT="889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922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dirty="0">
                          <a:latin typeface="Malgun Gothic"/>
                          <a:cs typeface="Malgun Gothic"/>
                        </a:rPr>
                        <a:t>예외</a:t>
                      </a:r>
                      <a:r>
                        <a:rPr sz="1800" spc="-12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dirty="0">
                          <a:latin typeface="Malgun Gothic"/>
                          <a:cs typeface="Malgun Gothic"/>
                        </a:rPr>
                        <a:t>발생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31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lang="en-US" altLang="ko-KR" sz="1500" dirty="0">
                        <a:latin typeface="Malgun Gothic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lang="ko-KR" altLang="en-US" sz="1400" dirty="0">
                          <a:latin typeface="Times New Roman"/>
                          <a:cs typeface="Times New Roman"/>
                        </a:rPr>
                        <a:t>해당사항 없음</a:t>
                      </a:r>
                    </a:p>
                  </a:txBody>
                  <a:tcPr marL="0" marR="0" marT="1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2100" dirty="0">
                        <a:latin typeface="Times New Roman"/>
                        <a:cs typeface="Times New Roman"/>
                      </a:endParaRPr>
                    </a:p>
                    <a:p>
                      <a:pPr marL="92075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>
                          <a:latin typeface="Malgun Gothic"/>
                          <a:cs typeface="Malgun Gothic"/>
                        </a:rPr>
                        <a:t>네트워크 에러 시 메시지 호출</a:t>
                      </a:r>
                    </a:p>
                  </a:txBody>
                  <a:tcPr marL="0" marR="0" marT="1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08585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13" name="object 7">
            <a:extLst>
              <a:ext uri="{FF2B5EF4-FFF2-40B4-BE49-F238E27FC236}">
                <a16:creationId xmlns:a16="http://schemas.microsoft.com/office/drawing/2014/main" id="{2DD86F22-942F-B144-8680-669B1D1BFA1B}"/>
              </a:ext>
            </a:extLst>
          </p:cNvPr>
          <p:cNvSpPr/>
          <p:nvPr/>
        </p:nvSpPr>
        <p:spPr>
          <a:xfrm>
            <a:off x="762000" y="566973"/>
            <a:ext cx="367314" cy="347428"/>
          </a:xfrm>
          <a:custGeom>
            <a:avLst/>
            <a:gdLst/>
            <a:ahLst/>
            <a:cxnLst/>
            <a:rect l="l" t="t" r="r" b="b"/>
            <a:pathLst>
              <a:path w="996950" h="942975">
                <a:moveTo>
                  <a:pt x="996632" y="0"/>
                </a:moveTo>
                <a:lnTo>
                  <a:pt x="765771" y="0"/>
                </a:lnTo>
                <a:lnTo>
                  <a:pt x="740731" y="77364"/>
                </a:lnTo>
                <a:lnTo>
                  <a:pt x="717914" y="149313"/>
                </a:lnTo>
                <a:lnTo>
                  <a:pt x="697192" y="216022"/>
                </a:lnTo>
                <a:lnTo>
                  <a:pt x="678437" y="277668"/>
                </a:lnTo>
                <a:lnTo>
                  <a:pt x="661520" y="334425"/>
                </a:lnTo>
                <a:lnTo>
                  <a:pt x="646314" y="386470"/>
                </a:lnTo>
                <a:lnTo>
                  <a:pt x="632691" y="433977"/>
                </a:lnTo>
                <a:lnTo>
                  <a:pt x="576986" y="633564"/>
                </a:lnTo>
                <a:lnTo>
                  <a:pt x="570788" y="633564"/>
                </a:lnTo>
                <a:lnTo>
                  <a:pt x="579429" y="563672"/>
                </a:lnTo>
                <a:lnTo>
                  <a:pt x="583581" y="525241"/>
                </a:lnTo>
                <a:lnTo>
                  <a:pt x="587665" y="484412"/>
                </a:lnTo>
                <a:lnTo>
                  <a:pt x="595766" y="395345"/>
                </a:lnTo>
                <a:lnTo>
                  <a:pt x="604001" y="296028"/>
                </a:lnTo>
                <a:lnTo>
                  <a:pt x="626948" y="0"/>
                </a:lnTo>
                <a:lnTo>
                  <a:pt x="421881" y="0"/>
                </a:lnTo>
                <a:lnTo>
                  <a:pt x="373441" y="135350"/>
                </a:lnTo>
                <a:lnTo>
                  <a:pt x="330833" y="256462"/>
                </a:lnTo>
                <a:lnTo>
                  <a:pt x="293886" y="363709"/>
                </a:lnTo>
                <a:lnTo>
                  <a:pt x="262432" y="457461"/>
                </a:lnTo>
                <a:lnTo>
                  <a:pt x="236302" y="538093"/>
                </a:lnTo>
                <a:lnTo>
                  <a:pt x="215326" y="605976"/>
                </a:lnTo>
                <a:lnTo>
                  <a:pt x="206717" y="635254"/>
                </a:lnTo>
                <a:lnTo>
                  <a:pt x="201155" y="635254"/>
                </a:lnTo>
                <a:lnTo>
                  <a:pt x="207600" y="586520"/>
                </a:lnTo>
                <a:lnTo>
                  <a:pt x="215905" y="516039"/>
                </a:lnTo>
                <a:lnTo>
                  <a:pt x="231397" y="375272"/>
                </a:lnTo>
                <a:lnTo>
                  <a:pt x="270725" y="0"/>
                </a:lnTo>
                <a:lnTo>
                  <a:pt x="39763" y="0"/>
                </a:lnTo>
                <a:lnTo>
                  <a:pt x="0" y="942797"/>
                </a:lnTo>
                <a:lnTo>
                  <a:pt x="225145" y="942797"/>
                </a:lnTo>
                <a:lnTo>
                  <a:pt x="246640" y="886471"/>
                </a:lnTo>
                <a:lnTo>
                  <a:pt x="347949" y="624098"/>
                </a:lnTo>
                <a:lnTo>
                  <a:pt x="382475" y="533034"/>
                </a:lnTo>
                <a:lnTo>
                  <a:pt x="397783" y="491528"/>
                </a:lnTo>
                <a:lnTo>
                  <a:pt x="411565" y="453054"/>
                </a:lnTo>
                <a:lnTo>
                  <a:pt x="433882" y="386257"/>
                </a:lnTo>
                <a:lnTo>
                  <a:pt x="439445" y="386257"/>
                </a:lnTo>
                <a:lnTo>
                  <a:pt x="436240" y="421815"/>
                </a:lnTo>
                <a:lnTo>
                  <a:pt x="433100" y="461433"/>
                </a:lnTo>
                <a:lnTo>
                  <a:pt x="426862" y="551446"/>
                </a:lnTo>
                <a:lnTo>
                  <a:pt x="409776" y="822965"/>
                </a:lnTo>
                <a:lnTo>
                  <a:pt x="401561" y="942797"/>
                </a:lnTo>
                <a:lnTo>
                  <a:pt x="626897" y="942797"/>
                </a:lnTo>
                <a:lnTo>
                  <a:pt x="996632" y="0"/>
                </a:lnTo>
                <a:close/>
              </a:path>
            </a:pathLst>
          </a:custGeom>
          <a:solidFill>
            <a:srgbClr val="DBBD5C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5047" y="441197"/>
            <a:ext cx="47961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Gulim"/>
                <a:cs typeface="Gulim"/>
              </a:rPr>
              <a:t>요구</a:t>
            </a:r>
            <a:r>
              <a:rPr spc="-350" dirty="0">
                <a:latin typeface="Gulim"/>
                <a:cs typeface="Gulim"/>
              </a:rPr>
              <a:t> </a:t>
            </a:r>
            <a:r>
              <a:rPr dirty="0">
                <a:latin typeface="Gulim"/>
                <a:cs typeface="Gulim"/>
              </a:rPr>
              <a:t>사항</a:t>
            </a:r>
            <a:r>
              <a:rPr spc="-350" dirty="0">
                <a:latin typeface="Gulim"/>
                <a:cs typeface="Gulim"/>
              </a:rPr>
              <a:t> </a:t>
            </a:r>
            <a:r>
              <a:rPr dirty="0">
                <a:latin typeface="Gulim"/>
                <a:cs typeface="Gulim"/>
              </a:rPr>
              <a:t>분석</a:t>
            </a:r>
            <a:r>
              <a:rPr spc="-350" dirty="0">
                <a:latin typeface="Gulim"/>
                <a:cs typeface="Gulim"/>
              </a:rPr>
              <a:t> </a:t>
            </a:r>
            <a:r>
              <a:rPr spc="465" dirty="0">
                <a:latin typeface="Cambria"/>
                <a:cs typeface="Cambria"/>
              </a:rPr>
              <a:t>-</a:t>
            </a:r>
            <a:r>
              <a:rPr spc="55" dirty="0">
                <a:latin typeface="Cambria"/>
                <a:cs typeface="Cambria"/>
              </a:rPr>
              <a:t> </a:t>
            </a:r>
            <a:r>
              <a:rPr dirty="0">
                <a:latin typeface="Gulim"/>
                <a:cs typeface="Gulim"/>
              </a:rPr>
              <a:t>사용자</a:t>
            </a:r>
          </a:p>
        </p:txBody>
      </p:sp>
      <p:graphicFrame>
        <p:nvGraphicFramePr>
          <p:cNvPr id="11" name="object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454733"/>
              </p:ext>
            </p:extLst>
          </p:nvPr>
        </p:nvGraphicFramePr>
        <p:xfrm>
          <a:off x="1281714" y="1452244"/>
          <a:ext cx="9703787" cy="51915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975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76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295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22959">
                <a:tc>
                  <a:txBody>
                    <a:bodyPr/>
                    <a:lstStyle/>
                    <a:p>
                      <a:pPr marL="390525" marR="384810" indent="9906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400" b="0" spc="5" dirty="0">
                          <a:solidFill>
                            <a:srgbClr val="FFFFFF"/>
                          </a:solidFill>
                          <a:latin typeface="Microsoft YaHei UI Light"/>
                          <a:cs typeface="Microsoft YaHei UI Light"/>
                        </a:rPr>
                        <a:t>USE  C</a:t>
                      </a:r>
                      <a:r>
                        <a:rPr sz="2400" b="0" spc="10" dirty="0">
                          <a:solidFill>
                            <a:srgbClr val="FFFFFF"/>
                          </a:solidFill>
                          <a:latin typeface="Microsoft YaHei UI Light"/>
                          <a:cs typeface="Microsoft YaHei UI Light"/>
                        </a:rPr>
                        <a:t>A</a:t>
                      </a:r>
                      <a:r>
                        <a:rPr sz="2400" b="0" spc="5" dirty="0">
                          <a:solidFill>
                            <a:srgbClr val="FFFFFF"/>
                          </a:solidFill>
                          <a:latin typeface="Microsoft YaHei UI Light"/>
                          <a:cs typeface="Microsoft YaHei UI Light"/>
                        </a:rPr>
                        <a:t>S</a:t>
                      </a:r>
                      <a:r>
                        <a:rPr sz="2400" b="0" dirty="0">
                          <a:solidFill>
                            <a:srgbClr val="FFFFFF"/>
                          </a:solidFill>
                          <a:latin typeface="Microsoft YaHei UI Light"/>
                          <a:cs typeface="Microsoft YaHei UI Light"/>
                        </a:rPr>
                        <a:t>E</a:t>
                      </a:r>
                      <a:endParaRPr sz="2400">
                        <a:latin typeface="Microsoft YaHei UI Light"/>
                        <a:cs typeface="Microsoft YaHei UI Light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1485E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30"/>
                        </a:spcBef>
                      </a:pPr>
                      <a:r>
                        <a:rPr lang="ko-KR" altLang="en-US" sz="2400" b="1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평가 사진 등록</a:t>
                      </a:r>
                      <a:r>
                        <a:rPr lang="en-US" altLang="ko-KR" sz="2400" b="1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, </a:t>
                      </a:r>
                      <a:r>
                        <a:rPr lang="ko-KR" altLang="en-US" sz="2400" b="1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수정</a:t>
                      </a:r>
                      <a:endParaRPr sz="2400" dirty="0">
                        <a:latin typeface="Malgun Gothic"/>
                        <a:cs typeface="Malgun Gothic"/>
                      </a:endParaRPr>
                    </a:p>
                  </a:txBody>
                  <a:tcPr marL="0" marR="0" marT="2197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1485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13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85"/>
                        </a:spcBef>
                      </a:pPr>
                      <a:r>
                        <a:rPr sz="1800" dirty="0">
                          <a:latin typeface="Malgun Gothic"/>
                          <a:cs typeface="Malgun Gothic"/>
                        </a:rPr>
                        <a:t>설명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1250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110"/>
                        </a:spcBef>
                      </a:pPr>
                      <a:r>
                        <a:rPr lang="ko-KR" altLang="en-US" sz="1600" spc="-5" dirty="0">
                          <a:latin typeface="Malgun Gothic"/>
                          <a:cs typeface="Malgun Gothic"/>
                        </a:rPr>
                        <a:t>사용자가 평가 받고 싶은 사진을 등록한다</a:t>
                      </a:r>
                      <a:r>
                        <a:rPr lang="en-US" altLang="ko-KR" sz="1600" spc="-5" dirty="0">
                          <a:latin typeface="Malgun Gothic"/>
                          <a:cs typeface="Malgun Gothic"/>
                        </a:rPr>
                        <a:t>.</a:t>
                      </a:r>
                      <a:endParaRPr sz="1600" dirty="0">
                        <a:latin typeface="Malgun Gothic"/>
                        <a:cs typeface="Malgun Gothic"/>
                      </a:endParaRPr>
                    </a:p>
                  </a:txBody>
                  <a:tcPr marL="0" marR="0" marT="1409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800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85"/>
                        </a:spcBef>
                      </a:pPr>
                      <a:r>
                        <a:rPr sz="1800" dirty="0">
                          <a:latin typeface="Malgun Gothic"/>
                          <a:cs typeface="Malgun Gothic"/>
                        </a:rPr>
                        <a:t>사전</a:t>
                      </a:r>
                      <a:r>
                        <a:rPr sz="1800" spc="-12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dirty="0">
                          <a:latin typeface="Malgun Gothic"/>
                          <a:cs typeface="Malgun Gothic"/>
                        </a:rPr>
                        <a:t>조건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1250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89865" algn="ctr">
                        <a:lnSpc>
                          <a:spcPct val="100000"/>
                        </a:lnSpc>
                        <a:spcBef>
                          <a:spcPts val="1115"/>
                        </a:spcBef>
                      </a:pPr>
                      <a:r>
                        <a:rPr lang="ko-KR" altLang="en-US" sz="1600" dirty="0">
                          <a:latin typeface="Malgun Gothic"/>
                          <a:cs typeface="Malgun Gothic"/>
                        </a:rPr>
                        <a:t>로그인 상태</a:t>
                      </a:r>
                      <a:endParaRPr sz="1600" dirty="0">
                        <a:latin typeface="Malgun Gothic"/>
                        <a:cs typeface="Malgun Gothic"/>
                      </a:endParaRPr>
                    </a:p>
                  </a:txBody>
                  <a:tcPr marL="0" marR="0" marT="1416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813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85"/>
                        </a:spcBef>
                      </a:pPr>
                      <a:r>
                        <a:rPr sz="1800" dirty="0">
                          <a:latin typeface="Malgun Gothic"/>
                          <a:cs typeface="Malgun Gothic"/>
                        </a:rPr>
                        <a:t>사후</a:t>
                      </a:r>
                      <a:r>
                        <a:rPr sz="1800" spc="-12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dirty="0">
                          <a:latin typeface="Malgun Gothic"/>
                          <a:cs typeface="Malgun Gothic"/>
                        </a:rPr>
                        <a:t>조건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1250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15"/>
                        </a:spcBef>
                      </a:pPr>
                      <a:r>
                        <a:rPr lang="ko-KR" altLang="en-US" sz="1600" spc="-5" dirty="0">
                          <a:latin typeface="Malgun Gothic"/>
                          <a:cs typeface="Malgun Gothic"/>
                        </a:rPr>
                        <a:t>사용자 </a:t>
                      </a:r>
                      <a:r>
                        <a:rPr lang="ko-KR" altLang="en-US" sz="1600" spc="-5" dirty="0" err="1">
                          <a:latin typeface="Malgun Gothic"/>
                          <a:cs typeface="Malgun Gothic"/>
                        </a:rPr>
                        <a:t>평가사진</a:t>
                      </a:r>
                      <a:r>
                        <a:rPr lang="ko-KR" altLang="en-US" sz="1600" spc="-5" dirty="0">
                          <a:latin typeface="Malgun Gothic"/>
                          <a:cs typeface="Malgun Gothic"/>
                        </a:rPr>
                        <a:t> 등록 완료</a:t>
                      </a:r>
                      <a:endParaRPr sz="1600" dirty="0">
                        <a:latin typeface="Malgun Gothic"/>
                        <a:cs typeface="Malgun Gothic"/>
                      </a:endParaRPr>
                    </a:p>
                  </a:txBody>
                  <a:tcPr marL="0" marR="0" marT="1416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097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800" dirty="0">
                          <a:latin typeface="Malgun Gothic"/>
                          <a:cs typeface="Malgun Gothic"/>
                        </a:rPr>
                        <a:t>기본</a:t>
                      </a:r>
                      <a:r>
                        <a:rPr sz="1800" spc="-12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dirty="0">
                          <a:latin typeface="Malgun Gothic"/>
                          <a:cs typeface="Malgun Gothic"/>
                        </a:rPr>
                        <a:t>흐름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571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600" b="0" spc="-40" dirty="0">
                          <a:latin typeface="Microsoft YaHei UI Light"/>
                          <a:cs typeface="Microsoft YaHei UI Light"/>
                        </a:rPr>
                        <a:t>ACTOR</a:t>
                      </a:r>
                      <a:endParaRPr sz="1600" dirty="0">
                        <a:latin typeface="Microsoft YaHei UI Light"/>
                        <a:cs typeface="Microsoft YaHei UI Light"/>
                      </a:endParaRPr>
                    </a:p>
                  </a:txBody>
                  <a:tcPr marL="0" marR="0" marT="717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600" b="0" spc="-15" dirty="0">
                          <a:latin typeface="Microsoft YaHei UI Light"/>
                          <a:cs typeface="Microsoft YaHei UI Light"/>
                        </a:rPr>
                        <a:t>SYSTEM</a:t>
                      </a:r>
                      <a:endParaRPr sz="1600">
                        <a:latin typeface="Microsoft YaHei UI Light"/>
                        <a:cs typeface="Microsoft YaHei UI Light"/>
                      </a:endParaRPr>
                    </a:p>
                  </a:txBody>
                  <a:tcPr marL="0" marR="0" marT="717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7398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600" b="0" spc="-5" dirty="0">
                          <a:latin typeface="Microsoft YaHei UI Light"/>
                          <a:cs typeface="Microsoft YaHei UI Light"/>
                        </a:rPr>
                        <a:t>1. </a:t>
                      </a:r>
                      <a:r>
                        <a:rPr lang="ko-KR" altLang="en-US" sz="1600" b="0" spc="-5" dirty="0">
                          <a:latin typeface="Microsoft YaHei UI Light"/>
                          <a:cs typeface="Microsoft YaHei UI Light"/>
                        </a:rPr>
                        <a:t>평가 사진 등록 버튼을 클릭한다</a:t>
                      </a:r>
                      <a:r>
                        <a:rPr lang="en-US" altLang="ko-KR" sz="1600" b="0" spc="-5" dirty="0">
                          <a:latin typeface="Microsoft YaHei UI Light"/>
                          <a:cs typeface="Microsoft YaHei UI Light"/>
                        </a:rPr>
                        <a:t>.</a:t>
                      </a: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lang="en-US" sz="1600" dirty="0">
                          <a:latin typeface="Malgun Gothic"/>
                          <a:cs typeface="Malgun Gothic"/>
                        </a:rPr>
                        <a:t>2. </a:t>
                      </a:r>
                      <a:r>
                        <a:rPr lang="ko-KR" altLang="en-US" sz="1600" dirty="0">
                          <a:latin typeface="Malgun Gothic"/>
                          <a:cs typeface="Malgun Gothic"/>
                        </a:rPr>
                        <a:t>평가 사진을 선택하고 등록한다</a:t>
                      </a:r>
                      <a:r>
                        <a:rPr lang="en-US" altLang="ko-KR" sz="1600" dirty="0">
                          <a:latin typeface="Malgun Gothic"/>
                          <a:cs typeface="Malgun Gothic"/>
                        </a:rPr>
                        <a:t>.</a:t>
                      </a: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lang="en-US" altLang="ko-KR" sz="1600" dirty="0">
                          <a:latin typeface="Malgun Gothic"/>
                          <a:cs typeface="Malgun Gothic"/>
                        </a:rPr>
                        <a:t>3.</a:t>
                      </a:r>
                      <a:r>
                        <a:rPr lang="ko-KR" altLang="en-US" sz="1600" dirty="0">
                          <a:latin typeface="Malgun Gothic"/>
                          <a:cs typeface="Malgun Gothic"/>
                        </a:rPr>
                        <a:t> 평가 사진에 태그</a:t>
                      </a:r>
                      <a:r>
                        <a:rPr lang="en-US" altLang="ko-KR" sz="1600" dirty="0">
                          <a:latin typeface="Malgun Gothic"/>
                          <a:cs typeface="Malgun Gothic"/>
                        </a:rPr>
                        <a:t>(</a:t>
                      </a:r>
                      <a:r>
                        <a:rPr lang="ko-KR" altLang="en-US" sz="1600" dirty="0">
                          <a:latin typeface="Malgun Gothic"/>
                          <a:cs typeface="Malgun Gothic"/>
                        </a:rPr>
                        <a:t>스타일</a:t>
                      </a:r>
                      <a:r>
                        <a:rPr lang="en-US" altLang="ko-KR" sz="1600" dirty="0">
                          <a:latin typeface="Malgun Gothic"/>
                          <a:cs typeface="Malgun Gothic"/>
                        </a:rPr>
                        <a:t>,</a:t>
                      </a:r>
                      <a:r>
                        <a:rPr lang="ko-KR" altLang="en-US" sz="160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lang="ko-KR" altLang="en-US" sz="1600" dirty="0" err="1">
                          <a:latin typeface="Malgun Gothic"/>
                          <a:cs typeface="Malgun Gothic"/>
                        </a:rPr>
                        <a:t>브랜드등</a:t>
                      </a:r>
                      <a:r>
                        <a:rPr lang="en-US" altLang="ko-KR" sz="1600" dirty="0">
                          <a:latin typeface="Malgun Gothic"/>
                          <a:cs typeface="Malgun Gothic"/>
                        </a:rPr>
                        <a:t>)</a:t>
                      </a:r>
                      <a:r>
                        <a:rPr lang="ko-KR" altLang="en-US" sz="1600" dirty="0" err="1">
                          <a:latin typeface="Malgun Gothic"/>
                          <a:cs typeface="Malgun Gothic"/>
                        </a:rPr>
                        <a:t>를</a:t>
                      </a:r>
                      <a:r>
                        <a:rPr lang="ko-KR" altLang="en-US" sz="1600" dirty="0">
                          <a:latin typeface="Malgun Gothic"/>
                          <a:cs typeface="Malgun Gothic"/>
                        </a:rPr>
                        <a:t> 등록한다</a:t>
                      </a:r>
                      <a:r>
                        <a:rPr lang="en-US" altLang="ko-KR" sz="1600" dirty="0">
                          <a:latin typeface="Malgun Gothic"/>
                          <a:cs typeface="Malgun Gothic"/>
                        </a:rPr>
                        <a:t>.</a:t>
                      </a: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lang="en-US" altLang="ko-KR" sz="1600" dirty="0">
                          <a:latin typeface="Malgun Gothic"/>
                          <a:cs typeface="Malgun Gothic"/>
                        </a:rPr>
                        <a:t>4</a:t>
                      </a:r>
                      <a:r>
                        <a:rPr lang="en-US" sz="1600" dirty="0">
                          <a:latin typeface="Malgun Gothic"/>
                          <a:cs typeface="Malgun Gothic"/>
                        </a:rPr>
                        <a:t>. </a:t>
                      </a:r>
                      <a:r>
                        <a:rPr lang="ko-KR" altLang="en-US" sz="1600" dirty="0">
                          <a:latin typeface="Malgun Gothic"/>
                          <a:cs typeface="Malgun Gothic"/>
                        </a:rPr>
                        <a:t>평가 사진 등록 요청</a:t>
                      </a:r>
                      <a:endParaRPr sz="1600" dirty="0">
                        <a:latin typeface="Malgun Gothic"/>
                        <a:cs typeface="Malgun Gothic"/>
                      </a:endParaRPr>
                    </a:p>
                  </a:txBody>
                  <a:tcPr marL="0" marR="0" marT="1905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301625">
                        <a:lnSpc>
                          <a:spcPct val="100000"/>
                        </a:lnSpc>
                        <a:spcBef>
                          <a:spcPts val="700"/>
                        </a:spcBef>
                        <a:buFont typeface="Microsoft YaHei UI Light"/>
                        <a:buNone/>
                        <a:tabLst>
                          <a:tab pos="314960" algn="l"/>
                        </a:tabLst>
                      </a:pPr>
                      <a:r>
                        <a:rPr lang="en-US" altLang="ko-KR" sz="1600" dirty="0">
                          <a:latin typeface="Malgun Gothic"/>
                          <a:cs typeface="Malgun Gothic"/>
                        </a:rPr>
                        <a:t>5</a:t>
                      </a:r>
                      <a:r>
                        <a:rPr lang="en-US" sz="1600" dirty="0">
                          <a:latin typeface="Malgun Gothic"/>
                          <a:cs typeface="Malgun Gothic"/>
                        </a:rPr>
                        <a:t>. </a:t>
                      </a:r>
                      <a:r>
                        <a:rPr lang="ko-KR" altLang="en-US" sz="1600" dirty="0">
                          <a:latin typeface="Malgun Gothic"/>
                          <a:cs typeface="Malgun Gothic"/>
                        </a:rPr>
                        <a:t>요청한 사용자가 등록한 사진이 있는지 확인한다</a:t>
                      </a:r>
                      <a:r>
                        <a:rPr lang="en-US" altLang="ko-KR" sz="1600" dirty="0">
                          <a:latin typeface="Malgun Gothic"/>
                          <a:cs typeface="Malgun Gothic"/>
                        </a:rPr>
                        <a:t>.</a:t>
                      </a:r>
                    </a:p>
                    <a:p>
                      <a:pPr marL="92075" marR="301625">
                        <a:lnSpc>
                          <a:spcPct val="100000"/>
                        </a:lnSpc>
                        <a:spcBef>
                          <a:spcPts val="700"/>
                        </a:spcBef>
                        <a:buFont typeface="Microsoft YaHei UI Light"/>
                        <a:buNone/>
                        <a:tabLst>
                          <a:tab pos="314960" algn="l"/>
                        </a:tabLst>
                      </a:pPr>
                      <a:r>
                        <a:rPr lang="en-US" altLang="ko-KR" sz="1600" dirty="0">
                          <a:latin typeface="Malgun Gothic"/>
                          <a:cs typeface="Malgun Gothic"/>
                        </a:rPr>
                        <a:t>6</a:t>
                      </a:r>
                      <a:r>
                        <a:rPr lang="en-US" sz="1600" dirty="0">
                          <a:latin typeface="Malgun Gothic"/>
                          <a:cs typeface="Malgun Gothic"/>
                        </a:rPr>
                        <a:t>. </a:t>
                      </a:r>
                      <a:r>
                        <a:rPr lang="ko-KR" altLang="en-US" sz="1600" dirty="0">
                          <a:latin typeface="Malgun Gothic"/>
                          <a:cs typeface="Malgun Gothic"/>
                        </a:rPr>
                        <a:t>등록된 사진이 있을 경우 사진 수정 완료</a:t>
                      </a:r>
                      <a:r>
                        <a:rPr lang="en-US" altLang="ko-KR" sz="1600" dirty="0">
                          <a:latin typeface="Malgun Gothic"/>
                          <a:cs typeface="Malgun Gothic"/>
                        </a:rPr>
                        <a:t>, </a:t>
                      </a:r>
                      <a:r>
                        <a:rPr lang="ko-KR" altLang="en-US" sz="1600" dirty="0">
                          <a:latin typeface="Malgun Gothic"/>
                          <a:cs typeface="Malgun Gothic"/>
                        </a:rPr>
                        <a:t>없을 경우 사진 추가 완료</a:t>
                      </a:r>
                      <a:endParaRPr lang="en-US" altLang="ko-KR" sz="1600" dirty="0">
                        <a:latin typeface="Malgun Gothic"/>
                        <a:cs typeface="Malgun Gothic"/>
                      </a:endParaRPr>
                    </a:p>
                  </a:txBody>
                  <a:tcPr marL="0" marR="0" marT="889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922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27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dirty="0">
                          <a:latin typeface="Malgun Gothic"/>
                          <a:cs typeface="Malgun Gothic"/>
                        </a:rPr>
                        <a:t>예외</a:t>
                      </a:r>
                      <a:r>
                        <a:rPr sz="1800" spc="-12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dirty="0">
                          <a:latin typeface="Malgun Gothic"/>
                          <a:cs typeface="Malgun Gothic"/>
                        </a:rPr>
                        <a:t>발생</a:t>
                      </a:r>
                    </a:p>
                  </a:txBody>
                  <a:tcPr marL="0" marR="0" marT="31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2850" dirty="0">
                        <a:latin typeface="Times New Roman"/>
                        <a:cs typeface="Times New Roman"/>
                      </a:endParaRPr>
                    </a:p>
                    <a:p>
                      <a:pPr marL="14795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500" dirty="0">
                          <a:latin typeface="Malgun Gothic"/>
                          <a:cs typeface="Malgun Gothic"/>
                        </a:rPr>
                        <a:t>해당사항</a:t>
                      </a:r>
                      <a:r>
                        <a:rPr sz="1500" spc="-8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500" dirty="0">
                          <a:latin typeface="Malgun Gothic"/>
                          <a:cs typeface="Malgun Gothic"/>
                        </a:rPr>
                        <a:t>없음</a:t>
                      </a:r>
                    </a:p>
                  </a:txBody>
                  <a:tcPr marL="0" marR="0" marT="57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2850" dirty="0">
                        <a:latin typeface="Times New Roman"/>
                        <a:cs typeface="Times New Roman"/>
                      </a:endParaRPr>
                    </a:p>
                    <a:p>
                      <a:pPr marL="92075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>
                          <a:latin typeface="Malgun Gothic"/>
                          <a:cs typeface="Malgun Gothic"/>
                        </a:rPr>
                        <a:t>네트워크 에러 시 메시지 호출</a:t>
                      </a:r>
                    </a:p>
                  </a:txBody>
                  <a:tcPr marL="0" marR="0" marT="57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08585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13" name="object 7">
            <a:extLst>
              <a:ext uri="{FF2B5EF4-FFF2-40B4-BE49-F238E27FC236}">
                <a16:creationId xmlns:a16="http://schemas.microsoft.com/office/drawing/2014/main" id="{B944A3E8-97D4-2B4A-B13A-9B3654DA8050}"/>
              </a:ext>
            </a:extLst>
          </p:cNvPr>
          <p:cNvSpPr/>
          <p:nvPr/>
        </p:nvSpPr>
        <p:spPr>
          <a:xfrm>
            <a:off x="762000" y="566973"/>
            <a:ext cx="367314" cy="347428"/>
          </a:xfrm>
          <a:custGeom>
            <a:avLst/>
            <a:gdLst/>
            <a:ahLst/>
            <a:cxnLst/>
            <a:rect l="l" t="t" r="r" b="b"/>
            <a:pathLst>
              <a:path w="996950" h="942975">
                <a:moveTo>
                  <a:pt x="996632" y="0"/>
                </a:moveTo>
                <a:lnTo>
                  <a:pt x="765771" y="0"/>
                </a:lnTo>
                <a:lnTo>
                  <a:pt x="740731" y="77364"/>
                </a:lnTo>
                <a:lnTo>
                  <a:pt x="717914" y="149313"/>
                </a:lnTo>
                <a:lnTo>
                  <a:pt x="697192" y="216022"/>
                </a:lnTo>
                <a:lnTo>
                  <a:pt x="678437" y="277668"/>
                </a:lnTo>
                <a:lnTo>
                  <a:pt x="661520" y="334425"/>
                </a:lnTo>
                <a:lnTo>
                  <a:pt x="646314" y="386470"/>
                </a:lnTo>
                <a:lnTo>
                  <a:pt x="632691" y="433977"/>
                </a:lnTo>
                <a:lnTo>
                  <a:pt x="576986" y="633564"/>
                </a:lnTo>
                <a:lnTo>
                  <a:pt x="570788" y="633564"/>
                </a:lnTo>
                <a:lnTo>
                  <a:pt x="579429" y="563672"/>
                </a:lnTo>
                <a:lnTo>
                  <a:pt x="583581" y="525241"/>
                </a:lnTo>
                <a:lnTo>
                  <a:pt x="587665" y="484412"/>
                </a:lnTo>
                <a:lnTo>
                  <a:pt x="595766" y="395345"/>
                </a:lnTo>
                <a:lnTo>
                  <a:pt x="604001" y="296028"/>
                </a:lnTo>
                <a:lnTo>
                  <a:pt x="626948" y="0"/>
                </a:lnTo>
                <a:lnTo>
                  <a:pt x="421881" y="0"/>
                </a:lnTo>
                <a:lnTo>
                  <a:pt x="373441" y="135350"/>
                </a:lnTo>
                <a:lnTo>
                  <a:pt x="330833" y="256462"/>
                </a:lnTo>
                <a:lnTo>
                  <a:pt x="293886" y="363709"/>
                </a:lnTo>
                <a:lnTo>
                  <a:pt x="262432" y="457461"/>
                </a:lnTo>
                <a:lnTo>
                  <a:pt x="236302" y="538093"/>
                </a:lnTo>
                <a:lnTo>
                  <a:pt x="215326" y="605976"/>
                </a:lnTo>
                <a:lnTo>
                  <a:pt x="206717" y="635254"/>
                </a:lnTo>
                <a:lnTo>
                  <a:pt x="201155" y="635254"/>
                </a:lnTo>
                <a:lnTo>
                  <a:pt x="207600" y="586520"/>
                </a:lnTo>
                <a:lnTo>
                  <a:pt x="215905" y="516039"/>
                </a:lnTo>
                <a:lnTo>
                  <a:pt x="231397" y="375272"/>
                </a:lnTo>
                <a:lnTo>
                  <a:pt x="270725" y="0"/>
                </a:lnTo>
                <a:lnTo>
                  <a:pt x="39763" y="0"/>
                </a:lnTo>
                <a:lnTo>
                  <a:pt x="0" y="942797"/>
                </a:lnTo>
                <a:lnTo>
                  <a:pt x="225145" y="942797"/>
                </a:lnTo>
                <a:lnTo>
                  <a:pt x="246640" y="886471"/>
                </a:lnTo>
                <a:lnTo>
                  <a:pt x="347949" y="624098"/>
                </a:lnTo>
                <a:lnTo>
                  <a:pt x="382475" y="533034"/>
                </a:lnTo>
                <a:lnTo>
                  <a:pt x="397783" y="491528"/>
                </a:lnTo>
                <a:lnTo>
                  <a:pt x="411565" y="453054"/>
                </a:lnTo>
                <a:lnTo>
                  <a:pt x="433882" y="386257"/>
                </a:lnTo>
                <a:lnTo>
                  <a:pt x="439445" y="386257"/>
                </a:lnTo>
                <a:lnTo>
                  <a:pt x="436240" y="421815"/>
                </a:lnTo>
                <a:lnTo>
                  <a:pt x="433100" y="461433"/>
                </a:lnTo>
                <a:lnTo>
                  <a:pt x="426862" y="551446"/>
                </a:lnTo>
                <a:lnTo>
                  <a:pt x="409776" y="822965"/>
                </a:lnTo>
                <a:lnTo>
                  <a:pt x="401561" y="942797"/>
                </a:lnTo>
                <a:lnTo>
                  <a:pt x="626897" y="942797"/>
                </a:lnTo>
                <a:lnTo>
                  <a:pt x="996632" y="0"/>
                </a:lnTo>
                <a:close/>
              </a:path>
            </a:pathLst>
          </a:custGeom>
          <a:solidFill>
            <a:srgbClr val="DBBD5C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5047" y="441197"/>
            <a:ext cx="47961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Gulim"/>
                <a:cs typeface="Gulim"/>
              </a:rPr>
              <a:t>요구</a:t>
            </a:r>
            <a:r>
              <a:rPr spc="-350" dirty="0">
                <a:latin typeface="Gulim"/>
                <a:cs typeface="Gulim"/>
              </a:rPr>
              <a:t> </a:t>
            </a:r>
            <a:r>
              <a:rPr dirty="0">
                <a:latin typeface="Gulim"/>
                <a:cs typeface="Gulim"/>
              </a:rPr>
              <a:t>사항</a:t>
            </a:r>
            <a:r>
              <a:rPr spc="-350" dirty="0">
                <a:latin typeface="Gulim"/>
                <a:cs typeface="Gulim"/>
              </a:rPr>
              <a:t> </a:t>
            </a:r>
            <a:r>
              <a:rPr dirty="0">
                <a:latin typeface="Gulim"/>
                <a:cs typeface="Gulim"/>
              </a:rPr>
              <a:t>분석</a:t>
            </a:r>
            <a:r>
              <a:rPr spc="-350" dirty="0">
                <a:latin typeface="Gulim"/>
                <a:cs typeface="Gulim"/>
              </a:rPr>
              <a:t> </a:t>
            </a:r>
            <a:r>
              <a:rPr spc="465" dirty="0">
                <a:latin typeface="Cambria"/>
                <a:cs typeface="Cambria"/>
              </a:rPr>
              <a:t>-</a:t>
            </a:r>
            <a:r>
              <a:rPr spc="55" dirty="0">
                <a:latin typeface="Cambria"/>
                <a:cs typeface="Cambria"/>
              </a:rPr>
              <a:t> </a:t>
            </a:r>
            <a:r>
              <a:rPr dirty="0">
                <a:latin typeface="Gulim"/>
                <a:cs typeface="Gulim"/>
              </a:rPr>
              <a:t>사용자</a:t>
            </a:r>
          </a:p>
        </p:txBody>
      </p:sp>
      <p:graphicFrame>
        <p:nvGraphicFramePr>
          <p:cNvPr id="11" name="object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4600370"/>
              </p:ext>
            </p:extLst>
          </p:nvPr>
        </p:nvGraphicFramePr>
        <p:xfrm>
          <a:off x="1295400" y="1452244"/>
          <a:ext cx="9161779" cy="51443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02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01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988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22959">
                <a:tc>
                  <a:txBody>
                    <a:bodyPr/>
                    <a:lstStyle/>
                    <a:p>
                      <a:pPr marL="390525" marR="384810" indent="9906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400" b="0" spc="5" dirty="0">
                          <a:solidFill>
                            <a:srgbClr val="FFFFFF"/>
                          </a:solidFill>
                          <a:latin typeface="Microsoft YaHei UI Light"/>
                          <a:cs typeface="Microsoft YaHei UI Light"/>
                        </a:rPr>
                        <a:t>USE  C</a:t>
                      </a:r>
                      <a:r>
                        <a:rPr sz="2400" b="0" spc="10" dirty="0">
                          <a:solidFill>
                            <a:srgbClr val="FFFFFF"/>
                          </a:solidFill>
                          <a:latin typeface="Microsoft YaHei UI Light"/>
                          <a:cs typeface="Microsoft YaHei UI Light"/>
                        </a:rPr>
                        <a:t>A</a:t>
                      </a:r>
                      <a:r>
                        <a:rPr sz="2400" b="0" spc="5" dirty="0">
                          <a:solidFill>
                            <a:srgbClr val="FFFFFF"/>
                          </a:solidFill>
                          <a:latin typeface="Microsoft YaHei UI Light"/>
                          <a:cs typeface="Microsoft YaHei UI Light"/>
                        </a:rPr>
                        <a:t>S</a:t>
                      </a:r>
                      <a:r>
                        <a:rPr sz="2400" b="0" dirty="0">
                          <a:solidFill>
                            <a:srgbClr val="FFFFFF"/>
                          </a:solidFill>
                          <a:latin typeface="Microsoft YaHei UI Light"/>
                          <a:cs typeface="Microsoft YaHei UI Light"/>
                        </a:rPr>
                        <a:t>E</a:t>
                      </a:r>
                      <a:endParaRPr sz="2400">
                        <a:latin typeface="Microsoft YaHei UI Light"/>
                        <a:cs typeface="Microsoft YaHei UI Light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1485E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730"/>
                        </a:spcBef>
                      </a:pPr>
                      <a:r>
                        <a:rPr lang="ko-KR" altLang="en-US" sz="2400" b="1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평가 하기</a:t>
                      </a:r>
                      <a:endParaRPr sz="2400" dirty="0">
                        <a:latin typeface="Malgun Gothic"/>
                        <a:cs typeface="Malgun Gothic"/>
                      </a:endParaRPr>
                    </a:p>
                  </a:txBody>
                  <a:tcPr marL="0" marR="0" marT="2197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1485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13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85"/>
                        </a:spcBef>
                      </a:pPr>
                      <a:r>
                        <a:rPr sz="1800" dirty="0">
                          <a:latin typeface="Malgun Gothic"/>
                          <a:cs typeface="Malgun Gothic"/>
                        </a:rPr>
                        <a:t>설명</a:t>
                      </a:r>
                    </a:p>
                  </a:txBody>
                  <a:tcPr marL="0" marR="0" marT="1250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115"/>
                        </a:spcBef>
                      </a:pPr>
                      <a:r>
                        <a:rPr lang="ko-KR" altLang="en-US" sz="1600" spc="-5" dirty="0">
                          <a:latin typeface="Malgun Gothic"/>
                          <a:cs typeface="Malgun Gothic"/>
                        </a:rPr>
                        <a:t>평가 탭에서 다른 사용자의 사진을 평가한다</a:t>
                      </a:r>
                      <a:endParaRPr lang="ko-KR" altLang="en-US" sz="1600" dirty="0">
                        <a:latin typeface="Malgun Gothic"/>
                        <a:cs typeface="Malgun Gothic"/>
                      </a:endParaRPr>
                    </a:p>
                  </a:txBody>
                  <a:tcPr marL="0" marR="0" marT="1409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800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85"/>
                        </a:spcBef>
                      </a:pPr>
                      <a:r>
                        <a:rPr sz="1800" dirty="0">
                          <a:latin typeface="Malgun Gothic"/>
                          <a:cs typeface="Malgun Gothic"/>
                        </a:rPr>
                        <a:t>사전</a:t>
                      </a:r>
                      <a:r>
                        <a:rPr sz="1800" spc="-12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dirty="0">
                          <a:latin typeface="Malgun Gothic"/>
                          <a:cs typeface="Malgun Gothic"/>
                        </a:rPr>
                        <a:t>조건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1250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115"/>
                        </a:spcBef>
                      </a:pPr>
                      <a:r>
                        <a:rPr sz="1600" spc="-5" dirty="0">
                          <a:latin typeface="Malgun Gothic"/>
                          <a:cs typeface="Malgun Gothic"/>
                        </a:rPr>
                        <a:t>로그인</a:t>
                      </a:r>
                      <a:r>
                        <a:rPr sz="1600" spc="-8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00" spc="-5" dirty="0">
                          <a:latin typeface="Malgun Gothic"/>
                          <a:cs typeface="Malgun Gothic"/>
                        </a:rPr>
                        <a:t>상태</a:t>
                      </a:r>
                      <a:endParaRPr sz="1600" dirty="0">
                        <a:latin typeface="Malgun Gothic"/>
                        <a:cs typeface="Malgun Gothic"/>
                      </a:endParaRPr>
                    </a:p>
                  </a:txBody>
                  <a:tcPr marL="0" marR="0" marT="1416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813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85"/>
                        </a:spcBef>
                      </a:pPr>
                      <a:r>
                        <a:rPr sz="1800" dirty="0">
                          <a:latin typeface="Malgun Gothic"/>
                          <a:cs typeface="Malgun Gothic"/>
                        </a:rPr>
                        <a:t>사후</a:t>
                      </a:r>
                      <a:r>
                        <a:rPr sz="1800" spc="-12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dirty="0">
                          <a:latin typeface="Malgun Gothic"/>
                          <a:cs typeface="Malgun Gothic"/>
                        </a:rPr>
                        <a:t>조건</a:t>
                      </a:r>
                    </a:p>
                  </a:txBody>
                  <a:tcPr marL="0" marR="0" marT="1250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115"/>
                        </a:spcBef>
                      </a:pPr>
                      <a:r>
                        <a:rPr lang="ko-KR" altLang="en-US" sz="1600" dirty="0">
                          <a:latin typeface="Malgun Gothic"/>
                          <a:cs typeface="Malgun Gothic"/>
                        </a:rPr>
                        <a:t>평가를 받는다</a:t>
                      </a:r>
                      <a:endParaRPr sz="1600" dirty="0">
                        <a:latin typeface="Malgun Gothic"/>
                        <a:cs typeface="Malgun Gothic"/>
                      </a:endParaRPr>
                    </a:p>
                  </a:txBody>
                  <a:tcPr marL="0" marR="0" marT="1416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097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800" dirty="0">
                          <a:latin typeface="Malgun Gothic"/>
                          <a:cs typeface="Malgun Gothic"/>
                        </a:rPr>
                        <a:t>기본</a:t>
                      </a:r>
                      <a:r>
                        <a:rPr sz="1800" spc="-12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dirty="0">
                          <a:latin typeface="Malgun Gothic"/>
                          <a:cs typeface="Malgun Gothic"/>
                        </a:rPr>
                        <a:t>흐름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571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600" b="0" spc="-40" dirty="0">
                          <a:latin typeface="Microsoft YaHei UI Light"/>
                          <a:cs typeface="Microsoft YaHei UI Light"/>
                        </a:rPr>
                        <a:t>ACTOR</a:t>
                      </a:r>
                      <a:endParaRPr sz="1600" dirty="0">
                        <a:latin typeface="Microsoft YaHei UI Light"/>
                        <a:cs typeface="Microsoft YaHei UI Light"/>
                      </a:endParaRPr>
                    </a:p>
                  </a:txBody>
                  <a:tcPr marL="0" marR="0" marT="717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600" b="0" spc="-15" dirty="0">
                          <a:latin typeface="Microsoft YaHei UI Light"/>
                          <a:cs typeface="Microsoft YaHei UI Light"/>
                        </a:rPr>
                        <a:t>SYSTEM</a:t>
                      </a:r>
                      <a:endParaRPr sz="1600">
                        <a:latin typeface="Microsoft YaHei UI Light"/>
                        <a:cs typeface="Microsoft YaHei UI Light"/>
                      </a:endParaRPr>
                    </a:p>
                  </a:txBody>
                  <a:tcPr marL="0" marR="0" marT="717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7398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279400" indent="-187960">
                        <a:lnSpc>
                          <a:spcPct val="100000"/>
                        </a:lnSpc>
                        <a:buFont typeface="Microsoft YaHei UI Light"/>
                        <a:buAutoNum type="arabicPeriod"/>
                        <a:tabLst>
                          <a:tab pos="279400" algn="l"/>
                        </a:tabLst>
                      </a:pPr>
                      <a:r>
                        <a:rPr lang="ko-KR" altLang="en-US" sz="1600" dirty="0">
                          <a:latin typeface="Malgun Gothic"/>
                          <a:cs typeface="Malgun Gothic"/>
                        </a:rPr>
                        <a:t>평가 탭에서 나타난 사진을 평가한다</a:t>
                      </a:r>
                      <a:r>
                        <a:rPr lang="en-US" altLang="ko-KR" sz="1600" dirty="0">
                          <a:latin typeface="Malgun Gothic"/>
                          <a:cs typeface="Malgun Gothic"/>
                        </a:rPr>
                        <a:t>(1~5</a:t>
                      </a:r>
                      <a:r>
                        <a:rPr lang="ko-KR" altLang="en-US" sz="1600" dirty="0">
                          <a:latin typeface="Malgun Gothic"/>
                          <a:cs typeface="Malgun Gothic"/>
                        </a:rPr>
                        <a:t>점</a:t>
                      </a:r>
                      <a:r>
                        <a:rPr lang="en-US" altLang="ko-KR" sz="1600" dirty="0">
                          <a:latin typeface="Malgun Gothic"/>
                          <a:cs typeface="Malgun Gothic"/>
                        </a:rPr>
                        <a:t>)</a:t>
                      </a:r>
                    </a:p>
                    <a:p>
                      <a:pPr marL="279400" indent="-187960">
                        <a:lnSpc>
                          <a:spcPct val="100000"/>
                        </a:lnSpc>
                        <a:buFont typeface="Microsoft YaHei UI Light"/>
                        <a:buAutoNum type="arabicPeriod"/>
                        <a:tabLst>
                          <a:tab pos="279400" algn="l"/>
                        </a:tabLst>
                      </a:pPr>
                      <a:r>
                        <a:rPr lang="ko-KR" altLang="en-US" sz="1600" dirty="0">
                          <a:latin typeface="Malgun Gothic"/>
                          <a:cs typeface="Malgun Gothic"/>
                        </a:rPr>
                        <a:t> 고른 사진을 자신의 </a:t>
                      </a:r>
                      <a:r>
                        <a:rPr lang="ko-KR" altLang="en-US" sz="1600" dirty="0" err="1">
                          <a:latin typeface="Malgun Gothic"/>
                          <a:cs typeface="Malgun Gothic"/>
                        </a:rPr>
                        <a:t>피드에</a:t>
                      </a:r>
                      <a:r>
                        <a:rPr lang="ko-KR" altLang="en-US" sz="1600" dirty="0">
                          <a:latin typeface="Malgun Gothic"/>
                          <a:cs typeface="Malgun Gothic"/>
                        </a:rPr>
                        <a:t> 저장할 것인지 선택한다</a:t>
                      </a:r>
                      <a:r>
                        <a:rPr lang="en-US" altLang="ko-KR" sz="1600" dirty="0">
                          <a:latin typeface="Malgun Gothic"/>
                          <a:cs typeface="Malgun Gothic"/>
                        </a:rPr>
                        <a:t>.</a:t>
                      </a:r>
                    </a:p>
                  </a:txBody>
                  <a:tcPr marL="0" marR="0" marT="38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314325" indent="-222885">
                        <a:lnSpc>
                          <a:spcPct val="100000"/>
                        </a:lnSpc>
                        <a:buFont typeface="Microsoft YaHei UI Light"/>
                        <a:buAutoNum type="arabicPeriod" startAt="3"/>
                        <a:tabLst>
                          <a:tab pos="314960" algn="l"/>
                        </a:tabLst>
                      </a:pPr>
                      <a:r>
                        <a:rPr lang="ko-KR" altLang="en-US" sz="1600" spc="-5" dirty="0">
                          <a:latin typeface="Malgun Gothic"/>
                          <a:cs typeface="Malgun Gothic"/>
                        </a:rPr>
                        <a:t>평가되어질 사진을 출력한다</a:t>
                      </a:r>
                      <a:endParaRPr lang="en-US" altLang="ko-KR" sz="1600" spc="-5" dirty="0">
                        <a:latin typeface="Malgun Gothic"/>
                        <a:cs typeface="Malgun Gothic"/>
                      </a:endParaRPr>
                    </a:p>
                    <a:p>
                      <a:pPr marL="314325" indent="-222885">
                        <a:lnSpc>
                          <a:spcPct val="100000"/>
                        </a:lnSpc>
                        <a:buFont typeface="Microsoft YaHei UI Light"/>
                        <a:buAutoNum type="arabicPeriod" startAt="3"/>
                        <a:tabLst>
                          <a:tab pos="314960" algn="l"/>
                        </a:tabLst>
                      </a:pPr>
                      <a:r>
                        <a:rPr lang="ko-KR" altLang="en-US" sz="1600" spc="-5" dirty="0">
                          <a:latin typeface="Malgun Gothic"/>
                          <a:cs typeface="Malgun Gothic"/>
                        </a:rPr>
                        <a:t>평가된 사진의 점수를</a:t>
                      </a:r>
                      <a:r>
                        <a:rPr lang="en-US" altLang="ko-KR" sz="1600" spc="-5" dirty="0">
                          <a:latin typeface="Malgun Gothic"/>
                          <a:cs typeface="Malgun Gothic"/>
                        </a:rPr>
                        <a:t> DB</a:t>
                      </a:r>
                      <a:r>
                        <a:rPr lang="ko-KR" altLang="en-US" sz="1600" spc="-5" dirty="0">
                          <a:latin typeface="Malgun Gothic"/>
                          <a:cs typeface="Malgun Gothic"/>
                        </a:rPr>
                        <a:t>에 반영한다</a:t>
                      </a:r>
                      <a:endParaRPr lang="en-US" altLang="ko-KR" sz="1600" spc="-5" dirty="0">
                        <a:latin typeface="Malgun Gothic"/>
                        <a:cs typeface="Malgun Gothic"/>
                      </a:endParaRPr>
                    </a:p>
                    <a:p>
                      <a:pPr marL="314325" indent="-222885">
                        <a:lnSpc>
                          <a:spcPct val="100000"/>
                        </a:lnSpc>
                        <a:buFont typeface="Microsoft YaHei UI Light"/>
                        <a:buAutoNum type="arabicPeriod" startAt="3"/>
                        <a:tabLst>
                          <a:tab pos="314960" algn="l"/>
                        </a:tabLst>
                      </a:pPr>
                      <a:r>
                        <a:rPr lang="ko-KR" altLang="en-US" sz="1600" spc="-5" dirty="0">
                          <a:latin typeface="Malgun Gothic"/>
                          <a:cs typeface="Malgun Gothic"/>
                        </a:rPr>
                        <a:t>평가를 한 사용자에게 별 </a:t>
                      </a:r>
                      <a:r>
                        <a:rPr lang="en-US" altLang="ko-KR" sz="1600" spc="-5" dirty="0">
                          <a:latin typeface="Malgun Gothic"/>
                          <a:cs typeface="Malgun Gothic"/>
                        </a:rPr>
                        <a:t>1</a:t>
                      </a:r>
                      <a:r>
                        <a:rPr lang="ko-KR" altLang="en-US" sz="1600" spc="-5" dirty="0">
                          <a:latin typeface="Malgun Gothic"/>
                          <a:cs typeface="Malgun Gothic"/>
                        </a:rPr>
                        <a:t>개를 준다</a:t>
                      </a:r>
                      <a:endParaRPr lang="en-US" altLang="ko-KR" sz="1600" spc="-5" dirty="0">
                        <a:latin typeface="Malgun Gothic"/>
                        <a:cs typeface="Malgun Gothic"/>
                      </a:endParaRPr>
                    </a:p>
                  </a:txBody>
                  <a:tcPr marL="0" marR="0" marT="38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922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27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dirty="0">
                          <a:latin typeface="Malgun Gothic"/>
                          <a:cs typeface="Malgun Gothic"/>
                        </a:rPr>
                        <a:t>예외</a:t>
                      </a:r>
                      <a:r>
                        <a:rPr sz="1800" spc="-12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dirty="0">
                          <a:latin typeface="Malgun Gothic"/>
                          <a:cs typeface="Malgun Gothic"/>
                        </a:rPr>
                        <a:t>발생</a:t>
                      </a:r>
                    </a:p>
                  </a:txBody>
                  <a:tcPr marL="0" marR="0" marT="31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lang="ko-KR" altLang="en-US" sz="1500" dirty="0">
                          <a:latin typeface="Malgun Gothic"/>
                          <a:cs typeface="Malgun Gothic"/>
                        </a:rPr>
                        <a:t>해당사항 없음</a:t>
                      </a:r>
                      <a:endParaRPr sz="1500" dirty="0">
                        <a:latin typeface="Malgun Gothic"/>
                        <a:cs typeface="Malgun Gothic"/>
                      </a:endParaRPr>
                    </a:p>
                  </a:txBody>
                  <a:tcPr marL="0" marR="0" marT="5715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4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>
                          <a:latin typeface="Malgun Gothic"/>
                          <a:cs typeface="Malgun Gothic"/>
                        </a:rPr>
                        <a:t>네트워크 에러 시 메시지 호출</a:t>
                      </a:r>
                    </a:p>
                  </a:txBody>
                  <a:tcPr marL="0" marR="0" marT="5715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08585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14" name="object 7">
            <a:extLst>
              <a:ext uri="{FF2B5EF4-FFF2-40B4-BE49-F238E27FC236}">
                <a16:creationId xmlns:a16="http://schemas.microsoft.com/office/drawing/2014/main" id="{C83049BB-ADBF-2746-A195-821B58E0A0D1}"/>
              </a:ext>
            </a:extLst>
          </p:cNvPr>
          <p:cNvSpPr/>
          <p:nvPr/>
        </p:nvSpPr>
        <p:spPr>
          <a:xfrm>
            <a:off x="762000" y="566973"/>
            <a:ext cx="367314" cy="347428"/>
          </a:xfrm>
          <a:custGeom>
            <a:avLst/>
            <a:gdLst/>
            <a:ahLst/>
            <a:cxnLst/>
            <a:rect l="l" t="t" r="r" b="b"/>
            <a:pathLst>
              <a:path w="996950" h="942975">
                <a:moveTo>
                  <a:pt x="996632" y="0"/>
                </a:moveTo>
                <a:lnTo>
                  <a:pt x="765771" y="0"/>
                </a:lnTo>
                <a:lnTo>
                  <a:pt x="740731" y="77364"/>
                </a:lnTo>
                <a:lnTo>
                  <a:pt x="717914" y="149313"/>
                </a:lnTo>
                <a:lnTo>
                  <a:pt x="697192" y="216022"/>
                </a:lnTo>
                <a:lnTo>
                  <a:pt x="678437" y="277668"/>
                </a:lnTo>
                <a:lnTo>
                  <a:pt x="661520" y="334425"/>
                </a:lnTo>
                <a:lnTo>
                  <a:pt x="646314" y="386470"/>
                </a:lnTo>
                <a:lnTo>
                  <a:pt x="632691" y="433977"/>
                </a:lnTo>
                <a:lnTo>
                  <a:pt x="576986" y="633564"/>
                </a:lnTo>
                <a:lnTo>
                  <a:pt x="570788" y="633564"/>
                </a:lnTo>
                <a:lnTo>
                  <a:pt x="579429" y="563672"/>
                </a:lnTo>
                <a:lnTo>
                  <a:pt x="583581" y="525241"/>
                </a:lnTo>
                <a:lnTo>
                  <a:pt x="587665" y="484412"/>
                </a:lnTo>
                <a:lnTo>
                  <a:pt x="595766" y="395345"/>
                </a:lnTo>
                <a:lnTo>
                  <a:pt x="604001" y="296028"/>
                </a:lnTo>
                <a:lnTo>
                  <a:pt x="626948" y="0"/>
                </a:lnTo>
                <a:lnTo>
                  <a:pt x="421881" y="0"/>
                </a:lnTo>
                <a:lnTo>
                  <a:pt x="373441" y="135350"/>
                </a:lnTo>
                <a:lnTo>
                  <a:pt x="330833" y="256462"/>
                </a:lnTo>
                <a:lnTo>
                  <a:pt x="293886" y="363709"/>
                </a:lnTo>
                <a:lnTo>
                  <a:pt x="262432" y="457461"/>
                </a:lnTo>
                <a:lnTo>
                  <a:pt x="236302" y="538093"/>
                </a:lnTo>
                <a:lnTo>
                  <a:pt x="215326" y="605976"/>
                </a:lnTo>
                <a:lnTo>
                  <a:pt x="206717" y="635254"/>
                </a:lnTo>
                <a:lnTo>
                  <a:pt x="201155" y="635254"/>
                </a:lnTo>
                <a:lnTo>
                  <a:pt x="207600" y="586520"/>
                </a:lnTo>
                <a:lnTo>
                  <a:pt x="215905" y="516039"/>
                </a:lnTo>
                <a:lnTo>
                  <a:pt x="231397" y="375272"/>
                </a:lnTo>
                <a:lnTo>
                  <a:pt x="270725" y="0"/>
                </a:lnTo>
                <a:lnTo>
                  <a:pt x="39763" y="0"/>
                </a:lnTo>
                <a:lnTo>
                  <a:pt x="0" y="942797"/>
                </a:lnTo>
                <a:lnTo>
                  <a:pt x="225145" y="942797"/>
                </a:lnTo>
                <a:lnTo>
                  <a:pt x="246640" y="886471"/>
                </a:lnTo>
                <a:lnTo>
                  <a:pt x="347949" y="624098"/>
                </a:lnTo>
                <a:lnTo>
                  <a:pt x="382475" y="533034"/>
                </a:lnTo>
                <a:lnTo>
                  <a:pt x="397783" y="491528"/>
                </a:lnTo>
                <a:lnTo>
                  <a:pt x="411565" y="453054"/>
                </a:lnTo>
                <a:lnTo>
                  <a:pt x="433882" y="386257"/>
                </a:lnTo>
                <a:lnTo>
                  <a:pt x="439445" y="386257"/>
                </a:lnTo>
                <a:lnTo>
                  <a:pt x="436240" y="421815"/>
                </a:lnTo>
                <a:lnTo>
                  <a:pt x="433100" y="461433"/>
                </a:lnTo>
                <a:lnTo>
                  <a:pt x="426862" y="551446"/>
                </a:lnTo>
                <a:lnTo>
                  <a:pt x="409776" y="822965"/>
                </a:lnTo>
                <a:lnTo>
                  <a:pt x="401561" y="942797"/>
                </a:lnTo>
                <a:lnTo>
                  <a:pt x="626897" y="942797"/>
                </a:lnTo>
                <a:lnTo>
                  <a:pt x="996632" y="0"/>
                </a:lnTo>
                <a:close/>
              </a:path>
            </a:pathLst>
          </a:custGeom>
          <a:solidFill>
            <a:srgbClr val="DBBD5C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5047" y="441197"/>
            <a:ext cx="47961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Gulim"/>
                <a:cs typeface="Gulim"/>
              </a:rPr>
              <a:t>요구</a:t>
            </a:r>
            <a:r>
              <a:rPr spc="-350" dirty="0">
                <a:latin typeface="Gulim"/>
                <a:cs typeface="Gulim"/>
              </a:rPr>
              <a:t> </a:t>
            </a:r>
            <a:r>
              <a:rPr dirty="0">
                <a:latin typeface="Gulim"/>
                <a:cs typeface="Gulim"/>
              </a:rPr>
              <a:t>사항</a:t>
            </a:r>
            <a:r>
              <a:rPr spc="-350" dirty="0">
                <a:latin typeface="Gulim"/>
                <a:cs typeface="Gulim"/>
              </a:rPr>
              <a:t> </a:t>
            </a:r>
            <a:r>
              <a:rPr dirty="0">
                <a:latin typeface="Gulim"/>
                <a:cs typeface="Gulim"/>
              </a:rPr>
              <a:t>분석</a:t>
            </a:r>
            <a:r>
              <a:rPr spc="-350" dirty="0">
                <a:latin typeface="Gulim"/>
                <a:cs typeface="Gulim"/>
              </a:rPr>
              <a:t> </a:t>
            </a:r>
            <a:r>
              <a:rPr spc="465" dirty="0">
                <a:latin typeface="Cambria"/>
                <a:cs typeface="Cambria"/>
              </a:rPr>
              <a:t>-</a:t>
            </a:r>
            <a:r>
              <a:rPr spc="55" dirty="0">
                <a:latin typeface="Cambria"/>
                <a:cs typeface="Cambria"/>
              </a:rPr>
              <a:t> </a:t>
            </a:r>
            <a:r>
              <a:rPr dirty="0">
                <a:latin typeface="Gulim"/>
                <a:cs typeface="Gulim"/>
              </a:rPr>
              <a:t>사용자</a:t>
            </a:r>
          </a:p>
        </p:txBody>
      </p:sp>
      <p:graphicFrame>
        <p:nvGraphicFramePr>
          <p:cNvPr id="11" name="object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9104379"/>
              </p:ext>
            </p:extLst>
          </p:nvPr>
        </p:nvGraphicFramePr>
        <p:xfrm>
          <a:off x="1265048" y="1452244"/>
          <a:ext cx="9720452" cy="5292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004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33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366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22959">
                <a:tc>
                  <a:txBody>
                    <a:bodyPr/>
                    <a:lstStyle/>
                    <a:p>
                      <a:pPr marL="390525" marR="384810" indent="9906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400" b="0" spc="5" dirty="0">
                          <a:solidFill>
                            <a:srgbClr val="FFFFFF"/>
                          </a:solidFill>
                          <a:latin typeface="Microsoft YaHei UI Light"/>
                          <a:cs typeface="Microsoft YaHei UI Light"/>
                        </a:rPr>
                        <a:t>USE  C</a:t>
                      </a:r>
                      <a:r>
                        <a:rPr sz="2400" b="0" spc="10" dirty="0">
                          <a:solidFill>
                            <a:srgbClr val="FFFFFF"/>
                          </a:solidFill>
                          <a:latin typeface="Microsoft YaHei UI Light"/>
                          <a:cs typeface="Microsoft YaHei UI Light"/>
                        </a:rPr>
                        <a:t>A</a:t>
                      </a:r>
                      <a:r>
                        <a:rPr sz="2400" b="0" spc="5" dirty="0">
                          <a:solidFill>
                            <a:srgbClr val="FFFFFF"/>
                          </a:solidFill>
                          <a:latin typeface="Microsoft YaHei UI Light"/>
                          <a:cs typeface="Microsoft YaHei UI Light"/>
                        </a:rPr>
                        <a:t>S</a:t>
                      </a:r>
                      <a:r>
                        <a:rPr sz="2400" b="0" dirty="0">
                          <a:solidFill>
                            <a:srgbClr val="FFFFFF"/>
                          </a:solidFill>
                          <a:latin typeface="Microsoft YaHei UI Light"/>
                          <a:cs typeface="Microsoft YaHei UI Light"/>
                        </a:rPr>
                        <a:t>E</a:t>
                      </a:r>
                      <a:endParaRPr sz="2400">
                        <a:latin typeface="Microsoft YaHei UI Light"/>
                        <a:cs typeface="Microsoft YaHei UI Light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1485E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730"/>
                        </a:spcBef>
                      </a:pPr>
                      <a:r>
                        <a:rPr lang="ko-KR" altLang="en-US" sz="2400" b="1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랭킹 보기</a:t>
                      </a:r>
                      <a:endParaRPr sz="2400" dirty="0">
                        <a:latin typeface="Malgun Gothic"/>
                        <a:cs typeface="Malgun Gothic"/>
                      </a:endParaRPr>
                    </a:p>
                  </a:txBody>
                  <a:tcPr marL="0" marR="0" marT="2197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1485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13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85"/>
                        </a:spcBef>
                      </a:pPr>
                      <a:r>
                        <a:rPr sz="1800" dirty="0">
                          <a:latin typeface="Malgun Gothic"/>
                          <a:cs typeface="Malgun Gothic"/>
                        </a:rPr>
                        <a:t>설명</a:t>
                      </a:r>
                    </a:p>
                  </a:txBody>
                  <a:tcPr marL="0" marR="0" marT="1250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10"/>
                        </a:spcBef>
                      </a:pPr>
                      <a:r>
                        <a:rPr lang="ko-KR" altLang="en-US" sz="1600" dirty="0">
                          <a:latin typeface="Malgun Gothic"/>
                          <a:cs typeface="Malgun Gothic"/>
                        </a:rPr>
                        <a:t>현재 랭킹상태를 보기</a:t>
                      </a:r>
                      <a:endParaRPr sz="1600" dirty="0">
                        <a:latin typeface="Malgun Gothic"/>
                        <a:cs typeface="Malgun Gothic"/>
                      </a:endParaRPr>
                    </a:p>
                  </a:txBody>
                  <a:tcPr marL="0" marR="0" marT="1409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800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85"/>
                        </a:spcBef>
                      </a:pPr>
                      <a:r>
                        <a:rPr sz="1800" dirty="0">
                          <a:latin typeface="Malgun Gothic"/>
                          <a:cs typeface="Malgun Gothic"/>
                        </a:rPr>
                        <a:t>사전</a:t>
                      </a:r>
                      <a:r>
                        <a:rPr sz="1800" spc="-12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dirty="0">
                          <a:latin typeface="Malgun Gothic"/>
                          <a:cs typeface="Malgun Gothic"/>
                        </a:rPr>
                        <a:t>조건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1250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115"/>
                        </a:spcBef>
                      </a:pPr>
                      <a:r>
                        <a:rPr sz="1600" spc="-5" dirty="0">
                          <a:latin typeface="Malgun Gothic"/>
                          <a:cs typeface="Malgun Gothic"/>
                        </a:rPr>
                        <a:t>로그인</a:t>
                      </a:r>
                      <a:r>
                        <a:rPr sz="1600" spc="-8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00" spc="-5" dirty="0">
                          <a:latin typeface="Malgun Gothic"/>
                          <a:cs typeface="Malgun Gothic"/>
                        </a:rPr>
                        <a:t>상태</a:t>
                      </a:r>
                      <a:endParaRPr sz="1600" dirty="0">
                        <a:latin typeface="Malgun Gothic"/>
                        <a:cs typeface="Malgun Gothic"/>
                      </a:endParaRPr>
                    </a:p>
                  </a:txBody>
                  <a:tcPr marL="0" marR="0" marT="1416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813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85"/>
                        </a:spcBef>
                      </a:pPr>
                      <a:r>
                        <a:rPr sz="1800" dirty="0">
                          <a:latin typeface="Malgun Gothic"/>
                          <a:cs typeface="Malgun Gothic"/>
                        </a:rPr>
                        <a:t>사후</a:t>
                      </a:r>
                      <a:r>
                        <a:rPr sz="1800" spc="-12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dirty="0">
                          <a:latin typeface="Malgun Gothic"/>
                          <a:cs typeface="Malgun Gothic"/>
                        </a:rPr>
                        <a:t>조건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1250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115"/>
                        </a:spcBef>
                      </a:pPr>
                      <a:r>
                        <a:rPr lang="ko-KR" altLang="en-US" sz="1600" spc="-5" dirty="0">
                          <a:latin typeface="Malgun Gothic"/>
                          <a:cs typeface="Malgun Gothic"/>
                        </a:rPr>
                        <a:t>사진들의 랭킹 출력</a:t>
                      </a:r>
                      <a:endParaRPr sz="1600" dirty="0">
                        <a:latin typeface="Malgun Gothic"/>
                        <a:cs typeface="Malgun Gothic"/>
                      </a:endParaRPr>
                    </a:p>
                  </a:txBody>
                  <a:tcPr marL="0" marR="0" marT="1416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097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800" dirty="0">
                          <a:latin typeface="Malgun Gothic"/>
                          <a:cs typeface="Malgun Gothic"/>
                        </a:rPr>
                        <a:t>기본</a:t>
                      </a:r>
                      <a:r>
                        <a:rPr sz="1800" spc="-12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dirty="0">
                          <a:latin typeface="Malgun Gothic"/>
                          <a:cs typeface="Malgun Gothic"/>
                        </a:rPr>
                        <a:t>흐름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571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600" b="0" spc="-40" dirty="0">
                          <a:latin typeface="Microsoft YaHei UI Light"/>
                          <a:cs typeface="Microsoft YaHei UI Light"/>
                        </a:rPr>
                        <a:t>ACTOR</a:t>
                      </a:r>
                      <a:endParaRPr sz="1600" dirty="0">
                        <a:latin typeface="Microsoft YaHei UI Light"/>
                        <a:cs typeface="Microsoft YaHei UI Light"/>
                      </a:endParaRPr>
                    </a:p>
                  </a:txBody>
                  <a:tcPr marL="0" marR="0" marT="717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600" b="0" spc="-15" dirty="0">
                          <a:latin typeface="Microsoft YaHei UI Light"/>
                          <a:cs typeface="Microsoft YaHei UI Light"/>
                        </a:rPr>
                        <a:t>SYSTEM</a:t>
                      </a:r>
                      <a:endParaRPr sz="1600">
                        <a:latin typeface="Microsoft YaHei UI Light"/>
                        <a:cs typeface="Microsoft YaHei UI Light"/>
                      </a:endParaRPr>
                    </a:p>
                  </a:txBody>
                  <a:tcPr marL="0" marR="0" marT="717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7398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2250" dirty="0">
                        <a:latin typeface="Times New Roman"/>
                        <a:cs typeface="Times New Roman"/>
                      </a:endParaRPr>
                    </a:p>
                    <a:p>
                      <a:pPr marL="279400" indent="-187960">
                        <a:lnSpc>
                          <a:spcPct val="100000"/>
                        </a:lnSpc>
                        <a:buFont typeface="Microsoft YaHei UI Light"/>
                        <a:buAutoNum type="arabicPeriod"/>
                        <a:tabLst>
                          <a:tab pos="279400" algn="l"/>
                        </a:tabLst>
                      </a:pPr>
                      <a:r>
                        <a:rPr lang="ko-KR" altLang="en-US" sz="1600" spc="-5" dirty="0">
                          <a:latin typeface="Malgun Gothic"/>
                          <a:cs typeface="Malgun Gothic"/>
                        </a:rPr>
                        <a:t>랭킹 탭 클릭</a:t>
                      </a:r>
                      <a:endParaRPr lang="en-US" altLang="ko-KR" sz="1600" spc="-5" dirty="0">
                        <a:latin typeface="Malgun Gothic"/>
                        <a:cs typeface="Malgun Gothic"/>
                      </a:endParaRPr>
                    </a:p>
                    <a:p>
                      <a:pPr marL="279400" indent="-187960">
                        <a:lnSpc>
                          <a:spcPct val="100000"/>
                        </a:lnSpc>
                        <a:buFont typeface="Microsoft YaHei UI Light"/>
                        <a:buAutoNum type="arabicPeriod"/>
                        <a:tabLst>
                          <a:tab pos="279400" algn="l"/>
                        </a:tabLst>
                      </a:pPr>
                      <a:r>
                        <a:rPr lang="ko-KR" altLang="en-US" sz="1600" spc="-5" dirty="0">
                          <a:latin typeface="Malgun Gothic"/>
                          <a:cs typeface="Malgun Gothic"/>
                        </a:rPr>
                        <a:t>랭킹 요청</a:t>
                      </a:r>
                      <a:endParaRPr sz="1600" dirty="0">
                        <a:latin typeface="Malgun Gothic"/>
                        <a:cs typeface="Malgun Gothic"/>
                      </a:endParaRPr>
                    </a:p>
                  </a:txBody>
                  <a:tcPr marL="0" marR="0" marT="38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2250" dirty="0">
                        <a:latin typeface="Times New Roman"/>
                        <a:cs typeface="Times New Roman"/>
                      </a:endParaRPr>
                    </a:p>
                    <a:p>
                      <a:pPr marL="314325" indent="-222885">
                        <a:lnSpc>
                          <a:spcPct val="100000"/>
                        </a:lnSpc>
                        <a:buFont typeface="Microsoft YaHei UI Light"/>
                        <a:buAutoNum type="arabicPeriod" startAt="3"/>
                        <a:tabLst>
                          <a:tab pos="314960" algn="l"/>
                        </a:tabLst>
                      </a:pPr>
                      <a:r>
                        <a:rPr lang="ko-KR" altLang="en-US" sz="1600" dirty="0">
                          <a:latin typeface="Malgun Gothic"/>
                          <a:cs typeface="Malgun Gothic"/>
                        </a:rPr>
                        <a:t>스타일 별로 각 </a:t>
                      </a:r>
                      <a:r>
                        <a:rPr lang="ko-KR" altLang="en-US" sz="1600" dirty="0" err="1">
                          <a:latin typeface="Malgun Gothic"/>
                          <a:cs typeface="Malgun Gothic"/>
                        </a:rPr>
                        <a:t>사진마다의</a:t>
                      </a:r>
                      <a:r>
                        <a:rPr lang="ko-KR" altLang="en-US" sz="1600" dirty="0">
                          <a:latin typeface="Malgun Gothic"/>
                          <a:cs typeface="Malgun Gothic"/>
                        </a:rPr>
                        <a:t> 평균 점수를 조회</a:t>
                      </a:r>
                      <a:r>
                        <a:rPr lang="en-US" altLang="ko-KR" sz="1600" dirty="0">
                          <a:latin typeface="Malgun Gothic"/>
                          <a:cs typeface="Malgun Gothic"/>
                        </a:rPr>
                        <a:t>(</a:t>
                      </a:r>
                      <a:r>
                        <a:rPr lang="ko-KR" altLang="en-US" sz="1600" dirty="0">
                          <a:latin typeface="Malgun Gothic"/>
                          <a:cs typeface="Malgun Gothic"/>
                        </a:rPr>
                        <a:t>평균 점수는 총 </a:t>
                      </a:r>
                      <a:r>
                        <a:rPr lang="en-US" altLang="ko-KR" sz="1600" dirty="0">
                          <a:latin typeface="Malgun Gothic"/>
                          <a:cs typeface="Malgun Gothic"/>
                        </a:rPr>
                        <a:t>20</a:t>
                      </a:r>
                      <a:r>
                        <a:rPr lang="ko-KR" altLang="en-US" sz="1600" dirty="0">
                          <a:latin typeface="Malgun Gothic"/>
                          <a:cs typeface="Malgun Gothic"/>
                        </a:rPr>
                        <a:t>회 평가 받은 </a:t>
                      </a:r>
                      <a:r>
                        <a:rPr lang="ko-KR" altLang="en-US" sz="1600">
                          <a:latin typeface="Malgun Gothic"/>
                          <a:cs typeface="Malgun Gothic"/>
                        </a:rPr>
                        <a:t>평균 점수이다</a:t>
                      </a:r>
                      <a:r>
                        <a:rPr lang="en-US" altLang="ko-KR" sz="1600">
                          <a:latin typeface="Malgun Gothic"/>
                          <a:cs typeface="Malgun Gothic"/>
                        </a:rPr>
                        <a:t>)</a:t>
                      </a:r>
                      <a:endParaRPr lang="en-US" altLang="ko-KR" sz="1600" dirty="0">
                        <a:latin typeface="Malgun Gothic"/>
                        <a:cs typeface="Malgun Gothic"/>
                      </a:endParaRPr>
                    </a:p>
                    <a:p>
                      <a:pPr marL="314325" indent="-222885">
                        <a:lnSpc>
                          <a:spcPct val="100000"/>
                        </a:lnSpc>
                        <a:buFont typeface="Microsoft YaHei UI Light"/>
                        <a:buAutoNum type="arabicPeriod" startAt="3"/>
                        <a:tabLst>
                          <a:tab pos="314960" algn="l"/>
                        </a:tabLst>
                      </a:pPr>
                      <a:r>
                        <a:rPr lang="ko-KR" altLang="en-US" sz="1600" dirty="0">
                          <a:latin typeface="Malgun Gothic"/>
                          <a:cs typeface="Malgun Gothic"/>
                        </a:rPr>
                        <a:t>랭킹을 출력한다</a:t>
                      </a:r>
                      <a:r>
                        <a:rPr lang="en-US" altLang="ko-KR" sz="1600" dirty="0">
                          <a:latin typeface="Malgun Gothic"/>
                          <a:cs typeface="Malgun Gothic"/>
                        </a:rPr>
                        <a:t>.</a:t>
                      </a:r>
                      <a:endParaRPr sz="1600" dirty="0">
                        <a:latin typeface="Malgun Gothic"/>
                        <a:cs typeface="Malgun Gothic"/>
                      </a:endParaRPr>
                    </a:p>
                  </a:txBody>
                  <a:tcPr marL="0" marR="0" marT="38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922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dirty="0">
                          <a:latin typeface="Malgun Gothic"/>
                          <a:cs typeface="Malgun Gothic"/>
                        </a:rPr>
                        <a:t>예외</a:t>
                      </a:r>
                      <a:r>
                        <a:rPr sz="1800" spc="-12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dirty="0">
                          <a:latin typeface="Malgun Gothic"/>
                          <a:cs typeface="Malgun Gothic"/>
                        </a:rPr>
                        <a:t>발생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31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2850" dirty="0">
                        <a:latin typeface="Times New Roman"/>
                        <a:cs typeface="Times New Roman"/>
                      </a:endParaRPr>
                    </a:p>
                    <a:p>
                      <a:pPr marL="14795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500" dirty="0">
                          <a:latin typeface="Malgun Gothic"/>
                          <a:cs typeface="Malgun Gothic"/>
                        </a:rPr>
                        <a:t>해당사항</a:t>
                      </a:r>
                      <a:r>
                        <a:rPr sz="1500" spc="-8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500" dirty="0">
                          <a:latin typeface="Malgun Gothic"/>
                          <a:cs typeface="Malgun Gothic"/>
                        </a:rPr>
                        <a:t>없음</a:t>
                      </a:r>
                    </a:p>
                  </a:txBody>
                  <a:tcPr marL="0" marR="0" marT="57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2850" dirty="0">
                        <a:latin typeface="Times New Roman"/>
                        <a:cs typeface="Times New Roman"/>
                      </a:endParaRPr>
                    </a:p>
                    <a:p>
                      <a:pPr marL="92075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>
                          <a:latin typeface="Malgun Gothic"/>
                          <a:cs typeface="Malgun Gothic"/>
                        </a:rPr>
                        <a:t>네트워크 에러 시 메시지 호출</a:t>
                      </a:r>
                    </a:p>
                  </a:txBody>
                  <a:tcPr marL="0" marR="0" marT="57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08585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13" name="object 7">
            <a:extLst>
              <a:ext uri="{FF2B5EF4-FFF2-40B4-BE49-F238E27FC236}">
                <a16:creationId xmlns:a16="http://schemas.microsoft.com/office/drawing/2014/main" id="{7744BC13-AA1C-6C4A-8B29-E80DF90D3D88}"/>
              </a:ext>
            </a:extLst>
          </p:cNvPr>
          <p:cNvSpPr/>
          <p:nvPr/>
        </p:nvSpPr>
        <p:spPr>
          <a:xfrm>
            <a:off x="762000" y="566973"/>
            <a:ext cx="367314" cy="347428"/>
          </a:xfrm>
          <a:custGeom>
            <a:avLst/>
            <a:gdLst/>
            <a:ahLst/>
            <a:cxnLst/>
            <a:rect l="l" t="t" r="r" b="b"/>
            <a:pathLst>
              <a:path w="996950" h="942975">
                <a:moveTo>
                  <a:pt x="996632" y="0"/>
                </a:moveTo>
                <a:lnTo>
                  <a:pt x="765771" y="0"/>
                </a:lnTo>
                <a:lnTo>
                  <a:pt x="740731" y="77364"/>
                </a:lnTo>
                <a:lnTo>
                  <a:pt x="717914" y="149313"/>
                </a:lnTo>
                <a:lnTo>
                  <a:pt x="697192" y="216022"/>
                </a:lnTo>
                <a:lnTo>
                  <a:pt x="678437" y="277668"/>
                </a:lnTo>
                <a:lnTo>
                  <a:pt x="661520" y="334425"/>
                </a:lnTo>
                <a:lnTo>
                  <a:pt x="646314" y="386470"/>
                </a:lnTo>
                <a:lnTo>
                  <a:pt x="632691" y="433977"/>
                </a:lnTo>
                <a:lnTo>
                  <a:pt x="576986" y="633564"/>
                </a:lnTo>
                <a:lnTo>
                  <a:pt x="570788" y="633564"/>
                </a:lnTo>
                <a:lnTo>
                  <a:pt x="579429" y="563672"/>
                </a:lnTo>
                <a:lnTo>
                  <a:pt x="583581" y="525241"/>
                </a:lnTo>
                <a:lnTo>
                  <a:pt x="587665" y="484412"/>
                </a:lnTo>
                <a:lnTo>
                  <a:pt x="595766" y="395345"/>
                </a:lnTo>
                <a:lnTo>
                  <a:pt x="604001" y="296028"/>
                </a:lnTo>
                <a:lnTo>
                  <a:pt x="626948" y="0"/>
                </a:lnTo>
                <a:lnTo>
                  <a:pt x="421881" y="0"/>
                </a:lnTo>
                <a:lnTo>
                  <a:pt x="373441" y="135350"/>
                </a:lnTo>
                <a:lnTo>
                  <a:pt x="330833" y="256462"/>
                </a:lnTo>
                <a:lnTo>
                  <a:pt x="293886" y="363709"/>
                </a:lnTo>
                <a:lnTo>
                  <a:pt x="262432" y="457461"/>
                </a:lnTo>
                <a:lnTo>
                  <a:pt x="236302" y="538093"/>
                </a:lnTo>
                <a:lnTo>
                  <a:pt x="215326" y="605976"/>
                </a:lnTo>
                <a:lnTo>
                  <a:pt x="206717" y="635254"/>
                </a:lnTo>
                <a:lnTo>
                  <a:pt x="201155" y="635254"/>
                </a:lnTo>
                <a:lnTo>
                  <a:pt x="207600" y="586520"/>
                </a:lnTo>
                <a:lnTo>
                  <a:pt x="215905" y="516039"/>
                </a:lnTo>
                <a:lnTo>
                  <a:pt x="231397" y="375272"/>
                </a:lnTo>
                <a:lnTo>
                  <a:pt x="270725" y="0"/>
                </a:lnTo>
                <a:lnTo>
                  <a:pt x="39763" y="0"/>
                </a:lnTo>
                <a:lnTo>
                  <a:pt x="0" y="942797"/>
                </a:lnTo>
                <a:lnTo>
                  <a:pt x="225145" y="942797"/>
                </a:lnTo>
                <a:lnTo>
                  <a:pt x="246640" y="886471"/>
                </a:lnTo>
                <a:lnTo>
                  <a:pt x="347949" y="624098"/>
                </a:lnTo>
                <a:lnTo>
                  <a:pt x="382475" y="533034"/>
                </a:lnTo>
                <a:lnTo>
                  <a:pt x="397783" y="491528"/>
                </a:lnTo>
                <a:lnTo>
                  <a:pt x="411565" y="453054"/>
                </a:lnTo>
                <a:lnTo>
                  <a:pt x="433882" y="386257"/>
                </a:lnTo>
                <a:lnTo>
                  <a:pt x="439445" y="386257"/>
                </a:lnTo>
                <a:lnTo>
                  <a:pt x="436240" y="421815"/>
                </a:lnTo>
                <a:lnTo>
                  <a:pt x="433100" y="461433"/>
                </a:lnTo>
                <a:lnTo>
                  <a:pt x="426862" y="551446"/>
                </a:lnTo>
                <a:lnTo>
                  <a:pt x="409776" y="822965"/>
                </a:lnTo>
                <a:lnTo>
                  <a:pt x="401561" y="942797"/>
                </a:lnTo>
                <a:lnTo>
                  <a:pt x="626897" y="942797"/>
                </a:lnTo>
                <a:lnTo>
                  <a:pt x="996632" y="0"/>
                </a:lnTo>
                <a:close/>
              </a:path>
            </a:pathLst>
          </a:custGeom>
          <a:solidFill>
            <a:srgbClr val="DBBD5C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5047" y="441197"/>
            <a:ext cx="47961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Gulim"/>
                <a:cs typeface="Gulim"/>
              </a:rPr>
              <a:t>요구</a:t>
            </a:r>
            <a:r>
              <a:rPr spc="-350" dirty="0">
                <a:latin typeface="Gulim"/>
                <a:cs typeface="Gulim"/>
              </a:rPr>
              <a:t> </a:t>
            </a:r>
            <a:r>
              <a:rPr dirty="0">
                <a:latin typeface="Gulim"/>
                <a:cs typeface="Gulim"/>
              </a:rPr>
              <a:t>사항</a:t>
            </a:r>
            <a:r>
              <a:rPr spc="-350" dirty="0">
                <a:latin typeface="Gulim"/>
                <a:cs typeface="Gulim"/>
              </a:rPr>
              <a:t> </a:t>
            </a:r>
            <a:r>
              <a:rPr dirty="0">
                <a:latin typeface="Gulim"/>
                <a:cs typeface="Gulim"/>
              </a:rPr>
              <a:t>분석</a:t>
            </a:r>
            <a:r>
              <a:rPr spc="-350" dirty="0">
                <a:latin typeface="Gulim"/>
                <a:cs typeface="Gulim"/>
              </a:rPr>
              <a:t> </a:t>
            </a:r>
            <a:r>
              <a:rPr spc="465" dirty="0">
                <a:latin typeface="Cambria"/>
                <a:cs typeface="Cambria"/>
              </a:rPr>
              <a:t>-</a:t>
            </a:r>
            <a:r>
              <a:rPr spc="55" dirty="0">
                <a:latin typeface="Cambria"/>
                <a:cs typeface="Cambria"/>
              </a:rPr>
              <a:t> </a:t>
            </a:r>
            <a:r>
              <a:rPr dirty="0">
                <a:latin typeface="Gulim"/>
                <a:cs typeface="Gulim"/>
              </a:rPr>
              <a:t>사용자</a:t>
            </a:r>
          </a:p>
        </p:txBody>
      </p:sp>
      <p:graphicFrame>
        <p:nvGraphicFramePr>
          <p:cNvPr id="11" name="object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4055533"/>
              </p:ext>
            </p:extLst>
          </p:nvPr>
        </p:nvGraphicFramePr>
        <p:xfrm>
          <a:off x="1265048" y="1452244"/>
          <a:ext cx="9720452" cy="51573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004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33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366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22959">
                <a:tc>
                  <a:txBody>
                    <a:bodyPr/>
                    <a:lstStyle/>
                    <a:p>
                      <a:pPr marL="390525" marR="384810" indent="9906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400" b="0" spc="5" dirty="0">
                          <a:solidFill>
                            <a:srgbClr val="FFFFFF"/>
                          </a:solidFill>
                          <a:latin typeface="Microsoft YaHei UI Light"/>
                          <a:cs typeface="Microsoft YaHei UI Light"/>
                        </a:rPr>
                        <a:t>USE  C</a:t>
                      </a:r>
                      <a:r>
                        <a:rPr sz="2400" b="0" spc="10" dirty="0">
                          <a:solidFill>
                            <a:srgbClr val="FFFFFF"/>
                          </a:solidFill>
                          <a:latin typeface="Microsoft YaHei UI Light"/>
                          <a:cs typeface="Microsoft YaHei UI Light"/>
                        </a:rPr>
                        <a:t>A</a:t>
                      </a:r>
                      <a:r>
                        <a:rPr sz="2400" b="0" spc="5" dirty="0">
                          <a:solidFill>
                            <a:srgbClr val="FFFFFF"/>
                          </a:solidFill>
                          <a:latin typeface="Microsoft YaHei UI Light"/>
                          <a:cs typeface="Microsoft YaHei UI Light"/>
                        </a:rPr>
                        <a:t>S</a:t>
                      </a:r>
                      <a:r>
                        <a:rPr sz="2400" b="0" dirty="0">
                          <a:solidFill>
                            <a:srgbClr val="FFFFFF"/>
                          </a:solidFill>
                          <a:latin typeface="Microsoft YaHei UI Light"/>
                          <a:cs typeface="Microsoft YaHei UI Light"/>
                        </a:rPr>
                        <a:t>E</a:t>
                      </a:r>
                      <a:endParaRPr sz="2400">
                        <a:latin typeface="Microsoft YaHei UI Light"/>
                        <a:cs typeface="Microsoft YaHei UI Light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1485E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1730"/>
                        </a:spcBef>
                      </a:pPr>
                      <a:r>
                        <a:rPr lang="ko-KR" altLang="en-US" sz="2400" b="1" dirty="0">
                          <a:solidFill>
                            <a:srgbClr val="FFFFFF"/>
                          </a:solidFill>
                          <a:latin typeface="Malgun Gothic"/>
                          <a:ea typeface="+mn-ea"/>
                          <a:cs typeface="Malgun Gothic"/>
                        </a:rPr>
                        <a:t>사진 검색</a:t>
                      </a:r>
                      <a:endParaRPr sz="2400" b="1" dirty="0">
                        <a:solidFill>
                          <a:srgbClr val="FFFFFF"/>
                        </a:solidFill>
                        <a:latin typeface="Malgun Gothic"/>
                        <a:ea typeface="+mn-ea"/>
                        <a:cs typeface="Malgun Gothic"/>
                      </a:endParaRPr>
                    </a:p>
                  </a:txBody>
                  <a:tcPr marL="0" marR="0" marT="2197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1485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13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85"/>
                        </a:spcBef>
                      </a:pPr>
                      <a:r>
                        <a:rPr sz="1800" dirty="0">
                          <a:latin typeface="Malgun Gothic"/>
                          <a:cs typeface="Malgun Gothic"/>
                        </a:rPr>
                        <a:t>설명</a:t>
                      </a:r>
                    </a:p>
                  </a:txBody>
                  <a:tcPr marL="0" marR="0" marT="1250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110"/>
                        </a:spcBef>
                      </a:pPr>
                      <a:r>
                        <a:rPr lang="ko-KR" altLang="en-US" sz="1600" dirty="0">
                          <a:latin typeface="Malgun Gothic"/>
                          <a:cs typeface="Malgun Gothic"/>
                        </a:rPr>
                        <a:t>사진에 등록된 태그를 통해 사진을 검색한다</a:t>
                      </a:r>
                      <a:r>
                        <a:rPr lang="en-US" altLang="ko-KR" sz="1600" dirty="0">
                          <a:latin typeface="Malgun Gothic"/>
                          <a:cs typeface="Malgun Gothic"/>
                        </a:rPr>
                        <a:t>.</a:t>
                      </a:r>
                      <a:endParaRPr sz="1600" dirty="0">
                        <a:latin typeface="Malgun Gothic"/>
                        <a:cs typeface="Malgun Gothic"/>
                      </a:endParaRPr>
                    </a:p>
                  </a:txBody>
                  <a:tcPr marL="0" marR="0" marT="1409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800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85"/>
                        </a:spcBef>
                      </a:pPr>
                      <a:r>
                        <a:rPr sz="1800" dirty="0">
                          <a:latin typeface="Malgun Gothic"/>
                          <a:cs typeface="Malgun Gothic"/>
                        </a:rPr>
                        <a:t>사전</a:t>
                      </a:r>
                      <a:r>
                        <a:rPr sz="1800" spc="-12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dirty="0">
                          <a:latin typeface="Malgun Gothic"/>
                          <a:cs typeface="Malgun Gothic"/>
                        </a:rPr>
                        <a:t>조건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1250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89865" algn="ctr">
                        <a:lnSpc>
                          <a:spcPct val="100000"/>
                        </a:lnSpc>
                        <a:spcBef>
                          <a:spcPts val="1115"/>
                        </a:spcBef>
                      </a:pPr>
                      <a:r>
                        <a:rPr lang="ko-KR" altLang="en-US" sz="1600" dirty="0">
                          <a:latin typeface="Malgun Gothic"/>
                          <a:cs typeface="Malgun Gothic"/>
                        </a:rPr>
                        <a:t>로그인 상태</a:t>
                      </a:r>
                      <a:endParaRPr sz="1600" dirty="0">
                        <a:latin typeface="Malgun Gothic"/>
                        <a:cs typeface="Malgun Gothic"/>
                      </a:endParaRPr>
                    </a:p>
                  </a:txBody>
                  <a:tcPr marL="0" marR="0" marT="1416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813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85"/>
                        </a:spcBef>
                      </a:pPr>
                      <a:r>
                        <a:rPr sz="1800" dirty="0">
                          <a:latin typeface="Malgun Gothic"/>
                          <a:cs typeface="Malgun Gothic"/>
                        </a:rPr>
                        <a:t>사후</a:t>
                      </a:r>
                      <a:r>
                        <a:rPr sz="1800" spc="-12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dirty="0">
                          <a:latin typeface="Malgun Gothic"/>
                          <a:cs typeface="Malgun Gothic"/>
                        </a:rPr>
                        <a:t>조건</a:t>
                      </a:r>
                    </a:p>
                  </a:txBody>
                  <a:tcPr marL="0" marR="0" marT="1250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15"/>
                        </a:spcBef>
                      </a:pPr>
                      <a:r>
                        <a:rPr lang="ko-KR" altLang="en-US" sz="1600" spc="-5" dirty="0">
                          <a:latin typeface="Malgun Gothic"/>
                          <a:cs typeface="Malgun Gothic"/>
                        </a:rPr>
                        <a:t>사진 검색 완료</a:t>
                      </a:r>
                      <a:endParaRPr sz="1600" dirty="0">
                        <a:latin typeface="Malgun Gothic"/>
                        <a:cs typeface="Malgun Gothic"/>
                      </a:endParaRPr>
                    </a:p>
                  </a:txBody>
                  <a:tcPr marL="0" marR="0" marT="1416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392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800" dirty="0">
                          <a:latin typeface="Malgun Gothic"/>
                          <a:cs typeface="Malgun Gothic"/>
                        </a:rPr>
                        <a:t>기본</a:t>
                      </a:r>
                      <a:r>
                        <a:rPr sz="1800" spc="-12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dirty="0">
                          <a:latin typeface="Malgun Gothic"/>
                          <a:cs typeface="Malgun Gothic"/>
                        </a:rPr>
                        <a:t>흐름</a:t>
                      </a:r>
                    </a:p>
                  </a:txBody>
                  <a:tcPr marL="0" marR="0" marT="571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600" b="0" spc="-40" dirty="0">
                          <a:latin typeface="Microsoft YaHei UI Light"/>
                          <a:cs typeface="Microsoft YaHei UI Light"/>
                        </a:rPr>
                        <a:t>ACTOR</a:t>
                      </a:r>
                      <a:endParaRPr sz="1600" dirty="0">
                        <a:latin typeface="Microsoft YaHei UI Light"/>
                        <a:cs typeface="Microsoft YaHei UI Light"/>
                      </a:endParaRPr>
                    </a:p>
                  </a:txBody>
                  <a:tcPr marL="0" marR="0" marT="717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600" b="0" spc="-15" dirty="0">
                          <a:latin typeface="Microsoft YaHei UI Light"/>
                          <a:cs typeface="Microsoft YaHei UI Light"/>
                        </a:rPr>
                        <a:t>SYSTEM</a:t>
                      </a:r>
                      <a:endParaRPr sz="1600" dirty="0">
                        <a:latin typeface="Microsoft YaHei UI Light"/>
                        <a:cs typeface="Microsoft YaHei UI Light"/>
                      </a:endParaRPr>
                    </a:p>
                  </a:txBody>
                  <a:tcPr marL="0" marR="0" marT="717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7398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600" b="0" spc="-5" dirty="0">
                          <a:latin typeface="Microsoft YaHei UI Light"/>
                          <a:cs typeface="Microsoft YaHei UI Light"/>
                        </a:rPr>
                        <a:t>1. </a:t>
                      </a:r>
                      <a:r>
                        <a:rPr lang="ko-KR" altLang="en-US" sz="1600" b="0" spc="-5" dirty="0">
                          <a:latin typeface="Microsoft YaHei UI Light"/>
                          <a:cs typeface="Microsoft YaHei UI Light"/>
                        </a:rPr>
                        <a:t>검색 탭에 들어간다</a:t>
                      </a:r>
                      <a:r>
                        <a:rPr lang="en-US" altLang="ko-KR" sz="1600" b="0" spc="-5" dirty="0">
                          <a:latin typeface="Microsoft YaHei UI Light"/>
                          <a:cs typeface="Microsoft YaHei UI Light"/>
                        </a:rPr>
                        <a:t>.</a:t>
                      </a: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lang="en-US" sz="1600" dirty="0">
                          <a:latin typeface="Malgun Gothic"/>
                          <a:cs typeface="Malgun Gothic"/>
                        </a:rPr>
                        <a:t>2. </a:t>
                      </a:r>
                      <a:r>
                        <a:rPr lang="ko-KR" altLang="en-US" sz="1600" dirty="0">
                          <a:latin typeface="Malgun Gothic"/>
                          <a:cs typeface="Malgun Gothic"/>
                        </a:rPr>
                        <a:t>태그를 검색한다</a:t>
                      </a:r>
                      <a:r>
                        <a:rPr lang="en-US" altLang="ko-KR" sz="1600" dirty="0">
                          <a:latin typeface="Malgun Gothic"/>
                          <a:cs typeface="Malgun Gothic"/>
                        </a:rPr>
                        <a:t>.</a:t>
                      </a: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lang="en-US" sz="1600" dirty="0">
                          <a:latin typeface="Malgun Gothic"/>
                          <a:cs typeface="Malgun Gothic"/>
                        </a:rPr>
                        <a:t>3. </a:t>
                      </a:r>
                      <a:r>
                        <a:rPr lang="ko-KR" altLang="en-US" sz="1600" dirty="0">
                          <a:latin typeface="Malgun Gothic"/>
                          <a:cs typeface="Malgun Gothic"/>
                        </a:rPr>
                        <a:t>태그와 일치하는 사진 요청</a:t>
                      </a:r>
                      <a:endParaRPr sz="1600" dirty="0">
                        <a:latin typeface="Malgun Gothic"/>
                        <a:cs typeface="Malgun Gothic"/>
                      </a:endParaRPr>
                    </a:p>
                  </a:txBody>
                  <a:tcPr marL="0" marR="0" marT="1905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301625">
                        <a:lnSpc>
                          <a:spcPct val="100000"/>
                        </a:lnSpc>
                        <a:spcBef>
                          <a:spcPts val="700"/>
                        </a:spcBef>
                        <a:buFont typeface="Microsoft YaHei UI Light"/>
                        <a:buNone/>
                        <a:tabLst>
                          <a:tab pos="314960" algn="l"/>
                        </a:tabLst>
                      </a:pPr>
                      <a:r>
                        <a:rPr lang="en-US" sz="1600" dirty="0">
                          <a:latin typeface="Malgun Gothic"/>
                          <a:cs typeface="Malgun Gothic"/>
                        </a:rPr>
                        <a:t>4. </a:t>
                      </a:r>
                      <a:r>
                        <a:rPr lang="ko-KR" altLang="en-US" sz="1600" dirty="0">
                          <a:latin typeface="Malgun Gothic"/>
                          <a:cs typeface="Malgun Gothic"/>
                        </a:rPr>
                        <a:t>태그와 일치하는 사진을 찾는다</a:t>
                      </a:r>
                      <a:r>
                        <a:rPr lang="en-US" altLang="ko-KR" sz="1600" dirty="0">
                          <a:latin typeface="Malgun Gothic"/>
                          <a:cs typeface="Malgun Gothic"/>
                        </a:rPr>
                        <a:t>.</a:t>
                      </a:r>
                    </a:p>
                    <a:p>
                      <a:pPr marL="92075" marR="301625">
                        <a:lnSpc>
                          <a:spcPct val="100000"/>
                        </a:lnSpc>
                        <a:spcBef>
                          <a:spcPts val="700"/>
                        </a:spcBef>
                        <a:buFont typeface="Microsoft YaHei UI Light"/>
                        <a:buNone/>
                        <a:tabLst>
                          <a:tab pos="314960" algn="l"/>
                        </a:tabLst>
                      </a:pPr>
                      <a:r>
                        <a:rPr lang="en-US" altLang="ko-KR" sz="1600" dirty="0">
                          <a:latin typeface="Malgun Gothic"/>
                          <a:cs typeface="Malgun Gothic"/>
                        </a:rPr>
                        <a:t>5. </a:t>
                      </a:r>
                      <a:r>
                        <a:rPr lang="ko-KR" altLang="en-US" sz="1600" dirty="0">
                          <a:latin typeface="Malgun Gothic"/>
                          <a:cs typeface="Malgun Gothic"/>
                        </a:rPr>
                        <a:t>태그와 일치하는 사진을 출력</a:t>
                      </a:r>
                      <a:r>
                        <a:rPr lang="en-US" altLang="ko-KR" sz="1600" dirty="0">
                          <a:latin typeface="Malgun Gothic"/>
                          <a:cs typeface="Malgun Gothic"/>
                        </a:rPr>
                        <a:t> </a:t>
                      </a:r>
                    </a:p>
                  </a:txBody>
                  <a:tcPr marL="0" marR="0" marT="8890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922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27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dirty="0">
                          <a:latin typeface="Malgun Gothic"/>
                          <a:cs typeface="Malgun Gothic"/>
                        </a:rPr>
                        <a:t>예외</a:t>
                      </a:r>
                      <a:r>
                        <a:rPr sz="1800" spc="-12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dirty="0">
                          <a:latin typeface="Malgun Gothic"/>
                          <a:cs typeface="Malgun Gothic"/>
                        </a:rPr>
                        <a:t>발생</a:t>
                      </a:r>
                    </a:p>
                  </a:txBody>
                  <a:tcPr marL="0" marR="0" marT="31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2850" dirty="0">
                        <a:latin typeface="Times New Roman"/>
                        <a:cs typeface="Times New Roman"/>
                      </a:endParaRPr>
                    </a:p>
                    <a:p>
                      <a:pPr marL="14795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500" dirty="0">
                          <a:latin typeface="Malgun Gothic"/>
                          <a:cs typeface="Malgun Gothic"/>
                        </a:rPr>
                        <a:t>해당사항</a:t>
                      </a:r>
                      <a:r>
                        <a:rPr sz="1500" spc="-8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500" dirty="0">
                          <a:latin typeface="Malgun Gothic"/>
                          <a:cs typeface="Malgun Gothic"/>
                        </a:rPr>
                        <a:t>없음</a:t>
                      </a:r>
                    </a:p>
                  </a:txBody>
                  <a:tcPr marL="0" marR="0" marT="57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2850" dirty="0">
                        <a:latin typeface="Times New Roman"/>
                        <a:cs typeface="Times New Roman"/>
                      </a:endParaRPr>
                    </a:p>
                    <a:p>
                      <a:pPr marL="92075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>
                          <a:latin typeface="Malgun Gothic"/>
                          <a:cs typeface="Malgun Gothic"/>
                        </a:rPr>
                        <a:t>일치하는 사진 없을 시 에러 메시지 호출</a:t>
                      </a:r>
                      <a:endParaRPr lang="en-US" altLang="ko-KR" sz="1500" dirty="0">
                        <a:latin typeface="Malgun Gothic"/>
                        <a:cs typeface="Malgun Gothic"/>
                      </a:endParaRPr>
                    </a:p>
                    <a:p>
                      <a:pPr marL="92075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>
                          <a:latin typeface="Malgun Gothic"/>
                          <a:cs typeface="Malgun Gothic"/>
                        </a:rPr>
                        <a:t>네트워크 에러 시 메시지 호출</a:t>
                      </a:r>
                    </a:p>
                  </a:txBody>
                  <a:tcPr marL="0" marR="0" marT="57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08585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14" name="object 7">
            <a:extLst>
              <a:ext uri="{FF2B5EF4-FFF2-40B4-BE49-F238E27FC236}">
                <a16:creationId xmlns:a16="http://schemas.microsoft.com/office/drawing/2014/main" id="{491DEC0A-1FA4-E14F-8B46-82FE2A4FEFF4}"/>
              </a:ext>
            </a:extLst>
          </p:cNvPr>
          <p:cNvSpPr/>
          <p:nvPr/>
        </p:nvSpPr>
        <p:spPr>
          <a:xfrm>
            <a:off x="762000" y="566973"/>
            <a:ext cx="367314" cy="347428"/>
          </a:xfrm>
          <a:custGeom>
            <a:avLst/>
            <a:gdLst/>
            <a:ahLst/>
            <a:cxnLst/>
            <a:rect l="l" t="t" r="r" b="b"/>
            <a:pathLst>
              <a:path w="996950" h="942975">
                <a:moveTo>
                  <a:pt x="996632" y="0"/>
                </a:moveTo>
                <a:lnTo>
                  <a:pt x="765771" y="0"/>
                </a:lnTo>
                <a:lnTo>
                  <a:pt x="740731" y="77364"/>
                </a:lnTo>
                <a:lnTo>
                  <a:pt x="717914" y="149313"/>
                </a:lnTo>
                <a:lnTo>
                  <a:pt x="697192" y="216022"/>
                </a:lnTo>
                <a:lnTo>
                  <a:pt x="678437" y="277668"/>
                </a:lnTo>
                <a:lnTo>
                  <a:pt x="661520" y="334425"/>
                </a:lnTo>
                <a:lnTo>
                  <a:pt x="646314" y="386470"/>
                </a:lnTo>
                <a:lnTo>
                  <a:pt x="632691" y="433977"/>
                </a:lnTo>
                <a:lnTo>
                  <a:pt x="576986" y="633564"/>
                </a:lnTo>
                <a:lnTo>
                  <a:pt x="570788" y="633564"/>
                </a:lnTo>
                <a:lnTo>
                  <a:pt x="579429" y="563672"/>
                </a:lnTo>
                <a:lnTo>
                  <a:pt x="583581" y="525241"/>
                </a:lnTo>
                <a:lnTo>
                  <a:pt x="587665" y="484412"/>
                </a:lnTo>
                <a:lnTo>
                  <a:pt x="595766" y="395345"/>
                </a:lnTo>
                <a:lnTo>
                  <a:pt x="604001" y="296028"/>
                </a:lnTo>
                <a:lnTo>
                  <a:pt x="626948" y="0"/>
                </a:lnTo>
                <a:lnTo>
                  <a:pt x="421881" y="0"/>
                </a:lnTo>
                <a:lnTo>
                  <a:pt x="373441" y="135350"/>
                </a:lnTo>
                <a:lnTo>
                  <a:pt x="330833" y="256462"/>
                </a:lnTo>
                <a:lnTo>
                  <a:pt x="293886" y="363709"/>
                </a:lnTo>
                <a:lnTo>
                  <a:pt x="262432" y="457461"/>
                </a:lnTo>
                <a:lnTo>
                  <a:pt x="236302" y="538093"/>
                </a:lnTo>
                <a:lnTo>
                  <a:pt x="215326" y="605976"/>
                </a:lnTo>
                <a:lnTo>
                  <a:pt x="206717" y="635254"/>
                </a:lnTo>
                <a:lnTo>
                  <a:pt x="201155" y="635254"/>
                </a:lnTo>
                <a:lnTo>
                  <a:pt x="207600" y="586520"/>
                </a:lnTo>
                <a:lnTo>
                  <a:pt x="215905" y="516039"/>
                </a:lnTo>
                <a:lnTo>
                  <a:pt x="231397" y="375272"/>
                </a:lnTo>
                <a:lnTo>
                  <a:pt x="270725" y="0"/>
                </a:lnTo>
                <a:lnTo>
                  <a:pt x="39763" y="0"/>
                </a:lnTo>
                <a:lnTo>
                  <a:pt x="0" y="942797"/>
                </a:lnTo>
                <a:lnTo>
                  <a:pt x="225145" y="942797"/>
                </a:lnTo>
                <a:lnTo>
                  <a:pt x="246640" y="886471"/>
                </a:lnTo>
                <a:lnTo>
                  <a:pt x="347949" y="624098"/>
                </a:lnTo>
                <a:lnTo>
                  <a:pt x="382475" y="533034"/>
                </a:lnTo>
                <a:lnTo>
                  <a:pt x="397783" y="491528"/>
                </a:lnTo>
                <a:lnTo>
                  <a:pt x="411565" y="453054"/>
                </a:lnTo>
                <a:lnTo>
                  <a:pt x="433882" y="386257"/>
                </a:lnTo>
                <a:lnTo>
                  <a:pt x="439445" y="386257"/>
                </a:lnTo>
                <a:lnTo>
                  <a:pt x="436240" y="421815"/>
                </a:lnTo>
                <a:lnTo>
                  <a:pt x="433100" y="461433"/>
                </a:lnTo>
                <a:lnTo>
                  <a:pt x="426862" y="551446"/>
                </a:lnTo>
                <a:lnTo>
                  <a:pt x="409776" y="822965"/>
                </a:lnTo>
                <a:lnTo>
                  <a:pt x="401561" y="942797"/>
                </a:lnTo>
                <a:lnTo>
                  <a:pt x="626897" y="942797"/>
                </a:lnTo>
                <a:lnTo>
                  <a:pt x="996632" y="0"/>
                </a:lnTo>
                <a:close/>
              </a:path>
            </a:pathLst>
          </a:custGeom>
          <a:solidFill>
            <a:srgbClr val="DBBD5C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46090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2289048" y="4228338"/>
            <a:ext cx="104139" cy="0"/>
          </a:xfrm>
          <a:custGeom>
            <a:avLst/>
            <a:gdLst/>
            <a:ahLst/>
            <a:cxnLst/>
            <a:rect l="l" t="t" r="r" b="b"/>
            <a:pathLst>
              <a:path w="104139">
                <a:moveTo>
                  <a:pt x="0" y="0"/>
                </a:moveTo>
                <a:lnTo>
                  <a:pt x="103631" y="0"/>
                </a:lnTo>
              </a:path>
            </a:pathLst>
          </a:custGeom>
          <a:ln w="16763">
            <a:solidFill>
              <a:srgbClr val="FFD15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3985386" y="1681480"/>
            <a:ext cx="6084570" cy="1778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7250" spc="120" baseline="-3864" dirty="0">
                <a:solidFill>
                  <a:srgbClr val="FFC000"/>
                </a:solidFill>
                <a:latin typeface="Cambria"/>
                <a:cs typeface="Cambria"/>
              </a:rPr>
              <a:t>1</a:t>
            </a:r>
            <a:r>
              <a:rPr lang="ko-KR" altLang="en-US" sz="17250" spc="120" baseline="-3864" dirty="0">
                <a:solidFill>
                  <a:srgbClr val="FFC000"/>
                </a:solidFill>
                <a:latin typeface="Cambria"/>
                <a:cs typeface="Cambria"/>
              </a:rPr>
              <a:t> </a:t>
            </a:r>
            <a:r>
              <a:rPr sz="6000" spc="80" dirty="0" err="1">
                <a:solidFill>
                  <a:srgbClr val="000000"/>
                </a:solidFill>
                <a:ea typeface="Black Han Sans" pitchFamily="2" charset="-127"/>
              </a:rPr>
              <a:t>프로젝트</a:t>
            </a:r>
            <a:r>
              <a:rPr sz="6000" spc="-1090" dirty="0">
                <a:solidFill>
                  <a:srgbClr val="000000"/>
                </a:solidFill>
                <a:ea typeface="Black Han Sans" pitchFamily="2" charset="-127"/>
              </a:rPr>
              <a:t> </a:t>
            </a:r>
            <a:r>
              <a:rPr sz="6000" dirty="0">
                <a:solidFill>
                  <a:srgbClr val="000000"/>
                </a:solidFill>
                <a:ea typeface="Black Han Sans" pitchFamily="2" charset="-127"/>
              </a:rPr>
              <a:t>개요</a:t>
            </a:r>
            <a:endParaRPr sz="6000" dirty="0">
              <a:latin typeface="Cambria"/>
              <a:ea typeface="Black Han Sans" pitchFamily="2" charset="-127"/>
              <a:cs typeface="Cambr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488560" y="4331330"/>
            <a:ext cx="2546985" cy="545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9900"/>
              </a:lnSpc>
              <a:spcBef>
                <a:spcPts val="100"/>
              </a:spcBef>
            </a:pPr>
            <a:r>
              <a:rPr sz="3200" dirty="0">
                <a:solidFill>
                  <a:srgbClr val="1F4E79"/>
                </a:solidFill>
                <a:latin typeface="Malgun Gothic"/>
                <a:cs typeface="Malgun Gothic"/>
              </a:rPr>
              <a:t>프로젝트</a:t>
            </a:r>
            <a:r>
              <a:rPr sz="3200" spc="-575" dirty="0">
                <a:solidFill>
                  <a:srgbClr val="1F4E79"/>
                </a:solidFill>
                <a:latin typeface="Malgun Gothic"/>
                <a:cs typeface="Malgun Gothic"/>
              </a:rPr>
              <a:t> </a:t>
            </a:r>
            <a:r>
              <a:rPr sz="3200" dirty="0" err="1">
                <a:solidFill>
                  <a:srgbClr val="1F4E79"/>
                </a:solidFill>
                <a:latin typeface="Malgun Gothic"/>
                <a:cs typeface="Malgun Gothic"/>
              </a:rPr>
              <a:t>목적</a:t>
            </a:r>
            <a:r>
              <a:rPr sz="3200" dirty="0">
                <a:solidFill>
                  <a:srgbClr val="1F4E79"/>
                </a:solidFill>
                <a:latin typeface="Malgun Gothic"/>
                <a:cs typeface="Malgun Gothic"/>
              </a:rPr>
              <a:t>  </a:t>
            </a:r>
            <a:endParaRPr lang="en-US" altLang="ko-Kore-KR" sz="3200" dirty="0">
              <a:solidFill>
                <a:srgbClr val="1F4E79"/>
              </a:solidFill>
              <a:latin typeface="Malgun Gothic"/>
              <a:cs typeface="Malgun Gothic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797165" y="4191528"/>
            <a:ext cx="3677285" cy="642484"/>
          </a:xfrm>
          <a:prstGeom prst="rect">
            <a:avLst/>
          </a:prstGeom>
        </p:spPr>
        <p:txBody>
          <a:bodyPr vert="horz" wrap="square" lIns="0" tIns="148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70"/>
              </a:spcBef>
            </a:pPr>
            <a:r>
              <a:rPr sz="3200" spc="-5" dirty="0">
                <a:solidFill>
                  <a:srgbClr val="1F4E79"/>
                </a:solidFill>
                <a:latin typeface="Corbel"/>
                <a:cs typeface="Corbel"/>
              </a:rPr>
              <a:t>Develop</a:t>
            </a:r>
            <a:r>
              <a:rPr sz="3200" spc="-80" dirty="0">
                <a:solidFill>
                  <a:srgbClr val="1F4E79"/>
                </a:solidFill>
                <a:latin typeface="Corbel"/>
                <a:cs typeface="Corbel"/>
              </a:rPr>
              <a:t> </a:t>
            </a:r>
            <a:r>
              <a:rPr sz="3200" spc="-5" dirty="0">
                <a:solidFill>
                  <a:srgbClr val="1F4E79"/>
                </a:solidFill>
                <a:latin typeface="Corbel"/>
                <a:cs typeface="Corbel"/>
              </a:rPr>
              <a:t>Environment</a:t>
            </a:r>
            <a:endParaRPr sz="3200" dirty="0">
              <a:latin typeface="Corbel"/>
              <a:cs typeface="Corbe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394453" y="4441083"/>
            <a:ext cx="0" cy="360045"/>
          </a:xfrm>
          <a:custGeom>
            <a:avLst/>
            <a:gdLst/>
            <a:ahLst/>
            <a:cxnLst/>
            <a:rect l="l" t="t" r="r" b="b"/>
            <a:pathLst>
              <a:path h="360045">
                <a:moveTo>
                  <a:pt x="0" y="0"/>
                </a:moveTo>
                <a:lnTo>
                  <a:pt x="0" y="360044"/>
                </a:lnTo>
              </a:path>
            </a:pathLst>
          </a:custGeom>
          <a:ln w="50292">
            <a:solidFill>
              <a:srgbClr val="1F4E79"/>
            </a:solidFill>
          </a:ln>
        </p:spPr>
        <p:txBody>
          <a:bodyPr wrap="square" lIns="0" tIns="0" rIns="0" bIns="0" rtlCol="0"/>
          <a:lstStyle/>
          <a:p>
            <a:endParaRPr sz="1600"/>
          </a:p>
        </p:txBody>
      </p:sp>
      <p:sp>
        <p:nvSpPr>
          <p:cNvPr id="14" name="object 14"/>
          <p:cNvSpPr/>
          <p:nvPr/>
        </p:nvSpPr>
        <p:spPr>
          <a:xfrm>
            <a:off x="7715250" y="4420128"/>
            <a:ext cx="0" cy="360045"/>
          </a:xfrm>
          <a:custGeom>
            <a:avLst/>
            <a:gdLst/>
            <a:ahLst/>
            <a:cxnLst/>
            <a:rect l="l" t="t" r="r" b="b"/>
            <a:pathLst>
              <a:path h="360045">
                <a:moveTo>
                  <a:pt x="0" y="0"/>
                </a:moveTo>
                <a:lnTo>
                  <a:pt x="0" y="360044"/>
                </a:lnTo>
              </a:path>
            </a:pathLst>
          </a:custGeom>
          <a:ln w="50292">
            <a:solidFill>
              <a:srgbClr val="1F4E79"/>
            </a:solidFill>
          </a:ln>
        </p:spPr>
        <p:txBody>
          <a:bodyPr wrap="square" lIns="0" tIns="0" rIns="0" bIns="0" rtlCol="0"/>
          <a:lstStyle/>
          <a:p>
            <a:endParaRPr sz="1600"/>
          </a:p>
        </p:txBody>
      </p:sp>
      <p:sp>
        <p:nvSpPr>
          <p:cNvPr id="18" name="object 7">
            <a:extLst>
              <a:ext uri="{FF2B5EF4-FFF2-40B4-BE49-F238E27FC236}">
                <a16:creationId xmlns:a16="http://schemas.microsoft.com/office/drawing/2014/main" id="{8A3DE336-4C48-42E2-B9F2-399A5D267E84}"/>
              </a:ext>
            </a:extLst>
          </p:cNvPr>
          <p:cNvSpPr/>
          <p:nvPr/>
        </p:nvSpPr>
        <p:spPr>
          <a:xfrm>
            <a:off x="1219200" y="2667000"/>
            <a:ext cx="1988164" cy="1880525"/>
          </a:xfrm>
          <a:custGeom>
            <a:avLst/>
            <a:gdLst/>
            <a:ahLst/>
            <a:cxnLst/>
            <a:rect l="l" t="t" r="r" b="b"/>
            <a:pathLst>
              <a:path w="996950" h="942975">
                <a:moveTo>
                  <a:pt x="996632" y="0"/>
                </a:moveTo>
                <a:lnTo>
                  <a:pt x="765771" y="0"/>
                </a:lnTo>
                <a:lnTo>
                  <a:pt x="740731" y="77364"/>
                </a:lnTo>
                <a:lnTo>
                  <a:pt x="717914" y="149313"/>
                </a:lnTo>
                <a:lnTo>
                  <a:pt x="697192" y="216022"/>
                </a:lnTo>
                <a:lnTo>
                  <a:pt x="678437" y="277668"/>
                </a:lnTo>
                <a:lnTo>
                  <a:pt x="661520" y="334425"/>
                </a:lnTo>
                <a:lnTo>
                  <a:pt x="646314" y="386470"/>
                </a:lnTo>
                <a:lnTo>
                  <a:pt x="632691" y="433977"/>
                </a:lnTo>
                <a:lnTo>
                  <a:pt x="576986" y="633564"/>
                </a:lnTo>
                <a:lnTo>
                  <a:pt x="570788" y="633564"/>
                </a:lnTo>
                <a:lnTo>
                  <a:pt x="579429" y="563672"/>
                </a:lnTo>
                <a:lnTo>
                  <a:pt x="583581" y="525241"/>
                </a:lnTo>
                <a:lnTo>
                  <a:pt x="587665" y="484412"/>
                </a:lnTo>
                <a:lnTo>
                  <a:pt x="595766" y="395345"/>
                </a:lnTo>
                <a:lnTo>
                  <a:pt x="604001" y="296028"/>
                </a:lnTo>
                <a:lnTo>
                  <a:pt x="626948" y="0"/>
                </a:lnTo>
                <a:lnTo>
                  <a:pt x="421881" y="0"/>
                </a:lnTo>
                <a:lnTo>
                  <a:pt x="373441" y="135350"/>
                </a:lnTo>
                <a:lnTo>
                  <a:pt x="330833" y="256462"/>
                </a:lnTo>
                <a:lnTo>
                  <a:pt x="293886" y="363709"/>
                </a:lnTo>
                <a:lnTo>
                  <a:pt x="262432" y="457461"/>
                </a:lnTo>
                <a:lnTo>
                  <a:pt x="236302" y="538093"/>
                </a:lnTo>
                <a:lnTo>
                  <a:pt x="215326" y="605976"/>
                </a:lnTo>
                <a:lnTo>
                  <a:pt x="206717" y="635254"/>
                </a:lnTo>
                <a:lnTo>
                  <a:pt x="201155" y="635254"/>
                </a:lnTo>
                <a:lnTo>
                  <a:pt x="207600" y="586520"/>
                </a:lnTo>
                <a:lnTo>
                  <a:pt x="215905" y="516039"/>
                </a:lnTo>
                <a:lnTo>
                  <a:pt x="231397" y="375272"/>
                </a:lnTo>
                <a:lnTo>
                  <a:pt x="270725" y="0"/>
                </a:lnTo>
                <a:lnTo>
                  <a:pt x="39763" y="0"/>
                </a:lnTo>
                <a:lnTo>
                  <a:pt x="0" y="942797"/>
                </a:lnTo>
                <a:lnTo>
                  <a:pt x="225145" y="942797"/>
                </a:lnTo>
                <a:lnTo>
                  <a:pt x="246640" y="886471"/>
                </a:lnTo>
                <a:lnTo>
                  <a:pt x="347949" y="624098"/>
                </a:lnTo>
                <a:lnTo>
                  <a:pt x="382475" y="533034"/>
                </a:lnTo>
                <a:lnTo>
                  <a:pt x="397783" y="491528"/>
                </a:lnTo>
                <a:lnTo>
                  <a:pt x="411565" y="453054"/>
                </a:lnTo>
                <a:lnTo>
                  <a:pt x="433882" y="386257"/>
                </a:lnTo>
                <a:lnTo>
                  <a:pt x="439445" y="386257"/>
                </a:lnTo>
                <a:lnTo>
                  <a:pt x="436240" y="421815"/>
                </a:lnTo>
                <a:lnTo>
                  <a:pt x="433100" y="461433"/>
                </a:lnTo>
                <a:lnTo>
                  <a:pt x="426862" y="551446"/>
                </a:lnTo>
                <a:lnTo>
                  <a:pt x="409776" y="822965"/>
                </a:lnTo>
                <a:lnTo>
                  <a:pt x="401561" y="942797"/>
                </a:lnTo>
                <a:lnTo>
                  <a:pt x="626897" y="942797"/>
                </a:lnTo>
                <a:lnTo>
                  <a:pt x="996632" y="0"/>
                </a:lnTo>
                <a:close/>
              </a:path>
            </a:pathLst>
          </a:custGeom>
          <a:solidFill>
            <a:srgbClr val="DBBD5C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5047" y="441197"/>
            <a:ext cx="47961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Gulim"/>
                <a:cs typeface="Gulim"/>
              </a:rPr>
              <a:t>요구</a:t>
            </a:r>
            <a:r>
              <a:rPr spc="-350" dirty="0">
                <a:latin typeface="Gulim"/>
                <a:cs typeface="Gulim"/>
              </a:rPr>
              <a:t> </a:t>
            </a:r>
            <a:r>
              <a:rPr dirty="0">
                <a:latin typeface="Gulim"/>
                <a:cs typeface="Gulim"/>
              </a:rPr>
              <a:t>사항</a:t>
            </a:r>
            <a:r>
              <a:rPr spc="-350" dirty="0">
                <a:latin typeface="Gulim"/>
                <a:cs typeface="Gulim"/>
              </a:rPr>
              <a:t> </a:t>
            </a:r>
            <a:r>
              <a:rPr dirty="0">
                <a:latin typeface="Gulim"/>
                <a:cs typeface="Gulim"/>
              </a:rPr>
              <a:t>분석</a:t>
            </a:r>
            <a:r>
              <a:rPr spc="-350" dirty="0">
                <a:latin typeface="Gulim"/>
                <a:cs typeface="Gulim"/>
              </a:rPr>
              <a:t> </a:t>
            </a:r>
            <a:r>
              <a:rPr spc="465" dirty="0">
                <a:latin typeface="Cambria"/>
                <a:cs typeface="Cambria"/>
              </a:rPr>
              <a:t>-</a:t>
            </a:r>
            <a:r>
              <a:rPr spc="55" dirty="0">
                <a:latin typeface="Cambria"/>
                <a:cs typeface="Cambria"/>
              </a:rPr>
              <a:t> </a:t>
            </a:r>
            <a:r>
              <a:rPr dirty="0">
                <a:latin typeface="Gulim"/>
                <a:cs typeface="Gulim"/>
              </a:rPr>
              <a:t>사용자</a:t>
            </a:r>
          </a:p>
        </p:txBody>
      </p:sp>
      <p:graphicFrame>
        <p:nvGraphicFramePr>
          <p:cNvPr id="11" name="object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1804791"/>
              </p:ext>
            </p:extLst>
          </p:nvPr>
        </p:nvGraphicFramePr>
        <p:xfrm>
          <a:off x="1265048" y="1452244"/>
          <a:ext cx="9631552" cy="53445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849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478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987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22959">
                <a:tc>
                  <a:txBody>
                    <a:bodyPr/>
                    <a:lstStyle/>
                    <a:p>
                      <a:pPr marL="390525" marR="384810" indent="9906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400" b="0" spc="5" dirty="0">
                          <a:solidFill>
                            <a:srgbClr val="FFFFFF"/>
                          </a:solidFill>
                          <a:latin typeface="Microsoft YaHei UI Light"/>
                          <a:cs typeface="Microsoft YaHei UI Light"/>
                        </a:rPr>
                        <a:t>USE  C</a:t>
                      </a:r>
                      <a:r>
                        <a:rPr sz="2400" b="0" spc="10" dirty="0">
                          <a:solidFill>
                            <a:srgbClr val="FFFFFF"/>
                          </a:solidFill>
                          <a:latin typeface="Microsoft YaHei UI Light"/>
                          <a:cs typeface="Microsoft YaHei UI Light"/>
                        </a:rPr>
                        <a:t>A</a:t>
                      </a:r>
                      <a:r>
                        <a:rPr sz="2400" b="0" spc="5" dirty="0">
                          <a:solidFill>
                            <a:srgbClr val="FFFFFF"/>
                          </a:solidFill>
                          <a:latin typeface="Microsoft YaHei UI Light"/>
                          <a:cs typeface="Microsoft YaHei UI Light"/>
                        </a:rPr>
                        <a:t>S</a:t>
                      </a:r>
                      <a:r>
                        <a:rPr sz="2400" b="0" dirty="0">
                          <a:solidFill>
                            <a:srgbClr val="FFFFFF"/>
                          </a:solidFill>
                          <a:latin typeface="Microsoft YaHei UI Light"/>
                          <a:cs typeface="Microsoft YaHei UI Light"/>
                        </a:rPr>
                        <a:t>E</a:t>
                      </a:r>
                      <a:endParaRPr sz="2400">
                        <a:latin typeface="Microsoft YaHei UI Light"/>
                        <a:cs typeface="Microsoft YaHei UI Light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1485E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730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댓글등록</a:t>
                      </a:r>
                      <a:endParaRPr sz="2400">
                        <a:latin typeface="Malgun Gothic"/>
                        <a:cs typeface="Malgun Gothic"/>
                      </a:endParaRPr>
                    </a:p>
                  </a:txBody>
                  <a:tcPr marL="0" marR="0" marT="2197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1485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13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85"/>
                        </a:spcBef>
                      </a:pPr>
                      <a:r>
                        <a:rPr sz="1800" dirty="0">
                          <a:latin typeface="Malgun Gothic"/>
                          <a:cs typeface="Malgun Gothic"/>
                        </a:rPr>
                        <a:t>설명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1250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10"/>
                        </a:spcBef>
                      </a:pPr>
                      <a:r>
                        <a:rPr lang="ko-KR" altLang="en-US" sz="1600" dirty="0">
                          <a:latin typeface="Malgun Gothic"/>
                          <a:cs typeface="Malgun Gothic"/>
                        </a:rPr>
                        <a:t>사진에 대한 댓글 등록</a:t>
                      </a:r>
                      <a:endParaRPr sz="1600" dirty="0">
                        <a:latin typeface="Malgun Gothic"/>
                        <a:cs typeface="Malgun Gothic"/>
                      </a:endParaRPr>
                    </a:p>
                  </a:txBody>
                  <a:tcPr marL="0" marR="0" marT="1409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800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85"/>
                        </a:spcBef>
                      </a:pPr>
                      <a:r>
                        <a:rPr sz="1800" dirty="0">
                          <a:latin typeface="Malgun Gothic"/>
                          <a:cs typeface="Malgun Gothic"/>
                        </a:rPr>
                        <a:t>사전</a:t>
                      </a:r>
                      <a:r>
                        <a:rPr sz="1800" spc="-12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dirty="0">
                          <a:latin typeface="Malgun Gothic"/>
                          <a:cs typeface="Malgun Gothic"/>
                        </a:rPr>
                        <a:t>조건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1250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115"/>
                        </a:spcBef>
                      </a:pPr>
                      <a:r>
                        <a:rPr sz="1600" spc="-5" dirty="0">
                          <a:latin typeface="Malgun Gothic"/>
                          <a:cs typeface="Malgun Gothic"/>
                        </a:rPr>
                        <a:t>로그인</a:t>
                      </a:r>
                      <a:r>
                        <a:rPr sz="1600" spc="-8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00" spc="-5" dirty="0">
                          <a:latin typeface="Malgun Gothic"/>
                          <a:cs typeface="Malgun Gothic"/>
                        </a:rPr>
                        <a:t>상태</a:t>
                      </a:r>
                      <a:endParaRPr sz="1600" dirty="0">
                        <a:latin typeface="Malgun Gothic"/>
                        <a:cs typeface="Malgun Gothic"/>
                      </a:endParaRPr>
                    </a:p>
                  </a:txBody>
                  <a:tcPr marL="0" marR="0" marT="1416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813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85"/>
                        </a:spcBef>
                      </a:pPr>
                      <a:r>
                        <a:rPr sz="1800" dirty="0">
                          <a:latin typeface="Malgun Gothic"/>
                          <a:cs typeface="Malgun Gothic"/>
                        </a:rPr>
                        <a:t>사후</a:t>
                      </a:r>
                      <a:r>
                        <a:rPr sz="1800" spc="-12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dirty="0">
                          <a:latin typeface="Malgun Gothic"/>
                          <a:cs typeface="Malgun Gothic"/>
                        </a:rPr>
                        <a:t>조건</a:t>
                      </a:r>
                    </a:p>
                  </a:txBody>
                  <a:tcPr marL="0" marR="0" marT="1250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115"/>
                        </a:spcBef>
                      </a:pPr>
                      <a:r>
                        <a:rPr sz="1600" spc="-5" dirty="0">
                          <a:latin typeface="Malgun Gothic"/>
                          <a:cs typeface="Malgun Gothic"/>
                        </a:rPr>
                        <a:t>댓글</a:t>
                      </a:r>
                      <a:r>
                        <a:rPr sz="1600" spc="-9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00" spc="-5" dirty="0">
                          <a:latin typeface="Malgun Gothic"/>
                          <a:cs typeface="Malgun Gothic"/>
                        </a:rPr>
                        <a:t>등록완료</a:t>
                      </a:r>
                      <a:endParaRPr sz="1600" dirty="0">
                        <a:latin typeface="Malgun Gothic"/>
                        <a:cs typeface="Malgun Gothic"/>
                      </a:endParaRPr>
                    </a:p>
                  </a:txBody>
                  <a:tcPr marL="0" marR="0" marT="1416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097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800" dirty="0">
                          <a:latin typeface="Malgun Gothic"/>
                          <a:cs typeface="Malgun Gothic"/>
                        </a:rPr>
                        <a:t>기본</a:t>
                      </a:r>
                      <a:r>
                        <a:rPr sz="1800" spc="-12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dirty="0">
                          <a:latin typeface="Malgun Gothic"/>
                          <a:cs typeface="Malgun Gothic"/>
                        </a:rPr>
                        <a:t>흐름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571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600" b="0" spc="-40" dirty="0">
                          <a:latin typeface="Microsoft YaHei UI Light"/>
                          <a:cs typeface="Microsoft YaHei UI Light"/>
                        </a:rPr>
                        <a:t>ACTOR</a:t>
                      </a:r>
                      <a:endParaRPr sz="1600" dirty="0">
                        <a:latin typeface="Microsoft YaHei UI Light"/>
                        <a:cs typeface="Microsoft YaHei UI Light"/>
                      </a:endParaRPr>
                    </a:p>
                  </a:txBody>
                  <a:tcPr marL="0" marR="0" marT="717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600" b="0" spc="-15" dirty="0">
                          <a:latin typeface="Microsoft YaHei UI Light"/>
                          <a:cs typeface="Microsoft YaHei UI Light"/>
                        </a:rPr>
                        <a:t>SYSTEM</a:t>
                      </a:r>
                      <a:endParaRPr sz="1600" dirty="0">
                        <a:latin typeface="Microsoft YaHei UI Light"/>
                        <a:cs typeface="Microsoft YaHei UI Light"/>
                      </a:endParaRPr>
                    </a:p>
                  </a:txBody>
                  <a:tcPr marL="0" marR="0" marT="717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7398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149225">
                        <a:lnSpc>
                          <a:spcPct val="100000"/>
                        </a:lnSpc>
                        <a:spcBef>
                          <a:spcPts val="1660"/>
                        </a:spcBef>
                        <a:buFont typeface="Microsoft YaHei UI Light"/>
                        <a:buAutoNum type="arabicPeriod"/>
                        <a:tabLst>
                          <a:tab pos="279400" algn="l"/>
                        </a:tabLst>
                      </a:pPr>
                      <a:r>
                        <a:rPr lang="ko-KR" altLang="en-US" sz="1600" spc="-5" dirty="0">
                          <a:latin typeface="Malgun Gothic"/>
                          <a:cs typeface="Malgun Gothic"/>
                        </a:rPr>
                        <a:t>사진 상세정보 클릭</a:t>
                      </a:r>
                      <a:endParaRPr lang="en-US" altLang="ko-KR" sz="1600" spc="-5" dirty="0">
                        <a:latin typeface="Malgun Gothic"/>
                        <a:cs typeface="Malgun Gothic"/>
                      </a:endParaRPr>
                    </a:p>
                    <a:p>
                      <a:pPr marL="91440" marR="149225">
                        <a:lnSpc>
                          <a:spcPct val="100000"/>
                        </a:lnSpc>
                        <a:spcBef>
                          <a:spcPts val="1660"/>
                        </a:spcBef>
                        <a:buFont typeface="Microsoft YaHei UI Light"/>
                        <a:buAutoNum type="arabicPeriod"/>
                        <a:tabLst>
                          <a:tab pos="279400" algn="l"/>
                        </a:tabLst>
                      </a:pPr>
                      <a:r>
                        <a:rPr lang="ko-KR" altLang="en-US" sz="1600" spc="-5" dirty="0">
                          <a:latin typeface="Malgun Gothic"/>
                          <a:cs typeface="Malgun Gothic"/>
                        </a:rPr>
                        <a:t>댓글 작성 클릭</a:t>
                      </a:r>
                      <a:endParaRPr lang="en-US" altLang="ko-KR" sz="1600" spc="-5" dirty="0">
                        <a:latin typeface="Malgun Gothic"/>
                        <a:cs typeface="Malgun Gothic"/>
                      </a:endParaRPr>
                    </a:p>
                    <a:p>
                      <a:pPr marL="91440" marR="149225">
                        <a:lnSpc>
                          <a:spcPct val="100000"/>
                        </a:lnSpc>
                        <a:spcBef>
                          <a:spcPts val="1660"/>
                        </a:spcBef>
                        <a:buFont typeface="Microsoft YaHei UI Light"/>
                        <a:buAutoNum type="arabicPeriod"/>
                        <a:tabLst>
                          <a:tab pos="279400" algn="l"/>
                        </a:tabLst>
                      </a:pPr>
                      <a:r>
                        <a:rPr lang="ko-KR" altLang="en-US" sz="1600" spc="-5" dirty="0">
                          <a:latin typeface="Malgun Gothic"/>
                          <a:cs typeface="Malgun Gothic"/>
                        </a:rPr>
                        <a:t>댓글 작성 요청</a:t>
                      </a:r>
                      <a:endParaRPr lang="en-US" altLang="ko-KR" sz="1600" spc="-5" dirty="0">
                        <a:latin typeface="Malgun Gothic"/>
                        <a:cs typeface="Malgun Gothic"/>
                      </a:endParaRPr>
                    </a:p>
                  </a:txBody>
                  <a:tcPr marL="0" marR="0" marT="2108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314325" indent="-222885">
                        <a:lnSpc>
                          <a:spcPct val="100000"/>
                        </a:lnSpc>
                        <a:buFont typeface="Microsoft YaHei UI Light"/>
                        <a:buAutoNum type="arabicPeriod" startAt="3"/>
                        <a:tabLst>
                          <a:tab pos="314960" algn="l"/>
                        </a:tabLst>
                      </a:pPr>
                      <a:r>
                        <a:rPr sz="1600" spc="-5" dirty="0" err="1">
                          <a:latin typeface="Malgun Gothic"/>
                          <a:cs typeface="Malgun Gothic"/>
                        </a:rPr>
                        <a:t>댓글내용을</a:t>
                      </a:r>
                      <a:r>
                        <a:rPr sz="1600" spc="-5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00" b="0" spc="-5" dirty="0">
                          <a:latin typeface="Microsoft YaHei UI Light"/>
                          <a:cs typeface="Microsoft YaHei UI Light"/>
                        </a:rPr>
                        <a:t>DB</a:t>
                      </a:r>
                      <a:r>
                        <a:rPr sz="1600" spc="-5" dirty="0">
                          <a:latin typeface="Malgun Gothic"/>
                          <a:cs typeface="Malgun Gothic"/>
                        </a:rPr>
                        <a:t>에</a:t>
                      </a:r>
                      <a:r>
                        <a:rPr sz="1600" spc="-16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00" spc="-5" dirty="0">
                          <a:latin typeface="Malgun Gothic"/>
                          <a:cs typeface="Malgun Gothic"/>
                        </a:rPr>
                        <a:t>저장</a:t>
                      </a:r>
                      <a:endParaRPr sz="1600" dirty="0">
                        <a:latin typeface="Malgun Gothic"/>
                        <a:cs typeface="Malgun Gothic"/>
                      </a:endParaRPr>
                    </a:p>
                    <a:p>
                      <a:pPr marL="317500" indent="-226060">
                        <a:lnSpc>
                          <a:spcPct val="100000"/>
                        </a:lnSpc>
                        <a:buFont typeface="Microsoft YaHei UI Light"/>
                        <a:buAutoNum type="arabicPeriod" startAt="3"/>
                        <a:tabLst>
                          <a:tab pos="318135" algn="l"/>
                        </a:tabLst>
                      </a:pPr>
                      <a:r>
                        <a:rPr sz="1600" spc="-10" dirty="0">
                          <a:latin typeface="Malgun Gothic"/>
                          <a:cs typeface="Malgun Gothic"/>
                        </a:rPr>
                        <a:t>등록완료 </a:t>
                      </a:r>
                      <a:r>
                        <a:rPr sz="1600" spc="-5" dirty="0">
                          <a:latin typeface="Malgun Gothic"/>
                          <a:cs typeface="Malgun Gothic"/>
                        </a:rPr>
                        <a:t>팝업창</a:t>
                      </a:r>
                      <a:r>
                        <a:rPr sz="1600" spc="-155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00" spc="-10" dirty="0">
                          <a:latin typeface="Malgun Gothic"/>
                          <a:cs typeface="Malgun Gothic"/>
                        </a:rPr>
                        <a:t>출력</a:t>
                      </a:r>
                      <a:endParaRPr sz="1600" dirty="0">
                        <a:latin typeface="Malgun Gothic"/>
                        <a:cs typeface="Malgun Gothic"/>
                      </a:endParaRPr>
                    </a:p>
                  </a:txBody>
                  <a:tcPr marL="0" marR="0" marT="381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922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27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dirty="0">
                          <a:latin typeface="Malgun Gothic"/>
                          <a:cs typeface="Malgun Gothic"/>
                        </a:rPr>
                        <a:t>예외</a:t>
                      </a:r>
                      <a:r>
                        <a:rPr sz="1800" spc="-12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dirty="0">
                          <a:latin typeface="Malgun Gothic"/>
                          <a:cs typeface="Malgun Gothic"/>
                        </a:rPr>
                        <a:t>발생</a:t>
                      </a:r>
                    </a:p>
                  </a:txBody>
                  <a:tcPr marL="0" marR="0" marT="31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2850" dirty="0">
                        <a:latin typeface="Times New Roman"/>
                        <a:cs typeface="Times New Roman"/>
                      </a:endParaRPr>
                    </a:p>
                    <a:p>
                      <a:pPr marL="14795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500" dirty="0">
                          <a:latin typeface="Malgun Gothic"/>
                          <a:cs typeface="Malgun Gothic"/>
                        </a:rPr>
                        <a:t>해당사항</a:t>
                      </a:r>
                      <a:r>
                        <a:rPr sz="1500" spc="-8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500" dirty="0">
                          <a:latin typeface="Malgun Gothic"/>
                          <a:cs typeface="Malgun Gothic"/>
                        </a:rPr>
                        <a:t>없음</a:t>
                      </a:r>
                    </a:p>
                  </a:txBody>
                  <a:tcPr marL="0" marR="0" marT="57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2850" dirty="0">
                        <a:latin typeface="Times New Roman"/>
                        <a:cs typeface="Times New Roman"/>
                      </a:endParaRPr>
                    </a:p>
                    <a:p>
                      <a:pPr marL="92075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>
                          <a:latin typeface="Malgun Gothic"/>
                          <a:cs typeface="Malgun Gothic"/>
                        </a:rPr>
                        <a:t>네트워크 에러 시 메시지 호출</a:t>
                      </a:r>
                    </a:p>
                  </a:txBody>
                  <a:tcPr marL="0" marR="0" marT="57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08585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20</a:t>
            </a:fld>
            <a:endParaRPr dirty="0"/>
          </a:p>
        </p:txBody>
      </p:sp>
      <p:sp>
        <p:nvSpPr>
          <p:cNvPr id="14" name="object 7">
            <a:extLst>
              <a:ext uri="{FF2B5EF4-FFF2-40B4-BE49-F238E27FC236}">
                <a16:creationId xmlns:a16="http://schemas.microsoft.com/office/drawing/2014/main" id="{053EF3A9-2101-7D4F-978F-31881600BF4A}"/>
              </a:ext>
            </a:extLst>
          </p:cNvPr>
          <p:cNvSpPr/>
          <p:nvPr/>
        </p:nvSpPr>
        <p:spPr>
          <a:xfrm>
            <a:off x="762000" y="566973"/>
            <a:ext cx="367314" cy="347428"/>
          </a:xfrm>
          <a:custGeom>
            <a:avLst/>
            <a:gdLst/>
            <a:ahLst/>
            <a:cxnLst/>
            <a:rect l="l" t="t" r="r" b="b"/>
            <a:pathLst>
              <a:path w="996950" h="942975">
                <a:moveTo>
                  <a:pt x="996632" y="0"/>
                </a:moveTo>
                <a:lnTo>
                  <a:pt x="765771" y="0"/>
                </a:lnTo>
                <a:lnTo>
                  <a:pt x="740731" y="77364"/>
                </a:lnTo>
                <a:lnTo>
                  <a:pt x="717914" y="149313"/>
                </a:lnTo>
                <a:lnTo>
                  <a:pt x="697192" y="216022"/>
                </a:lnTo>
                <a:lnTo>
                  <a:pt x="678437" y="277668"/>
                </a:lnTo>
                <a:lnTo>
                  <a:pt x="661520" y="334425"/>
                </a:lnTo>
                <a:lnTo>
                  <a:pt x="646314" y="386470"/>
                </a:lnTo>
                <a:lnTo>
                  <a:pt x="632691" y="433977"/>
                </a:lnTo>
                <a:lnTo>
                  <a:pt x="576986" y="633564"/>
                </a:lnTo>
                <a:lnTo>
                  <a:pt x="570788" y="633564"/>
                </a:lnTo>
                <a:lnTo>
                  <a:pt x="579429" y="563672"/>
                </a:lnTo>
                <a:lnTo>
                  <a:pt x="583581" y="525241"/>
                </a:lnTo>
                <a:lnTo>
                  <a:pt x="587665" y="484412"/>
                </a:lnTo>
                <a:lnTo>
                  <a:pt x="595766" y="395345"/>
                </a:lnTo>
                <a:lnTo>
                  <a:pt x="604001" y="296028"/>
                </a:lnTo>
                <a:lnTo>
                  <a:pt x="626948" y="0"/>
                </a:lnTo>
                <a:lnTo>
                  <a:pt x="421881" y="0"/>
                </a:lnTo>
                <a:lnTo>
                  <a:pt x="373441" y="135350"/>
                </a:lnTo>
                <a:lnTo>
                  <a:pt x="330833" y="256462"/>
                </a:lnTo>
                <a:lnTo>
                  <a:pt x="293886" y="363709"/>
                </a:lnTo>
                <a:lnTo>
                  <a:pt x="262432" y="457461"/>
                </a:lnTo>
                <a:lnTo>
                  <a:pt x="236302" y="538093"/>
                </a:lnTo>
                <a:lnTo>
                  <a:pt x="215326" y="605976"/>
                </a:lnTo>
                <a:lnTo>
                  <a:pt x="206717" y="635254"/>
                </a:lnTo>
                <a:lnTo>
                  <a:pt x="201155" y="635254"/>
                </a:lnTo>
                <a:lnTo>
                  <a:pt x="207600" y="586520"/>
                </a:lnTo>
                <a:lnTo>
                  <a:pt x="215905" y="516039"/>
                </a:lnTo>
                <a:lnTo>
                  <a:pt x="231397" y="375272"/>
                </a:lnTo>
                <a:lnTo>
                  <a:pt x="270725" y="0"/>
                </a:lnTo>
                <a:lnTo>
                  <a:pt x="39763" y="0"/>
                </a:lnTo>
                <a:lnTo>
                  <a:pt x="0" y="942797"/>
                </a:lnTo>
                <a:lnTo>
                  <a:pt x="225145" y="942797"/>
                </a:lnTo>
                <a:lnTo>
                  <a:pt x="246640" y="886471"/>
                </a:lnTo>
                <a:lnTo>
                  <a:pt x="347949" y="624098"/>
                </a:lnTo>
                <a:lnTo>
                  <a:pt x="382475" y="533034"/>
                </a:lnTo>
                <a:lnTo>
                  <a:pt x="397783" y="491528"/>
                </a:lnTo>
                <a:lnTo>
                  <a:pt x="411565" y="453054"/>
                </a:lnTo>
                <a:lnTo>
                  <a:pt x="433882" y="386257"/>
                </a:lnTo>
                <a:lnTo>
                  <a:pt x="439445" y="386257"/>
                </a:lnTo>
                <a:lnTo>
                  <a:pt x="436240" y="421815"/>
                </a:lnTo>
                <a:lnTo>
                  <a:pt x="433100" y="461433"/>
                </a:lnTo>
                <a:lnTo>
                  <a:pt x="426862" y="551446"/>
                </a:lnTo>
                <a:lnTo>
                  <a:pt x="409776" y="822965"/>
                </a:lnTo>
                <a:lnTo>
                  <a:pt x="401561" y="942797"/>
                </a:lnTo>
                <a:lnTo>
                  <a:pt x="626897" y="942797"/>
                </a:lnTo>
                <a:lnTo>
                  <a:pt x="996632" y="0"/>
                </a:lnTo>
                <a:close/>
              </a:path>
            </a:pathLst>
          </a:custGeom>
          <a:solidFill>
            <a:srgbClr val="DBBD5C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5047" y="441197"/>
            <a:ext cx="47961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Gulim"/>
                <a:cs typeface="Gulim"/>
              </a:rPr>
              <a:t>요구</a:t>
            </a:r>
            <a:r>
              <a:rPr spc="-350" dirty="0">
                <a:latin typeface="Gulim"/>
                <a:cs typeface="Gulim"/>
              </a:rPr>
              <a:t> </a:t>
            </a:r>
            <a:r>
              <a:rPr dirty="0">
                <a:latin typeface="Gulim"/>
                <a:cs typeface="Gulim"/>
              </a:rPr>
              <a:t>사항</a:t>
            </a:r>
            <a:r>
              <a:rPr spc="-350" dirty="0">
                <a:latin typeface="Gulim"/>
                <a:cs typeface="Gulim"/>
              </a:rPr>
              <a:t> </a:t>
            </a:r>
            <a:r>
              <a:rPr dirty="0">
                <a:latin typeface="Gulim"/>
                <a:cs typeface="Gulim"/>
              </a:rPr>
              <a:t>분석</a:t>
            </a:r>
            <a:r>
              <a:rPr spc="-350" dirty="0">
                <a:latin typeface="Gulim"/>
                <a:cs typeface="Gulim"/>
              </a:rPr>
              <a:t> </a:t>
            </a:r>
            <a:r>
              <a:rPr spc="465" dirty="0">
                <a:latin typeface="Cambria"/>
                <a:cs typeface="Cambria"/>
              </a:rPr>
              <a:t>-</a:t>
            </a:r>
            <a:r>
              <a:rPr spc="55" dirty="0">
                <a:latin typeface="Cambria"/>
                <a:cs typeface="Cambria"/>
              </a:rPr>
              <a:t> </a:t>
            </a:r>
            <a:r>
              <a:rPr dirty="0">
                <a:latin typeface="Gulim"/>
                <a:cs typeface="Gulim"/>
              </a:rPr>
              <a:t>사용자</a:t>
            </a:r>
          </a:p>
        </p:txBody>
      </p:sp>
      <p:graphicFrame>
        <p:nvGraphicFramePr>
          <p:cNvPr id="11" name="object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7466291"/>
              </p:ext>
            </p:extLst>
          </p:nvPr>
        </p:nvGraphicFramePr>
        <p:xfrm>
          <a:off x="1265048" y="1452244"/>
          <a:ext cx="9631552" cy="51443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849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478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987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22959">
                <a:tc>
                  <a:txBody>
                    <a:bodyPr/>
                    <a:lstStyle/>
                    <a:p>
                      <a:pPr marL="390525" marR="384810" indent="9906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400" b="0" spc="5" dirty="0">
                          <a:solidFill>
                            <a:srgbClr val="FFFFFF"/>
                          </a:solidFill>
                          <a:latin typeface="Microsoft YaHei UI Light"/>
                          <a:cs typeface="Microsoft YaHei UI Light"/>
                        </a:rPr>
                        <a:t>USE  C</a:t>
                      </a:r>
                      <a:r>
                        <a:rPr sz="2400" b="0" spc="10" dirty="0">
                          <a:solidFill>
                            <a:srgbClr val="FFFFFF"/>
                          </a:solidFill>
                          <a:latin typeface="Microsoft YaHei UI Light"/>
                          <a:cs typeface="Microsoft YaHei UI Light"/>
                        </a:rPr>
                        <a:t>A</a:t>
                      </a:r>
                      <a:r>
                        <a:rPr sz="2400" b="0" spc="5" dirty="0">
                          <a:solidFill>
                            <a:srgbClr val="FFFFFF"/>
                          </a:solidFill>
                          <a:latin typeface="Microsoft YaHei UI Light"/>
                          <a:cs typeface="Microsoft YaHei UI Light"/>
                        </a:rPr>
                        <a:t>S</a:t>
                      </a:r>
                      <a:r>
                        <a:rPr sz="2400" b="0" dirty="0">
                          <a:solidFill>
                            <a:srgbClr val="FFFFFF"/>
                          </a:solidFill>
                          <a:latin typeface="Microsoft YaHei UI Light"/>
                          <a:cs typeface="Microsoft YaHei UI Light"/>
                        </a:rPr>
                        <a:t>E</a:t>
                      </a:r>
                      <a:endParaRPr sz="2400">
                        <a:latin typeface="Microsoft YaHei UI Light"/>
                        <a:cs typeface="Microsoft YaHei UI Light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1485E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730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댓글삭제</a:t>
                      </a:r>
                      <a:endParaRPr sz="2400">
                        <a:latin typeface="Malgun Gothic"/>
                        <a:cs typeface="Malgun Gothic"/>
                      </a:endParaRPr>
                    </a:p>
                  </a:txBody>
                  <a:tcPr marL="0" marR="0" marT="2197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1485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13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85"/>
                        </a:spcBef>
                      </a:pPr>
                      <a:r>
                        <a:rPr sz="1800" dirty="0">
                          <a:latin typeface="Malgun Gothic"/>
                          <a:cs typeface="Malgun Gothic"/>
                        </a:rPr>
                        <a:t>설명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1250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10"/>
                        </a:spcBef>
                      </a:pPr>
                      <a:r>
                        <a:rPr sz="1600" spc="-5" dirty="0">
                          <a:latin typeface="Malgun Gothic"/>
                          <a:cs typeface="Malgun Gothic"/>
                        </a:rPr>
                        <a:t>자신이 등록한 댓글을 삭제하려는</a:t>
                      </a:r>
                      <a:r>
                        <a:rPr sz="1600" spc="-30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00" spc="-5" dirty="0">
                          <a:latin typeface="Malgun Gothic"/>
                          <a:cs typeface="Malgun Gothic"/>
                        </a:rPr>
                        <a:t>경우</a:t>
                      </a:r>
                      <a:endParaRPr sz="1600" dirty="0">
                        <a:latin typeface="Malgun Gothic"/>
                        <a:cs typeface="Malgun Gothic"/>
                      </a:endParaRPr>
                    </a:p>
                  </a:txBody>
                  <a:tcPr marL="0" marR="0" marT="1409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800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85"/>
                        </a:spcBef>
                      </a:pPr>
                      <a:r>
                        <a:rPr sz="1800" dirty="0">
                          <a:latin typeface="Malgun Gothic"/>
                          <a:cs typeface="Malgun Gothic"/>
                        </a:rPr>
                        <a:t>사전</a:t>
                      </a:r>
                      <a:r>
                        <a:rPr sz="1800" spc="-12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dirty="0">
                          <a:latin typeface="Malgun Gothic"/>
                          <a:cs typeface="Malgun Gothic"/>
                        </a:rPr>
                        <a:t>조건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1250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115"/>
                        </a:spcBef>
                      </a:pPr>
                      <a:r>
                        <a:rPr sz="1600" spc="-5" dirty="0">
                          <a:latin typeface="Malgun Gothic"/>
                          <a:cs typeface="Malgun Gothic"/>
                        </a:rPr>
                        <a:t>로그인</a:t>
                      </a:r>
                      <a:r>
                        <a:rPr sz="1600" spc="-8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00" spc="-5" dirty="0">
                          <a:latin typeface="Malgun Gothic"/>
                          <a:cs typeface="Malgun Gothic"/>
                        </a:rPr>
                        <a:t>상태</a:t>
                      </a:r>
                      <a:endParaRPr sz="1600">
                        <a:latin typeface="Malgun Gothic"/>
                        <a:cs typeface="Malgun Gothic"/>
                      </a:endParaRPr>
                    </a:p>
                  </a:txBody>
                  <a:tcPr marL="0" marR="0" marT="1416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813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85"/>
                        </a:spcBef>
                      </a:pPr>
                      <a:r>
                        <a:rPr sz="1800" dirty="0">
                          <a:latin typeface="Malgun Gothic"/>
                          <a:cs typeface="Malgun Gothic"/>
                        </a:rPr>
                        <a:t>사후</a:t>
                      </a:r>
                      <a:r>
                        <a:rPr sz="1800" spc="-12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dirty="0">
                          <a:latin typeface="Malgun Gothic"/>
                          <a:cs typeface="Malgun Gothic"/>
                        </a:rPr>
                        <a:t>조건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1250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115"/>
                        </a:spcBef>
                      </a:pPr>
                      <a:r>
                        <a:rPr sz="1600" spc="-5" dirty="0">
                          <a:latin typeface="Malgun Gothic"/>
                          <a:cs typeface="Malgun Gothic"/>
                        </a:rPr>
                        <a:t>댓글</a:t>
                      </a:r>
                      <a:r>
                        <a:rPr sz="1600" spc="-9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00" spc="-5" dirty="0">
                          <a:latin typeface="Malgun Gothic"/>
                          <a:cs typeface="Malgun Gothic"/>
                        </a:rPr>
                        <a:t>삭제완료</a:t>
                      </a:r>
                      <a:endParaRPr sz="1600">
                        <a:latin typeface="Malgun Gothic"/>
                        <a:cs typeface="Malgun Gothic"/>
                      </a:endParaRPr>
                    </a:p>
                  </a:txBody>
                  <a:tcPr marL="0" marR="0" marT="1416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097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800" dirty="0">
                          <a:latin typeface="Malgun Gothic"/>
                          <a:cs typeface="Malgun Gothic"/>
                        </a:rPr>
                        <a:t>기본</a:t>
                      </a:r>
                      <a:r>
                        <a:rPr sz="1800" spc="-12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dirty="0">
                          <a:latin typeface="Malgun Gothic"/>
                          <a:cs typeface="Malgun Gothic"/>
                        </a:rPr>
                        <a:t>흐름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571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600" b="0" spc="-40" dirty="0">
                          <a:latin typeface="Microsoft YaHei UI Light"/>
                          <a:cs typeface="Microsoft YaHei UI Light"/>
                        </a:rPr>
                        <a:t>ACTOR</a:t>
                      </a:r>
                      <a:endParaRPr sz="1600">
                        <a:latin typeface="Microsoft YaHei UI Light"/>
                        <a:cs typeface="Microsoft YaHei UI Light"/>
                      </a:endParaRPr>
                    </a:p>
                  </a:txBody>
                  <a:tcPr marL="0" marR="0" marT="717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600" b="0" spc="-15" dirty="0">
                          <a:latin typeface="Microsoft YaHei UI Light"/>
                          <a:cs typeface="Microsoft YaHei UI Light"/>
                        </a:rPr>
                        <a:t>SYSTEM</a:t>
                      </a:r>
                      <a:endParaRPr sz="1600">
                        <a:latin typeface="Microsoft YaHei UI Light"/>
                        <a:cs typeface="Microsoft YaHei UI Light"/>
                      </a:endParaRPr>
                    </a:p>
                  </a:txBody>
                  <a:tcPr marL="0" marR="0" marT="717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7398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117475">
                        <a:lnSpc>
                          <a:spcPct val="100000"/>
                        </a:lnSpc>
                        <a:spcBef>
                          <a:spcPts val="1660"/>
                        </a:spcBef>
                        <a:buFont typeface="Microsoft YaHei UI Light"/>
                        <a:buAutoNum type="arabicPeriod"/>
                        <a:tabLst>
                          <a:tab pos="279400" algn="l"/>
                        </a:tabLst>
                      </a:pPr>
                      <a:r>
                        <a:rPr lang="ko-KR" altLang="en-US" sz="1600" spc="-125" dirty="0">
                          <a:latin typeface="Malgun Gothic"/>
                          <a:cs typeface="Malgun Gothic"/>
                        </a:rPr>
                        <a:t> 상세화면에서</a:t>
                      </a:r>
                      <a:r>
                        <a:rPr lang="ko-KR" altLang="en-US" sz="1600" spc="-415" dirty="0">
                          <a:latin typeface="Malgun Gothic"/>
                          <a:cs typeface="Malgun Gothic"/>
                        </a:rPr>
                        <a:t>  </a:t>
                      </a:r>
                      <a:r>
                        <a:rPr lang="ko-KR" altLang="en-US" sz="1600" spc="-135" dirty="0" err="1">
                          <a:latin typeface="Malgun Gothic"/>
                          <a:cs typeface="Malgun Gothic"/>
                        </a:rPr>
                        <a:t>댓글삭제</a:t>
                      </a:r>
                      <a:r>
                        <a:rPr lang="ko-KR" altLang="en-US" sz="1200" b="0" spc="-210" dirty="0">
                          <a:latin typeface="Microsoft YaHei UI Light"/>
                          <a:cs typeface="Microsoft YaHei UI Light"/>
                        </a:rPr>
                        <a:t> </a:t>
                      </a:r>
                      <a:r>
                        <a:rPr lang="ko-KR" altLang="en-US" sz="1600" spc="-150" dirty="0">
                          <a:latin typeface="Malgun Gothic"/>
                          <a:cs typeface="Malgun Gothic"/>
                        </a:rPr>
                        <a:t>버튼  클릭</a:t>
                      </a:r>
                      <a:endParaRPr lang="ko-KR" altLang="en-US" sz="1600" dirty="0">
                        <a:latin typeface="Malgun Gothic"/>
                        <a:cs typeface="Malgun Gothic"/>
                      </a:endParaRPr>
                    </a:p>
                    <a:p>
                      <a:pPr marL="314325" indent="-223520">
                        <a:lnSpc>
                          <a:spcPct val="100000"/>
                        </a:lnSpc>
                        <a:buFont typeface="Microsoft YaHei UI Light"/>
                        <a:buAutoNum type="arabicPeriod"/>
                        <a:tabLst>
                          <a:tab pos="314960" algn="l"/>
                        </a:tabLst>
                      </a:pPr>
                      <a:r>
                        <a:rPr lang="ko-KR" altLang="en-US" sz="1600" spc="-5" dirty="0">
                          <a:latin typeface="Malgun Gothic"/>
                          <a:cs typeface="Malgun Gothic"/>
                        </a:rPr>
                        <a:t>댓글</a:t>
                      </a:r>
                      <a:r>
                        <a:rPr lang="ko-KR" altLang="en-US" sz="1600" spc="-9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lang="ko-KR" altLang="en-US" sz="1600" spc="-5" dirty="0">
                          <a:latin typeface="Malgun Gothic"/>
                          <a:cs typeface="Malgun Gothic"/>
                        </a:rPr>
                        <a:t>삭제요청</a:t>
                      </a:r>
                      <a:endParaRPr lang="ko-KR" altLang="en-US" sz="1600" dirty="0">
                        <a:latin typeface="Malgun Gothic"/>
                        <a:cs typeface="Malgun Gothic"/>
                      </a:endParaRPr>
                    </a:p>
                  </a:txBody>
                  <a:tcPr marL="0" marR="0" marT="21082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2250" dirty="0">
                        <a:latin typeface="Times New Roman"/>
                        <a:cs typeface="Times New Roman"/>
                      </a:endParaRPr>
                    </a:p>
                    <a:p>
                      <a:pPr marL="314325" indent="-222885">
                        <a:lnSpc>
                          <a:spcPct val="100000"/>
                        </a:lnSpc>
                        <a:buFont typeface="Microsoft YaHei UI Light"/>
                        <a:buAutoNum type="arabicPeriod" startAt="3"/>
                        <a:tabLst>
                          <a:tab pos="314960" algn="l"/>
                        </a:tabLst>
                      </a:pPr>
                      <a:r>
                        <a:rPr sz="1600" spc="-5" dirty="0">
                          <a:latin typeface="Malgun Gothic"/>
                          <a:cs typeface="Malgun Gothic"/>
                        </a:rPr>
                        <a:t>댓글내용을 </a:t>
                      </a:r>
                      <a:r>
                        <a:rPr sz="1600" b="0" spc="-5" dirty="0">
                          <a:latin typeface="Microsoft YaHei UI Light"/>
                          <a:cs typeface="Microsoft YaHei UI Light"/>
                        </a:rPr>
                        <a:t>DB</a:t>
                      </a:r>
                      <a:r>
                        <a:rPr sz="1600" spc="-5" dirty="0">
                          <a:latin typeface="Malgun Gothic"/>
                          <a:cs typeface="Malgun Gothic"/>
                        </a:rPr>
                        <a:t>에서</a:t>
                      </a:r>
                      <a:r>
                        <a:rPr sz="1600" spc="-16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00" spc="-5" dirty="0">
                          <a:latin typeface="Malgun Gothic"/>
                          <a:cs typeface="Malgun Gothic"/>
                        </a:rPr>
                        <a:t>삭제</a:t>
                      </a:r>
                      <a:endParaRPr sz="1600" dirty="0">
                        <a:latin typeface="Malgun Gothic"/>
                        <a:cs typeface="Malgun Gothic"/>
                      </a:endParaRPr>
                    </a:p>
                    <a:p>
                      <a:pPr marL="317500" indent="-226060">
                        <a:lnSpc>
                          <a:spcPct val="100000"/>
                        </a:lnSpc>
                        <a:buFont typeface="Microsoft YaHei UI Light"/>
                        <a:buAutoNum type="arabicPeriod" startAt="3"/>
                        <a:tabLst>
                          <a:tab pos="318135" algn="l"/>
                        </a:tabLst>
                      </a:pPr>
                      <a:r>
                        <a:rPr sz="1600" spc="-10" dirty="0">
                          <a:latin typeface="Malgun Gothic"/>
                          <a:cs typeface="Malgun Gothic"/>
                        </a:rPr>
                        <a:t>삭제완료 </a:t>
                      </a:r>
                      <a:r>
                        <a:rPr sz="1600" spc="-5" dirty="0">
                          <a:latin typeface="Malgun Gothic"/>
                          <a:cs typeface="Malgun Gothic"/>
                        </a:rPr>
                        <a:t>팝업창</a:t>
                      </a:r>
                      <a:r>
                        <a:rPr sz="1600" spc="-155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00" spc="-10" dirty="0">
                          <a:latin typeface="Malgun Gothic"/>
                          <a:cs typeface="Malgun Gothic"/>
                        </a:rPr>
                        <a:t>출력</a:t>
                      </a:r>
                      <a:endParaRPr sz="1600" dirty="0">
                        <a:latin typeface="Malgun Gothic"/>
                        <a:cs typeface="Malgun Gothic"/>
                      </a:endParaRPr>
                    </a:p>
                  </a:txBody>
                  <a:tcPr marL="0" marR="0" marT="38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922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dirty="0">
                          <a:latin typeface="Malgun Gothic"/>
                          <a:cs typeface="Malgun Gothic"/>
                        </a:rPr>
                        <a:t>예외</a:t>
                      </a:r>
                      <a:r>
                        <a:rPr sz="1800" spc="-12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dirty="0">
                          <a:latin typeface="Malgun Gothic"/>
                          <a:cs typeface="Malgun Gothic"/>
                        </a:rPr>
                        <a:t>발생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31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2850">
                        <a:latin typeface="Times New Roman"/>
                        <a:cs typeface="Times New Roman"/>
                      </a:endParaRPr>
                    </a:p>
                    <a:p>
                      <a:pPr marL="14795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500" dirty="0">
                          <a:latin typeface="Malgun Gothic"/>
                          <a:cs typeface="Malgun Gothic"/>
                        </a:rPr>
                        <a:t>해당사항</a:t>
                      </a:r>
                      <a:r>
                        <a:rPr sz="1500" spc="-8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500" dirty="0">
                          <a:latin typeface="Malgun Gothic"/>
                          <a:cs typeface="Malgun Gothic"/>
                        </a:rPr>
                        <a:t>없음</a:t>
                      </a:r>
                      <a:endParaRPr sz="1500">
                        <a:latin typeface="Malgun Gothic"/>
                        <a:cs typeface="Malgun Gothic"/>
                      </a:endParaRPr>
                    </a:p>
                  </a:txBody>
                  <a:tcPr marL="0" marR="0" marT="57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2850" dirty="0">
                        <a:latin typeface="Times New Roman"/>
                        <a:cs typeface="Times New Roman"/>
                      </a:endParaRPr>
                    </a:p>
                    <a:p>
                      <a:pPr marL="92075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>
                          <a:latin typeface="Malgun Gothic"/>
                          <a:cs typeface="Malgun Gothic"/>
                        </a:rPr>
                        <a:t>네트워크 에러 시 메시지 호출</a:t>
                      </a:r>
                    </a:p>
                  </a:txBody>
                  <a:tcPr marL="0" marR="0" marT="57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08585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21</a:t>
            </a:fld>
            <a:endParaRPr dirty="0"/>
          </a:p>
        </p:txBody>
      </p:sp>
      <p:sp>
        <p:nvSpPr>
          <p:cNvPr id="14" name="object 7">
            <a:extLst>
              <a:ext uri="{FF2B5EF4-FFF2-40B4-BE49-F238E27FC236}">
                <a16:creationId xmlns:a16="http://schemas.microsoft.com/office/drawing/2014/main" id="{18B19861-B70C-0742-8785-0E23833FE79F}"/>
              </a:ext>
            </a:extLst>
          </p:cNvPr>
          <p:cNvSpPr/>
          <p:nvPr/>
        </p:nvSpPr>
        <p:spPr>
          <a:xfrm>
            <a:off x="762000" y="566973"/>
            <a:ext cx="367314" cy="347428"/>
          </a:xfrm>
          <a:custGeom>
            <a:avLst/>
            <a:gdLst/>
            <a:ahLst/>
            <a:cxnLst/>
            <a:rect l="l" t="t" r="r" b="b"/>
            <a:pathLst>
              <a:path w="996950" h="942975">
                <a:moveTo>
                  <a:pt x="996632" y="0"/>
                </a:moveTo>
                <a:lnTo>
                  <a:pt x="765771" y="0"/>
                </a:lnTo>
                <a:lnTo>
                  <a:pt x="740731" y="77364"/>
                </a:lnTo>
                <a:lnTo>
                  <a:pt x="717914" y="149313"/>
                </a:lnTo>
                <a:lnTo>
                  <a:pt x="697192" y="216022"/>
                </a:lnTo>
                <a:lnTo>
                  <a:pt x="678437" y="277668"/>
                </a:lnTo>
                <a:lnTo>
                  <a:pt x="661520" y="334425"/>
                </a:lnTo>
                <a:lnTo>
                  <a:pt x="646314" y="386470"/>
                </a:lnTo>
                <a:lnTo>
                  <a:pt x="632691" y="433977"/>
                </a:lnTo>
                <a:lnTo>
                  <a:pt x="576986" y="633564"/>
                </a:lnTo>
                <a:lnTo>
                  <a:pt x="570788" y="633564"/>
                </a:lnTo>
                <a:lnTo>
                  <a:pt x="579429" y="563672"/>
                </a:lnTo>
                <a:lnTo>
                  <a:pt x="583581" y="525241"/>
                </a:lnTo>
                <a:lnTo>
                  <a:pt x="587665" y="484412"/>
                </a:lnTo>
                <a:lnTo>
                  <a:pt x="595766" y="395345"/>
                </a:lnTo>
                <a:lnTo>
                  <a:pt x="604001" y="296028"/>
                </a:lnTo>
                <a:lnTo>
                  <a:pt x="626948" y="0"/>
                </a:lnTo>
                <a:lnTo>
                  <a:pt x="421881" y="0"/>
                </a:lnTo>
                <a:lnTo>
                  <a:pt x="373441" y="135350"/>
                </a:lnTo>
                <a:lnTo>
                  <a:pt x="330833" y="256462"/>
                </a:lnTo>
                <a:lnTo>
                  <a:pt x="293886" y="363709"/>
                </a:lnTo>
                <a:lnTo>
                  <a:pt x="262432" y="457461"/>
                </a:lnTo>
                <a:lnTo>
                  <a:pt x="236302" y="538093"/>
                </a:lnTo>
                <a:lnTo>
                  <a:pt x="215326" y="605976"/>
                </a:lnTo>
                <a:lnTo>
                  <a:pt x="206717" y="635254"/>
                </a:lnTo>
                <a:lnTo>
                  <a:pt x="201155" y="635254"/>
                </a:lnTo>
                <a:lnTo>
                  <a:pt x="207600" y="586520"/>
                </a:lnTo>
                <a:lnTo>
                  <a:pt x="215905" y="516039"/>
                </a:lnTo>
                <a:lnTo>
                  <a:pt x="231397" y="375272"/>
                </a:lnTo>
                <a:lnTo>
                  <a:pt x="270725" y="0"/>
                </a:lnTo>
                <a:lnTo>
                  <a:pt x="39763" y="0"/>
                </a:lnTo>
                <a:lnTo>
                  <a:pt x="0" y="942797"/>
                </a:lnTo>
                <a:lnTo>
                  <a:pt x="225145" y="942797"/>
                </a:lnTo>
                <a:lnTo>
                  <a:pt x="246640" y="886471"/>
                </a:lnTo>
                <a:lnTo>
                  <a:pt x="347949" y="624098"/>
                </a:lnTo>
                <a:lnTo>
                  <a:pt x="382475" y="533034"/>
                </a:lnTo>
                <a:lnTo>
                  <a:pt x="397783" y="491528"/>
                </a:lnTo>
                <a:lnTo>
                  <a:pt x="411565" y="453054"/>
                </a:lnTo>
                <a:lnTo>
                  <a:pt x="433882" y="386257"/>
                </a:lnTo>
                <a:lnTo>
                  <a:pt x="439445" y="386257"/>
                </a:lnTo>
                <a:lnTo>
                  <a:pt x="436240" y="421815"/>
                </a:lnTo>
                <a:lnTo>
                  <a:pt x="433100" y="461433"/>
                </a:lnTo>
                <a:lnTo>
                  <a:pt x="426862" y="551446"/>
                </a:lnTo>
                <a:lnTo>
                  <a:pt x="409776" y="822965"/>
                </a:lnTo>
                <a:lnTo>
                  <a:pt x="401561" y="942797"/>
                </a:lnTo>
                <a:lnTo>
                  <a:pt x="626897" y="942797"/>
                </a:lnTo>
                <a:lnTo>
                  <a:pt x="996632" y="0"/>
                </a:lnTo>
                <a:close/>
              </a:path>
            </a:pathLst>
          </a:custGeom>
          <a:solidFill>
            <a:srgbClr val="DBBD5C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5047" y="441197"/>
            <a:ext cx="47961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Gulim"/>
                <a:cs typeface="Gulim"/>
              </a:rPr>
              <a:t>요구</a:t>
            </a:r>
            <a:r>
              <a:rPr spc="-350" dirty="0">
                <a:latin typeface="Gulim"/>
                <a:cs typeface="Gulim"/>
              </a:rPr>
              <a:t> </a:t>
            </a:r>
            <a:r>
              <a:rPr dirty="0">
                <a:latin typeface="Gulim"/>
                <a:cs typeface="Gulim"/>
              </a:rPr>
              <a:t>사항</a:t>
            </a:r>
            <a:r>
              <a:rPr spc="-350" dirty="0">
                <a:latin typeface="Gulim"/>
                <a:cs typeface="Gulim"/>
              </a:rPr>
              <a:t> </a:t>
            </a:r>
            <a:r>
              <a:rPr dirty="0">
                <a:latin typeface="Gulim"/>
                <a:cs typeface="Gulim"/>
              </a:rPr>
              <a:t>분석</a:t>
            </a:r>
            <a:r>
              <a:rPr spc="-350" dirty="0">
                <a:latin typeface="Gulim"/>
                <a:cs typeface="Gulim"/>
              </a:rPr>
              <a:t> </a:t>
            </a:r>
            <a:r>
              <a:rPr spc="465" dirty="0">
                <a:latin typeface="Cambria"/>
                <a:cs typeface="Cambria"/>
              </a:rPr>
              <a:t>-</a:t>
            </a:r>
            <a:r>
              <a:rPr spc="55" dirty="0">
                <a:latin typeface="Cambria"/>
                <a:cs typeface="Cambria"/>
              </a:rPr>
              <a:t> </a:t>
            </a:r>
            <a:r>
              <a:rPr dirty="0">
                <a:latin typeface="Gulim"/>
                <a:cs typeface="Gulim"/>
              </a:rPr>
              <a:t>사용자</a:t>
            </a:r>
          </a:p>
        </p:txBody>
      </p:sp>
      <p:graphicFrame>
        <p:nvGraphicFramePr>
          <p:cNvPr id="11" name="object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9632037"/>
              </p:ext>
            </p:extLst>
          </p:nvPr>
        </p:nvGraphicFramePr>
        <p:xfrm>
          <a:off x="1265048" y="1452244"/>
          <a:ext cx="9631552" cy="51443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849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478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987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22959">
                <a:tc>
                  <a:txBody>
                    <a:bodyPr/>
                    <a:lstStyle/>
                    <a:p>
                      <a:pPr marL="390525" marR="384810" indent="9906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400" b="0" spc="5" dirty="0">
                          <a:solidFill>
                            <a:srgbClr val="FFFFFF"/>
                          </a:solidFill>
                          <a:latin typeface="Microsoft YaHei UI Light"/>
                          <a:cs typeface="Microsoft YaHei UI Light"/>
                        </a:rPr>
                        <a:t>USE  C</a:t>
                      </a:r>
                      <a:r>
                        <a:rPr sz="2400" b="0" spc="10" dirty="0">
                          <a:solidFill>
                            <a:srgbClr val="FFFFFF"/>
                          </a:solidFill>
                          <a:latin typeface="Microsoft YaHei UI Light"/>
                          <a:cs typeface="Microsoft YaHei UI Light"/>
                        </a:rPr>
                        <a:t>A</a:t>
                      </a:r>
                      <a:r>
                        <a:rPr sz="2400" b="0" spc="5" dirty="0">
                          <a:solidFill>
                            <a:srgbClr val="FFFFFF"/>
                          </a:solidFill>
                          <a:latin typeface="Microsoft YaHei UI Light"/>
                          <a:cs typeface="Microsoft YaHei UI Light"/>
                        </a:rPr>
                        <a:t>S</a:t>
                      </a:r>
                      <a:r>
                        <a:rPr sz="2400" b="0" dirty="0">
                          <a:solidFill>
                            <a:srgbClr val="FFFFFF"/>
                          </a:solidFill>
                          <a:latin typeface="Microsoft YaHei UI Light"/>
                          <a:cs typeface="Microsoft YaHei UI Light"/>
                        </a:rPr>
                        <a:t>E</a:t>
                      </a:r>
                      <a:endParaRPr sz="2400" dirty="0">
                        <a:latin typeface="Microsoft YaHei UI Light"/>
                        <a:cs typeface="Microsoft YaHei UI Light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1485E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30"/>
                        </a:spcBef>
                      </a:pPr>
                      <a:r>
                        <a:rPr lang="ko-KR" altLang="en-US" sz="2400" b="1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댓글 수정</a:t>
                      </a:r>
                      <a:endParaRPr sz="2400" dirty="0">
                        <a:latin typeface="Malgun Gothic"/>
                        <a:cs typeface="Malgun Gothic"/>
                      </a:endParaRPr>
                    </a:p>
                  </a:txBody>
                  <a:tcPr marL="0" marR="0" marT="2197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1485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13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85"/>
                        </a:spcBef>
                      </a:pPr>
                      <a:r>
                        <a:rPr sz="1800" dirty="0">
                          <a:latin typeface="Malgun Gothic"/>
                          <a:cs typeface="Malgun Gothic"/>
                        </a:rPr>
                        <a:t>설명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1250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10"/>
                        </a:spcBef>
                      </a:pPr>
                      <a:r>
                        <a:rPr lang="ko-KR" altLang="en-US" sz="1600" spc="-5" dirty="0">
                          <a:latin typeface="Malgun Gothic"/>
                          <a:cs typeface="Malgun Gothic"/>
                        </a:rPr>
                        <a:t>자신이 쓴 댓글을 수정</a:t>
                      </a:r>
                      <a:endParaRPr sz="1600" dirty="0">
                        <a:latin typeface="Malgun Gothic"/>
                        <a:cs typeface="Malgun Gothic"/>
                      </a:endParaRPr>
                    </a:p>
                  </a:txBody>
                  <a:tcPr marL="0" marR="0" marT="1409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800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85"/>
                        </a:spcBef>
                      </a:pPr>
                      <a:r>
                        <a:rPr sz="1800" dirty="0">
                          <a:latin typeface="Malgun Gothic"/>
                          <a:cs typeface="Malgun Gothic"/>
                        </a:rPr>
                        <a:t>사전</a:t>
                      </a:r>
                      <a:r>
                        <a:rPr sz="1800" spc="-12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dirty="0">
                          <a:latin typeface="Malgun Gothic"/>
                          <a:cs typeface="Malgun Gothic"/>
                        </a:rPr>
                        <a:t>조건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1250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115"/>
                        </a:spcBef>
                      </a:pPr>
                      <a:r>
                        <a:rPr sz="1600" spc="-5" dirty="0" err="1">
                          <a:latin typeface="Malgun Gothic"/>
                          <a:cs typeface="Malgun Gothic"/>
                        </a:rPr>
                        <a:t>로그인</a:t>
                      </a:r>
                      <a:r>
                        <a:rPr sz="1600" spc="-5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lang="ko-KR" altLang="en-US" sz="1600" spc="-5" dirty="0">
                          <a:latin typeface="Malgun Gothic"/>
                          <a:cs typeface="Malgun Gothic"/>
                        </a:rPr>
                        <a:t>상태</a:t>
                      </a:r>
                      <a:endParaRPr sz="1600" dirty="0">
                        <a:latin typeface="Malgun Gothic"/>
                        <a:cs typeface="Malgun Gothic"/>
                      </a:endParaRPr>
                    </a:p>
                  </a:txBody>
                  <a:tcPr marL="0" marR="0" marT="1416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813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85"/>
                        </a:spcBef>
                      </a:pPr>
                      <a:r>
                        <a:rPr sz="1800" dirty="0">
                          <a:latin typeface="Malgun Gothic"/>
                          <a:cs typeface="Malgun Gothic"/>
                        </a:rPr>
                        <a:t>사후</a:t>
                      </a:r>
                      <a:r>
                        <a:rPr sz="1800" spc="-12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dirty="0">
                          <a:latin typeface="Malgun Gothic"/>
                          <a:cs typeface="Malgun Gothic"/>
                        </a:rPr>
                        <a:t>조건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1250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15"/>
                        </a:spcBef>
                      </a:pPr>
                      <a:r>
                        <a:rPr lang="ko-KR" altLang="en-US" sz="1600" spc="-5" dirty="0">
                          <a:latin typeface="Malgun Gothic"/>
                          <a:cs typeface="Malgun Gothic"/>
                        </a:rPr>
                        <a:t>댓글수정 완료</a:t>
                      </a:r>
                      <a:endParaRPr sz="1600" dirty="0">
                        <a:latin typeface="Malgun Gothic"/>
                        <a:cs typeface="Malgun Gothic"/>
                      </a:endParaRPr>
                    </a:p>
                  </a:txBody>
                  <a:tcPr marL="0" marR="0" marT="1416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097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800" dirty="0">
                          <a:latin typeface="Malgun Gothic"/>
                          <a:cs typeface="Malgun Gothic"/>
                        </a:rPr>
                        <a:t>기본</a:t>
                      </a:r>
                      <a:r>
                        <a:rPr sz="1800" spc="-12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dirty="0">
                          <a:latin typeface="Malgun Gothic"/>
                          <a:cs typeface="Malgun Gothic"/>
                        </a:rPr>
                        <a:t>흐름</a:t>
                      </a:r>
                    </a:p>
                  </a:txBody>
                  <a:tcPr marL="0" marR="0" marT="571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600" b="0" spc="-40" dirty="0">
                          <a:latin typeface="Microsoft YaHei UI Light"/>
                          <a:cs typeface="Microsoft YaHei UI Light"/>
                        </a:rPr>
                        <a:t>ACTOR</a:t>
                      </a:r>
                      <a:endParaRPr sz="1600" dirty="0">
                        <a:latin typeface="Microsoft YaHei UI Light"/>
                        <a:cs typeface="Microsoft YaHei UI Light"/>
                      </a:endParaRPr>
                    </a:p>
                  </a:txBody>
                  <a:tcPr marL="0" marR="0" marT="717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600" b="0" spc="-15" dirty="0">
                          <a:latin typeface="Microsoft YaHei UI Light"/>
                          <a:cs typeface="Microsoft YaHei UI Light"/>
                        </a:rPr>
                        <a:t>SYSTEM</a:t>
                      </a:r>
                      <a:endParaRPr sz="1600">
                        <a:latin typeface="Microsoft YaHei UI Light"/>
                        <a:cs typeface="Microsoft YaHei UI Light"/>
                      </a:endParaRPr>
                    </a:p>
                  </a:txBody>
                  <a:tcPr marL="0" marR="0" marT="717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7398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316865">
                        <a:lnSpc>
                          <a:spcPct val="100000"/>
                        </a:lnSpc>
                        <a:spcBef>
                          <a:spcPts val="1660"/>
                        </a:spcBef>
                        <a:buFont typeface="Microsoft YaHei UI Light"/>
                        <a:buAutoNum type="arabicPeriod"/>
                        <a:tabLst>
                          <a:tab pos="279400" algn="l"/>
                        </a:tabLst>
                      </a:pPr>
                      <a:r>
                        <a:rPr lang="ko-KR" altLang="en-US" sz="1600" spc="-5" dirty="0">
                          <a:latin typeface="Malgun Gothic"/>
                          <a:cs typeface="Malgun Gothic"/>
                        </a:rPr>
                        <a:t>댓글 수정버튼 클릭</a:t>
                      </a:r>
                      <a:endParaRPr lang="en-US" altLang="ko-KR" sz="1600" spc="-5" dirty="0">
                        <a:latin typeface="Malgun Gothic"/>
                        <a:cs typeface="Malgun Gothic"/>
                      </a:endParaRPr>
                    </a:p>
                    <a:p>
                      <a:pPr marL="91440" marR="316865">
                        <a:lnSpc>
                          <a:spcPct val="100000"/>
                        </a:lnSpc>
                        <a:spcBef>
                          <a:spcPts val="1660"/>
                        </a:spcBef>
                        <a:buFont typeface="Microsoft YaHei UI Light"/>
                        <a:buAutoNum type="arabicPeriod"/>
                        <a:tabLst>
                          <a:tab pos="279400" algn="l"/>
                        </a:tabLst>
                      </a:pPr>
                      <a:r>
                        <a:rPr lang="ko-KR" altLang="en-US" sz="1600" spc="-5" dirty="0">
                          <a:latin typeface="Malgun Gothic"/>
                          <a:cs typeface="Microsoft YaHei UI Light"/>
                        </a:rPr>
                        <a:t>댓글 수정 후 완료버튼 클릭</a:t>
                      </a:r>
                      <a:endParaRPr sz="1600" dirty="0">
                        <a:latin typeface="Microsoft YaHei UI Light"/>
                        <a:cs typeface="Microsoft YaHei UI Light"/>
                      </a:endParaRPr>
                    </a:p>
                  </a:txBody>
                  <a:tcPr marL="0" marR="0" marT="21082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314325" indent="-222885">
                        <a:lnSpc>
                          <a:spcPct val="100000"/>
                        </a:lnSpc>
                        <a:spcBef>
                          <a:spcPts val="700"/>
                        </a:spcBef>
                        <a:buFont typeface="Microsoft YaHei UI Light"/>
                        <a:buAutoNum type="arabicPeriod" startAt="3"/>
                        <a:tabLst>
                          <a:tab pos="314960" algn="l"/>
                        </a:tabLst>
                      </a:pPr>
                      <a:r>
                        <a:rPr lang="en-US" sz="1600" dirty="0">
                          <a:latin typeface="Malgun Gothic"/>
                          <a:cs typeface="Malgun Gothic"/>
                        </a:rPr>
                        <a:t>DB</a:t>
                      </a:r>
                      <a:r>
                        <a:rPr lang="ko-KR" altLang="en-US" sz="1600" dirty="0">
                          <a:latin typeface="Malgun Gothic"/>
                          <a:cs typeface="Malgun Gothic"/>
                        </a:rPr>
                        <a:t>에서 해당 댓글을 수정</a:t>
                      </a:r>
                      <a:endParaRPr lang="en-US" altLang="ko-KR" sz="1600" dirty="0">
                        <a:latin typeface="Malgun Gothic"/>
                        <a:cs typeface="Malgun Gothic"/>
                      </a:endParaRPr>
                    </a:p>
                    <a:p>
                      <a:pPr marL="314325" indent="-222885">
                        <a:lnSpc>
                          <a:spcPct val="100000"/>
                        </a:lnSpc>
                        <a:spcBef>
                          <a:spcPts val="700"/>
                        </a:spcBef>
                        <a:buFont typeface="Microsoft YaHei UI Light"/>
                        <a:buAutoNum type="arabicPeriod" startAt="3"/>
                        <a:tabLst>
                          <a:tab pos="314960" algn="l"/>
                        </a:tabLst>
                      </a:pPr>
                      <a:r>
                        <a:rPr lang="ko-KR" altLang="en-US" sz="1600" dirty="0">
                          <a:latin typeface="Malgun Gothic"/>
                          <a:cs typeface="Malgun Gothic"/>
                        </a:rPr>
                        <a:t>수정완료</a:t>
                      </a:r>
                      <a:endParaRPr lang="en-US" altLang="ko-KR" sz="1600" dirty="0">
                        <a:latin typeface="Malgun Gothic"/>
                        <a:cs typeface="Malgun Gothic"/>
                      </a:endParaRPr>
                    </a:p>
                    <a:p>
                      <a:pPr marL="314325" indent="-222885">
                        <a:lnSpc>
                          <a:spcPct val="100000"/>
                        </a:lnSpc>
                        <a:spcBef>
                          <a:spcPts val="700"/>
                        </a:spcBef>
                        <a:buFont typeface="Microsoft YaHei UI Light"/>
                        <a:buAutoNum type="arabicPeriod" startAt="3"/>
                        <a:tabLst>
                          <a:tab pos="314960" algn="l"/>
                        </a:tabLst>
                      </a:pPr>
                      <a:endParaRPr sz="1600" dirty="0">
                        <a:latin typeface="Malgun Gothic"/>
                        <a:cs typeface="Malgun Gothic"/>
                      </a:endParaRPr>
                    </a:p>
                  </a:txBody>
                  <a:tcPr marL="0" marR="0" marT="8890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922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dirty="0">
                          <a:latin typeface="Malgun Gothic"/>
                          <a:cs typeface="Malgun Gothic"/>
                        </a:rPr>
                        <a:t>예외</a:t>
                      </a:r>
                      <a:r>
                        <a:rPr sz="1800" spc="-12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dirty="0">
                          <a:latin typeface="Malgun Gothic"/>
                          <a:cs typeface="Malgun Gothic"/>
                        </a:rPr>
                        <a:t>발생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31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2850" dirty="0">
                        <a:latin typeface="Times New Roman"/>
                        <a:cs typeface="Times New Roman"/>
                      </a:endParaRPr>
                    </a:p>
                    <a:p>
                      <a:pPr marL="14795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500" spc="-120" dirty="0">
                          <a:latin typeface="Malgun Gothic"/>
                          <a:cs typeface="Malgun Gothic"/>
                        </a:rPr>
                        <a:t>해당사항</a:t>
                      </a:r>
                      <a:r>
                        <a:rPr sz="1500" spc="-365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500" spc="-160" dirty="0">
                          <a:latin typeface="Malgun Gothic"/>
                          <a:cs typeface="Malgun Gothic"/>
                        </a:rPr>
                        <a:t>없음</a:t>
                      </a:r>
                      <a:endParaRPr sz="1500" dirty="0">
                        <a:latin typeface="Malgun Gothic"/>
                        <a:cs typeface="Malgun Gothic"/>
                      </a:endParaRPr>
                    </a:p>
                  </a:txBody>
                  <a:tcPr marL="0" marR="0" marT="57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2850" dirty="0">
                        <a:latin typeface="Times New Roman"/>
                        <a:cs typeface="Times New Roman"/>
                      </a:endParaRPr>
                    </a:p>
                    <a:p>
                      <a:pPr marL="92075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>
                          <a:latin typeface="Malgun Gothic"/>
                          <a:cs typeface="Malgun Gothic"/>
                        </a:rPr>
                        <a:t>네트워크 에러 시 메시지 호출</a:t>
                      </a:r>
                    </a:p>
                  </a:txBody>
                  <a:tcPr marL="0" marR="0" marT="57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08585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22</a:t>
            </a:fld>
            <a:endParaRPr dirty="0"/>
          </a:p>
        </p:txBody>
      </p:sp>
      <p:sp>
        <p:nvSpPr>
          <p:cNvPr id="14" name="object 7">
            <a:extLst>
              <a:ext uri="{FF2B5EF4-FFF2-40B4-BE49-F238E27FC236}">
                <a16:creationId xmlns:a16="http://schemas.microsoft.com/office/drawing/2014/main" id="{9196DAA2-5AAE-1C4E-BD3D-1893A880D1F0}"/>
              </a:ext>
            </a:extLst>
          </p:cNvPr>
          <p:cNvSpPr/>
          <p:nvPr/>
        </p:nvSpPr>
        <p:spPr>
          <a:xfrm>
            <a:off x="762000" y="566973"/>
            <a:ext cx="367314" cy="347428"/>
          </a:xfrm>
          <a:custGeom>
            <a:avLst/>
            <a:gdLst/>
            <a:ahLst/>
            <a:cxnLst/>
            <a:rect l="l" t="t" r="r" b="b"/>
            <a:pathLst>
              <a:path w="996950" h="942975">
                <a:moveTo>
                  <a:pt x="996632" y="0"/>
                </a:moveTo>
                <a:lnTo>
                  <a:pt x="765771" y="0"/>
                </a:lnTo>
                <a:lnTo>
                  <a:pt x="740731" y="77364"/>
                </a:lnTo>
                <a:lnTo>
                  <a:pt x="717914" y="149313"/>
                </a:lnTo>
                <a:lnTo>
                  <a:pt x="697192" y="216022"/>
                </a:lnTo>
                <a:lnTo>
                  <a:pt x="678437" y="277668"/>
                </a:lnTo>
                <a:lnTo>
                  <a:pt x="661520" y="334425"/>
                </a:lnTo>
                <a:lnTo>
                  <a:pt x="646314" y="386470"/>
                </a:lnTo>
                <a:lnTo>
                  <a:pt x="632691" y="433977"/>
                </a:lnTo>
                <a:lnTo>
                  <a:pt x="576986" y="633564"/>
                </a:lnTo>
                <a:lnTo>
                  <a:pt x="570788" y="633564"/>
                </a:lnTo>
                <a:lnTo>
                  <a:pt x="579429" y="563672"/>
                </a:lnTo>
                <a:lnTo>
                  <a:pt x="583581" y="525241"/>
                </a:lnTo>
                <a:lnTo>
                  <a:pt x="587665" y="484412"/>
                </a:lnTo>
                <a:lnTo>
                  <a:pt x="595766" y="395345"/>
                </a:lnTo>
                <a:lnTo>
                  <a:pt x="604001" y="296028"/>
                </a:lnTo>
                <a:lnTo>
                  <a:pt x="626948" y="0"/>
                </a:lnTo>
                <a:lnTo>
                  <a:pt x="421881" y="0"/>
                </a:lnTo>
                <a:lnTo>
                  <a:pt x="373441" y="135350"/>
                </a:lnTo>
                <a:lnTo>
                  <a:pt x="330833" y="256462"/>
                </a:lnTo>
                <a:lnTo>
                  <a:pt x="293886" y="363709"/>
                </a:lnTo>
                <a:lnTo>
                  <a:pt x="262432" y="457461"/>
                </a:lnTo>
                <a:lnTo>
                  <a:pt x="236302" y="538093"/>
                </a:lnTo>
                <a:lnTo>
                  <a:pt x="215326" y="605976"/>
                </a:lnTo>
                <a:lnTo>
                  <a:pt x="206717" y="635254"/>
                </a:lnTo>
                <a:lnTo>
                  <a:pt x="201155" y="635254"/>
                </a:lnTo>
                <a:lnTo>
                  <a:pt x="207600" y="586520"/>
                </a:lnTo>
                <a:lnTo>
                  <a:pt x="215905" y="516039"/>
                </a:lnTo>
                <a:lnTo>
                  <a:pt x="231397" y="375272"/>
                </a:lnTo>
                <a:lnTo>
                  <a:pt x="270725" y="0"/>
                </a:lnTo>
                <a:lnTo>
                  <a:pt x="39763" y="0"/>
                </a:lnTo>
                <a:lnTo>
                  <a:pt x="0" y="942797"/>
                </a:lnTo>
                <a:lnTo>
                  <a:pt x="225145" y="942797"/>
                </a:lnTo>
                <a:lnTo>
                  <a:pt x="246640" y="886471"/>
                </a:lnTo>
                <a:lnTo>
                  <a:pt x="347949" y="624098"/>
                </a:lnTo>
                <a:lnTo>
                  <a:pt x="382475" y="533034"/>
                </a:lnTo>
                <a:lnTo>
                  <a:pt x="397783" y="491528"/>
                </a:lnTo>
                <a:lnTo>
                  <a:pt x="411565" y="453054"/>
                </a:lnTo>
                <a:lnTo>
                  <a:pt x="433882" y="386257"/>
                </a:lnTo>
                <a:lnTo>
                  <a:pt x="439445" y="386257"/>
                </a:lnTo>
                <a:lnTo>
                  <a:pt x="436240" y="421815"/>
                </a:lnTo>
                <a:lnTo>
                  <a:pt x="433100" y="461433"/>
                </a:lnTo>
                <a:lnTo>
                  <a:pt x="426862" y="551446"/>
                </a:lnTo>
                <a:lnTo>
                  <a:pt x="409776" y="822965"/>
                </a:lnTo>
                <a:lnTo>
                  <a:pt x="401561" y="942797"/>
                </a:lnTo>
                <a:lnTo>
                  <a:pt x="626897" y="942797"/>
                </a:lnTo>
                <a:lnTo>
                  <a:pt x="996632" y="0"/>
                </a:lnTo>
                <a:close/>
              </a:path>
            </a:pathLst>
          </a:custGeom>
          <a:solidFill>
            <a:srgbClr val="DBBD5C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5047" y="441197"/>
            <a:ext cx="47961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Gulim"/>
                <a:cs typeface="Gulim"/>
              </a:rPr>
              <a:t>요구</a:t>
            </a:r>
            <a:r>
              <a:rPr spc="-350" dirty="0">
                <a:latin typeface="Gulim"/>
                <a:cs typeface="Gulim"/>
              </a:rPr>
              <a:t> </a:t>
            </a:r>
            <a:r>
              <a:rPr dirty="0">
                <a:latin typeface="Gulim"/>
                <a:cs typeface="Gulim"/>
              </a:rPr>
              <a:t>사항</a:t>
            </a:r>
            <a:r>
              <a:rPr spc="-350" dirty="0">
                <a:latin typeface="Gulim"/>
                <a:cs typeface="Gulim"/>
              </a:rPr>
              <a:t> </a:t>
            </a:r>
            <a:r>
              <a:rPr dirty="0">
                <a:latin typeface="Gulim"/>
                <a:cs typeface="Gulim"/>
              </a:rPr>
              <a:t>분석</a:t>
            </a:r>
            <a:r>
              <a:rPr spc="-350" dirty="0">
                <a:latin typeface="Gulim"/>
                <a:cs typeface="Gulim"/>
              </a:rPr>
              <a:t> </a:t>
            </a:r>
            <a:r>
              <a:rPr spc="465" dirty="0">
                <a:latin typeface="Cambria"/>
                <a:cs typeface="Cambria"/>
              </a:rPr>
              <a:t>-</a:t>
            </a:r>
            <a:r>
              <a:rPr spc="55" dirty="0">
                <a:latin typeface="Cambria"/>
                <a:cs typeface="Cambria"/>
              </a:rPr>
              <a:t> </a:t>
            </a:r>
            <a:r>
              <a:rPr dirty="0">
                <a:latin typeface="Gulim"/>
                <a:cs typeface="Gulim"/>
              </a:rPr>
              <a:t>사용자</a:t>
            </a:r>
          </a:p>
        </p:txBody>
      </p:sp>
      <p:graphicFrame>
        <p:nvGraphicFramePr>
          <p:cNvPr id="11" name="object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240165"/>
              </p:ext>
            </p:extLst>
          </p:nvPr>
        </p:nvGraphicFramePr>
        <p:xfrm>
          <a:off x="1265048" y="1452244"/>
          <a:ext cx="9720452" cy="51443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004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33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366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22959">
                <a:tc>
                  <a:txBody>
                    <a:bodyPr/>
                    <a:lstStyle/>
                    <a:p>
                      <a:pPr marL="390525" marR="384810" indent="9906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400" b="0" spc="5" dirty="0">
                          <a:solidFill>
                            <a:srgbClr val="FFFFFF"/>
                          </a:solidFill>
                          <a:latin typeface="Microsoft YaHei UI Light"/>
                          <a:cs typeface="Microsoft YaHei UI Light"/>
                        </a:rPr>
                        <a:t>USE  C</a:t>
                      </a:r>
                      <a:r>
                        <a:rPr sz="2400" b="0" spc="10" dirty="0">
                          <a:solidFill>
                            <a:srgbClr val="FFFFFF"/>
                          </a:solidFill>
                          <a:latin typeface="Microsoft YaHei UI Light"/>
                          <a:cs typeface="Microsoft YaHei UI Light"/>
                        </a:rPr>
                        <a:t>A</a:t>
                      </a:r>
                      <a:r>
                        <a:rPr sz="2400" b="0" spc="5" dirty="0">
                          <a:solidFill>
                            <a:srgbClr val="FFFFFF"/>
                          </a:solidFill>
                          <a:latin typeface="Microsoft YaHei UI Light"/>
                          <a:cs typeface="Microsoft YaHei UI Light"/>
                        </a:rPr>
                        <a:t>S</a:t>
                      </a:r>
                      <a:r>
                        <a:rPr sz="2400" b="0" dirty="0">
                          <a:solidFill>
                            <a:srgbClr val="FFFFFF"/>
                          </a:solidFill>
                          <a:latin typeface="Microsoft YaHei UI Light"/>
                          <a:cs typeface="Microsoft YaHei UI Light"/>
                        </a:rPr>
                        <a:t>E</a:t>
                      </a:r>
                      <a:endParaRPr sz="2400">
                        <a:latin typeface="Microsoft YaHei UI Light"/>
                        <a:cs typeface="Microsoft YaHei UI Light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1485E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730"/>
                        </a:spcBef>
                      </a:pPr>
                      <a:r>
                        <a:rPr lang="ko-KR" altLang="en-US" sz="2400" b="1" dirty="0" err="1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팔로우</a:t>
                      </a:r>
                      <a:r>
                        <a:rPr lang="ko-KR" altLang="en-US" sz="2400" b="1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하기</a:t>
                      </a:r>
                      <a:endParaRPr sz="2400" dirty="0">
                        <a:latin typeface="Malgun Gothic"/>
                        <a:cs typeface="Malgun Gothic"/>
                      </a:endParaRPr>
                    </a:p>
                  </a:txBody>
                  <a:tcPr marL="0" marR="0" marT="2197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1485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13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85"/>
                        </a:spcBef>
                      </a:pPr>
                      <a:r>
                        <a:rPr sz="1800" dirty="0">
                          <a:latin typeface="Malgun Gothic"/>
                          <a:cs typeface="Malgun Gothic"/>
                        </a:rPr>
                        <a:t>설명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1250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10"/>
                        </a:spcBef>
                      </a:pPr>
                      <a:r>
                        <a:rPr lang="ko-KR" altLang="en-US" sz="1600" dirty="0">
                          <a:latin typeface="Malgun Gothic"/>
                          <a:cs typeface="Malgun Gothic"/>
                        </a:rPr>
                        <a:t>마음에 드는 사용자를 </a:t>
                      </a:r>
                      <a:r>
                        <a:rPr lang="ko-KR" altLang="en-US" sz="1600" dirty="0" err="1">
                          <a:latin typeface="Malgun Gothic"/>
                          <a:cs typeface="Malgun Gothic"/>
                        </a:rPr>
                        <a:t>팔로우</a:t>
                      </a:r>
                      <a:r>
                        <a:rPr lang="ko-KR" altLang="en-US" sz="1600" dirty="0">
                          <a:latin typeface="Malgun Gothic"/>
                          <a:cs typeface="Malgun Gothic"/>
                        </a:rPr>
                        <a:t> 한다</a:t>
                      </a:r>
                      <a:r>
                        <a:rPr lang="en-US" altLang="ko-KR" sz="1600" dirty="0">
                          <a:latin typeface="Malgun Gothic"/>
                          <a:cs typeface="Malgun Gothic"/>
                        </a:rPr>
                        <a:t>.</a:t>
                      </a:r>
                      <a:endParaRPr sz="1600" dirty="0">
                        <a:latin typeface="Malgun Gothic"/>
                        <a:cs typeface="Malgun Gothic"/>
                      </a:endParaRPr>
                    </a:p>
                  </a:txBody>
                  <a:tcPr marL="0" marR="0" marT="1409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800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85"/>
                        </a:spcBef>
                      </a:pPr>
                      <a:r>
                        <a:rPr sz="1800" dirty="0">
                          <a:latin typeface="Malgun Gothic"/>
                          <a:cs typeface="Malgun Gothic"/>
                        </a:rPr>
                        <a:t>사전</a:t>
                      </a:r>
                      <a:r>
                        <a:rPr sz="1800" spc="-12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dirty="0">
                          <a:latin typeface="Malgun Gothic"/>
                          <a:cs typeface="Malgun Gothic"/>
                        </a:rPr>
                        <a:t>조건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1250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115"/>
                        </a:spcBef>
                      </a:pPr>
                      <a:r>
                        <a:rPr sz="1600" spc="-5" dirty="0">
                          <a:latin typeface="Malgun Gothic"/>
                          <a:cs typeface="Malgun Gothic"/>
                        </a:rPr>
                        <a:t>로그인</a:t>
                      </a:r>
                      <a:r>
                        <a:rPr sz="1600" spc="-8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00" spc="-5" dirty="0">
                          <a:latin typeface="Malgun Gothic"/>
                          <a:cs typeface="Malgun Gothic"/>
                        </a:rPr>
                        <a:t>상태</a:t>
                      </a:r>
                      <a:endParaRPr sz="1600" dirty="0">
                        <a:latin typeface="Malgun Gothic"/>
                        <a:cs typeface="Malgun Gothic"/>
                      </a:endParaRPr>
                    </a:p>
                  </a:txBody>
                  <a:tcPr marL="0" marR="0" marT="1416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813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85"/>
                        </a:spcBef>
                      </a:pPr>
                      <a:r>
                        <a:rPr sz="1800" dirty="0">
                          <a:latin typeface="Malgun Gothic"/>
                          <a:cs typeface="Malgun Gothic"/>
                        </a:rPr>
                        <a:t>사후</a:t>
                      </a:r>
                      <a:r>
                        <a:rPr sz="1800" spc="-12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dirty="0">
                          <a:latin typeface="Malgun Gothic"/>
                          <a:cs typeface="Malgun Gothic"/>
                        </a:rPr>
                        <a:t>조건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1250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115"/>
                        </a:spcBef>
                      </a:pPr>
                      <a:r>
                        <a:rPr lang="ko-KR" altLang="en-US" sz="1600" spc="-5" dirty="0" err="1">
                          <a:latin typeface="Malgun Gothic"/>
                          <a:cs typeface="Malgun Gothic"/>
                        </a:rPr>
                        <a:t>팔로우</a:t>
                      </a:r>
                      <a:r>
                        <a:rPr lang="ko-KR" altLang="en-US" sz="1600" spc="-5" dirty="0">
                          <a:latin typeface="Malgun Gothic"/>
                          <a:cs typeface="Malgun Gothic"/>
                        </a:rPr>
                        <a:t> 완료</a:t>
                      </a:r>
                      <a:endParaRPr sz="1600" dirty="0">
                        <a:latin typeface="Malgun Gothic"/>
                        <a:cs typeface="Malgun Gothic"/>
                      </a:endParaRPr>
                    </a:p>
                  </a:txBody>
                  <a:tcPr marL="0" marR="0" marT="1416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097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800" dirty="0">
                          <a:latin typeface="Malgun Gothic"/>
                          <a:cs typeface="Malgun Gothic"/>
                        </a:rPr>
                        <a:t>기본</a:t>
                      </a:r>
                      <a:r>
                        <a:rPr sz="1800" spc="-12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dirty="0">
                          <a:latin typeface="Malgun Gothic"/>
                          <a:cs typeface="Malgun Gothic"/>
                        </a:rPr>
                        <a:t>흐름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571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600" b="0" spc="-40" dirty="0">
                          <a:latin typeface="Microsoft YaHei UI Light"/>
                          <a:cs typeface="Microsoft YaHei UI Light"/>
                        </a:rPr>
                        <a:t>ACTOR</a:t>
                      </a:r>
                      <a:endParaRPr sz="1600" dirty="0">
                        <a:latin typeface="Microsoft YaHei UI Light"/>
                        <a:cs typeface="Microsoft YaHei UI Light"/>
                      </a:endParaRPr>
                    </a:p>
                  </a:txBody>
                  <a:tcPr marL="0" marR="0" marT="717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600" b="0" spc="-15" dirty="0">
                          <a:latin typeface="Microsoft YaHei UI Light"/>
                          <a:cs typeface="Microsoft YaHei UI Light"/>
                        </a:rPr>
                        <a:t>SYSTEM</a:t>
                      </a:r>
                      <a:endParaRPr sz="1600">
                        <a:latin typeface="Microsoft YaHei UI Light"/>
                        <a:cs typeface="Microsoft YaHei UI Light"/>
                      </a:endParaRPr>
                    </a:p>
                  </a:txBody>
                  <a:tcPr marL="0" marR="0" marT="717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7398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2250" dirty="0">
                        <a:latin typeface="Times New Roman"/>
                        <a:cs typeface="Times New Roman"/>
                      </a:endParaRPr>
                    </a:p>
                    <a:p>
                      <a:pPr marL="279400" indent="-187960">
                        <a:lnSpc>
                          <a:spcPct val="100000"/>
                        </a:lnSpc>
                        <a:buFont typeface="Microsoft YaHei UI Light"/>
                        <a:buAutoNum type="arabicPeriod"/>
                        <a:tabLst>
                          <a:tab pos="279400" algn="l"/>
                        </a:tabLst>
                      </a:pPr>
                      <a:r>
                        <a:rPr lang="ko-KR" altLang="en-US" sz="1600" spc="-5" dirty="0">
                          <a:latin typeface="Malgun Gothic"/>
                          <a:cs typeface="Malgun Gothic"/>
                        </a:rPr>
                        <a:t>사용자의 </a:t>
                      </a:r>
                      <a:r>
                        <a:rPr lang="ko-KR" altLang="en-US" sz="1600" spc="-5" dirty="0" err="1">
                          <a:latin typeface="Malgun Gothic"/>
                          <a:cs typeface="Malgun Gothic"/>
                        </a:rPr>
                        <a:t>팔로우</a:t>
                      </a:r>
                      <a:r>
                        <a:rPr lang="ko-KR" altLang="en-US" sz="1600" spc="-5" dirty="0">
                          <a:latin typeface="Malgun Gothic"/>
                          <a:cs typeface="Malgun Gothic"/>
                        </a:rPr>
                        <a:t> 버튼을 클릭한다</a:t>
                      </a:r>
                      <a:r>
                        <a:rPr lang="en-US" altLang="ko-KR" sz="1600" spc="-5" dirty="0">
                          <a:latin typeface="Malgun Gothic"/>
                          <a:cs typeface="Malgun Gothic"/>
                        </a:rPr>
                        <a:t>.</a:t>
                      </a:r>
                    </a:p>
                    <a:p>
                      <a:pPr marL="279400" indent="-187960">
                        <a:lnSpc>
                          <a:spcPct val="100000"/>
                        </a:lnSpc>
                        <a:buFont typeface="Microsoft YaHei UI Light"/>
                        <a:buAutoNum type="arabicPeriod"/>
                        <a:tabLst>
                          <a:tab pos="279400" algn="l"/>
                        </a:tabLst>
                      </a:pPr>
                      <a:r>
                        <a:rPr lang="ko-KR" altLang="en-US" sz="1600" dirty="0" err="1">
                          <a:latin typeface="Malgun Gothic"/>
                          <a:cs typeface="Malgun Gothic"/>
                        </a:rPr>
                        <a:t>팔로우</a:t>
                      </a:r>
                      <a:r>
                        <a:rPr lang="ko-KR" altLang="en-US" sz="1600" dirty="0">
                          <a:latin typeface="Malgun Gothic"/>
                          <a:cs typeface="Malgun Gothic"/>
                        </a:rPr>
                        <a:t> 요청</a:t>
                      </a:r>
                    </a:p>
                  </a:txBody>
                  <a:tcPr marL="0" marR="0" marT="38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314325" indent="-222885">
                        <a:lnSpc>
                          <a:spcPct val="100000"/>
                        </a:lnSpc>
                        <a:spcBef>
                          <a:spcPts val="1660"/>
                        </a:spcBef>
                        <a:buFont typeface="Microsoft YaHei UI Light"/>
                        <a:buAutoNum type="arabicPeriod" startAt="3"/>
                        <a:tabLst>
                          <a:tab pos="314960" algn="l"/>
                        </a:tabLst>
                      </a:pPr>
                      <a:r>
                        <a:rPr lang="ko-KR" altLang="en-US" sz="1600" dirty="0" err="1">
                          <a:latin typeface="Malgun Gothic"/>
                          <a:cs typeface="Malgun Gothic"/>
                        </a:rPr>
                        <a:t>팔로우</a:t>
                      </a:r>
                      <a:r>
                        <a:rPr lang="ko-KR" altLang="en-US" sz="160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lang="ko-KR" altLang="en-US" sz="1600" dirty="0" err="1">
                          <a:latin typeface="Malgun Gothic"/>
                          <a:cs typeface="Malgun Gothic"/>
                        </a:rPr>
                        <a:t>팔로잉</a:t>
                      </a:r>
                      <a:r>
                        <a:rPr lang="ko-KR" altLang="en-US" sz="160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lang="en-US" sz="1600" dirty="0">
                          <a:latin typeface="Malgun Gothic"/>
                          <a:cs typeface="Malgun Gothic"/>
                        </a:rPr>
                        <a:t>DB</a:t>
                      </a:r>
                      <a:r>
                        <a:rPr lang="ko-KR" altLang="en-US" sz="1600" dirty="0">
                          <a:latin typeface="Malgun Gothic"/>
                          <a:cs typeface="Malgun Gothic"/>
                        </a:rPr>
                        <a:t>에 추가</a:t>
                      </a:r>
                      <a:endParaRPr lang="en-US" altLang="ko-KR" sz="1600" dirty="0">
                        <a:latin typeface="Malgun Gothic"/>
                        <a:cs typeface="Malgun Gothic"/>
                      </a:endParaRPr>
                    </a:p>
                  </a:txBody>
                  <a:tcPr marL="0" marR="0" marT="2108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922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dirty="0">
                          <a:latin typeface="Malgun Gothic"/>
                          <a:cs typeface="Malgun Gothic"/>
                        </a:rPr>
                        <a:t>예외</a:t>
                      </a:r>
                      <a:r>
                        <a:rPr sz="1800" spc="-12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dirty="0">
                          <a:latin typeface="Malgun Gothic"/>
                          <a:cs typeface="Malgun Gothic"/>
                        </a:rPr>
                        <a:t>발생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31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2850" dirty="0">
                        <a:latin typeface="Times New Roman"/>
                        <a:cs typeface="Times New Roman"/>
                      </a:endParaRPr>
                    </a:p>
                    <a:p>
                      <a:pPr marL="14795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lang="ko-KR" altLang="en-US" sz="1500" spc="-120" dirty="0">
                          <a:latin typeface="Malgun Gothic"/>
                          <a:cs typeface="Malgun Gothic"/>
                        </a:rPr>
                        <a:t>해당사항</a:t>
                      </a:r>
                      <a:r>
                        <a:rPr lang="ko-KR" altLang="en-US" sz="1500" spc="-365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lang="ko-KR" altLang="en-US" sz="1500" spc="-160" dirty="0">
                          <a:latin typeface="Malgun Gothic"/>
                          <a:cs typeface="Malgun Gothic"/>
                        </a:rPr>
                        <a:t>없음</a:t>
                      </a:r>
                      <a:endParaRPr lang="ko-KR" altLang="en-US" sz="1500" dirty="0">
                        <a:latin typeface="Malgun Gothic"/>
                        <a:cs typeface="Malgun Gothic"/>
                      </a:endParaRPr>
                    </a:p>
                  </a:txBody>
                  <a:tcPr marL="0" marR="0" marT="57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2850" dirty="0">
                        <a:latin typeface="Times New Roman"/>
                        <a:cs typeface="Times New Roman"/>
                      </a:endParaRPr>
                    </a:p>
                    <a:p>
                      <a:pPr marL="92075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>
                          <a:latin typeface="Malgun Gothic"/>
                          <a:cs typeface="Malgun Gothic"/>
                        </a:rPr>
                        <a:t>네트워크 에러 시 메시지 호출</a:t>
                      </a:r>
                    </a:p>
                  </a:txBody>
                  <a:tcPr marL="0" marR="0" marT="57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08585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23</a:t>
            </a:fld>
            <a:endParaRPr dirty="0"/>
          </a:p>
        </p:txBody>
      </p:sp>
      <p:sp>
        <p:nvSpPr>
          <p:cNvPr id="14" name="object 7">
            <a:extLst>
              <a:ext uri="{FF2B5EF4-FFF2-40B4-BE49-F238E27FC236}">
                <a16:creationId xmlns:a16="http://schemas.microsoft.com/office/drawing/2014/main" id="{08097AAC-5030-7040-B361-F731F02A65E9}"/>
              </a:ext>
            </a:extLst>
          </p:cNvPr>
          <p:cNvSpPr/>
          <p:nvPr/>
        </p:nvSpPr>
        <p:spPr>
          <a:xfrm>
            <a:off x="762000" y="566973"/>
            <a:ext cx="367314" cy="347428"/>
          </a:xfrm>
          <a:custGeom>
            <a:avLst/>
            <a:gdLst/>
            <a:ahLst/>
            <a:cxnLst/>
            <a:rect l="l" t="t" r="r" b="b"/>
            <a:pathLst>
              <a:path w="996950" h="942975">
                <a:moveTo>
                  <a:pt x="996632" y="0"/>
                </a:moveTo>
                <a:lnTo>
                  <a:pt x="765771" y="0"/>
                </a:lnTo>
                <a:lnTo>
                  <a:pt x="740731" y="77364"/>
                </a:lnTo>
                <a:lnTo>
                  <a:pt x="717914" y="149313"/>
                </a:lnTo>
                <a:lnTo>
                  <a:pt x="697192" y="216022"/>
                </a:lnTo>
                <a:lnTo>
                  <a:pt x="678437" y="277668"/>
                </a:lnTo>
                <a:lnTo>
                  <a:pt x="661520" y="334425"/>
                </a:lnTo>
                <a:lnTo>
                  <a:pt x="646314" y="386470"/>
                </a:lnTo>
                <a:lnTo>
                  <a:pt x="632691" y="433977"/>
                </a:lnTo>
                <a:lnTo>
                  <a:pt x="576986" y="633564"/>
                </a:lnTo>
                <a:lnTo>
                  <a:pt x="570788" y="633564"/>
                </a:lnTo>
                <a:lnTo>
                  <a:pt x="579429" y="563672"/>
                </a:lnTo>
                <a:lnTo>
                  <a:pt x="583581" y="525241"/>
                </a:lnTo>
                <a:lnTo>
                  <a:pt x="587665" y="484412"/>
                </a:lnTo>
                <a:lnTo>
                  <a:pt x="595766" y="395345"/>
                </a:lnTo>
                <a:lnTo>
                  <a:pt x="604001" y="296028"/>
                </a:lnTo>
                <a:lnTo>
                  <a:pt x="626948" y="0"/>
                </a:lnTo>
                <a:lnTo>
                  <a:pt x="421881" y="0"/>
                </a:lnTo>
                <a:lnTo>
                  <a:pt x="373441" y="135350"/>
                </a:lnTo>
                <a:lnTo>
                  <a:pt x="330833" y="256462"/>
                </a:lnTo>
                <a:lnTo>
                  <a:pt x="293886" y="363709"/>
                </a:lnTo>
                <a:lnTo>
                  <a:pt x="262432" y="457461"/>
                </a:lnTo>
                <a:lnTo>
                  <a:pt x="236302" y="538093"/>
                </a:lnTo>
                <a:lnTo>
                  <a:pt x="215326" y="605976"/>
                </a:lnTo>
                <a:lnTo>
                  <a:pt x="206717" y="635254"/>
                </a:lnTo>
                <a:lnTo>
                  <a:pt x="201155" y="635254"/>
                </a:lnTo>
                <a:lnTo>
                  <a:pt x="207600" y="586520"/>
                </a:lnTo>
                <a:lnTo>
                  <a:pt x="215905" y="516039"/>
                </a:lnTo>
                <a:lnTo>
                  <a:pt x="231397" y="375272"/>
                </a:lnTo>
                <a:lnTo>
                  <a:pt x="270725" y="0"/>
                </a:lnTo>
                <a:lnTo>
                  <a:pt x="39763" y="0"/>
                </a:lnTo>
                <a:lnTo>
                  <a:pt x="0" y="942797"/>
                </a:lnTo>
                <a:lnTo>
                  <a:pt x="225145" y="942797"/>
                </a:lnTo>
                <a:lnTo>
                  <a:pt x="246640" y="886471"/>
                </a:lnTo>
                <a:lnTo>
                  <a:pt x="347949" y="624098"/>
                </a:lnTo>
                <a:lnTo>
                  <a:pt x="382475" y="533034"/>
                </a:lnTo>
                <a:lnTo>
                  <a:pt x="397783" y="491528"/>
                </a:lnTo>
                <a:lnTo>
                  <a:pt x="411565" y="453054"/>
                </a:lnTo>
                <a:lnTo>
                  <a:pt x="433882" y="386257"/>
                </a:lnTo>
                <a:lnTo>
                  <a:pt x="439445" y="386257"/>
                </a:lnTo>
                <a:lnTo>
                  <a:pt x="436240" y="421815"/>
                </a:lnTo>
                <a:lnTo>
                  <a:pt x="433100" y="461433"/>
                </a:lnTo>
                <a:lnTo>
                  <a:pt x="426862" y="551446"/>
                </a:lnTo>
                <a:lnTo>
                  <a:pt x="409776" y="822965"/>
                </a:lnTo>
                <a:lnTo>
                  <a:pt x="401561" y="942797"/>
                </a:lnTo>
                <a:lnTo>
                  <a:pt x="626897" y="942797"/>
                </a:lnTo>
                <a:lnTo>
                  <a:pt x="996632" y="0"/>
                </a:lnTo>
                <a:close/>
              </a:path>
            </a:pathLst>
          </a:custGeom>
          <a:solidFill>
            <a:srgbClr val="DBBD5C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5047" y="441197"/>
            <a:ext cx="47961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Gulim"/>
                <a:cs typeface="Gulim"/>
              </a:rPr>
              <a:t>요구</a:t>
            </a:r>
            <a:r>
              <a:rPr spc="-350" dirty="0">
                <a:latin typeface="Gulim"/>
                <a:cs typeface="Gulim"/>
              </a:rPr>
              <a:t> </a:t>
            </a:r>
            <a:r>
              <a:rPr dirty="0">
                <a:latin typeface="Gulim"/>
                <a:cs typeface="Gulim"/>
              </a:rPr>
              <a:t>사항</a:t>
            </a:r>
            <a:r>
              <a:rPr spc="-350" dirty="0">
                <a:latin typeface="Gulim"/>
                <a:cs typeface="Gulim"/>
              </a:rPr>
              <a:t> </a:t>
            </a:r>
            <a:r>
              <a:rPr dirty="0">
                <a:latin typeface="Gulim"/>
                <a:cs typeface="Gulim"/>
              </a:rPr>
              <a:t>분석</a:t>
            </a:r>
            <a:r>
              <a:rPr spc="-350" dirty="0">
                <a:latin typeface="Gulim"/>
                <a:cs typeface="Gulim"/>
              </a:rPr>
              <a:t> </a:t>
            </a:r>
            <a:r>
              <a:rPr spc="465" dirty="0">
                <a:latin typeface="Cambria"/>
                <a:cs typeface="Cambria"/>
              </a:rPr>
              <a:t>-</a:t>
            </a:r>
            <a:r>
              <a:rPr spc="55" dirty="0">
                <a:latin typeface="Cambria"/>
                <a:cs typeface="Cambria"/>
              </a:rPr>
              <a:t> </a:t>
            </a:r>
            <a:r>
              <a:rPr dirty="0">
                <a:latin typeface="Gulim"/>
                <a:cs typeface="Gulim"/>
              </a:rPr>
              <a:t>사용자</a:t>
            </a:r>
          </a:p>
        </p:txBody>
      </p:sp>
      <p:graphicFrame>
        <p:nvGraphicFramePr>
          <p:cNvPr id="11" name="object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5425309"/>
              </p:ext>
            </p:extLst>
          </p:nvPr>
        </p:nvGraphicFramePr>
        <p:xfrm>
          <a:off x="1371600" y="1452244"/>
          <a:ext cx="9613900" cy="51443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818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408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912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22959">
                <a:tc>
                  <a:txBody>
                    <a:bodyPr/>
                    <a:lstStyle/>
                    <a:p>
                      <a:pPr marL="390525" marR="384810" indent="9906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400" b="0" spc="5" dirty="0">
                          <a:solidFill>
                            <a:srgbClr val="FFFFFF"/>
                          </a:solidFill>
                          <a:latin typeface="Microsoft YaHei UI Light"/>
                          <a:cs typeface="Microsoft YaHei UI Light"/>
                        </a:rPr>
                        <a:t>USE  C</a:t>
                      </a:r>
                      <a:r>
                        <a:rPr sz="2400" b="0" spc="10" dirty="0">
                          <a:solidFill>
                            <a:srgbClr val="FFFFFF"/>
                          </a:solidFill>
                          <a:latin typeface="Microsoft YaHei UI Light"/>
                          <a:cs typeface="Microsoft YaHei UI Light"/>
                        </a:rPr>
                        <a:t>A</a:t>
                      </a:r>
                      <a:r>
                        <a:rPr sz="2400" b="0" spc="5" dirty="0">
                          <a:solidFill>
                            <a:srgbClr val="FFFFFF"/>
                          </a:solidFill>
                          <a:latin typeface="Microsoft YaHei UI Light"/>
                          <a:cs typeface="Microsoft YaHei UI Light"/>
                        </a:rPr>
                        <a:t>S</a:t>
                      </a:r>
                      <a:r>
                        <a:rPr sz="2400" b="0" dirty="0">
                          <a:solidFill>
                            <a:srgbClr val="FFFFFF"/>
                          </a:solidFill>
                          <a:latin typeface="Microsoft YaHei UI Light"/>
                          <a:cs typeface="Microsoft YaHei UI Light"/>
                        </a:rPr>
                        <a:t>E</a:t>
                      </a:r>
                      <a:endParaRPr sz="2400">
                        <a:latin typeface="Microsoft YaHei UI Light"/>
                        <a:cs typeface="Microsoft YaHei UI Light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1485E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730"/>
                        </a:spcBef>
                      </a:pPr>
                      <a:r>
                        <a:rPr lang="ko-KR" altLang="en-US" sz="2400" b="1" dirty="0" err="1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팔로우</a:t>
                      </a:r>
                      <a:r>
                        <a:rPr lang="ko-KR" altLang="en-US" sz="2400" b="1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취소</a:t>
                      </a:r>
                      <a:endParaRPr sz="2400" dirty="0">
                        <a:latin typeface="Malgun Gothic"/>
                        <a:cs typeface="Malgun Gothic"/>
                      </a:endParaRPr>
                    </a:p>
                  </a:txBody>
                  <a:tcPr marL="0" marR="0" marT="2197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1485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13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85"/>
                        </a:spcBef>
                      </a:pPr>
                      <a:r>
                        <a:rPr sz="1800" dirty="0">
                          <a:latin typeface="Malgun Gothic"/>
                          <a:cs typeface="Malgun Gothic"/>
                        </a:rPr>
                        <a:t>설명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1250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10"/>
                        </a:spcBef>
                      </a:pPr>
                      <a:r>
                        <a:rPr lang="ko-KR" altLang="en-US" sz="1600" spc="-5" dirty="0">
                          <a:latin typeface="Malgun Gothic"/>
                          <a:cs typeface="Malgun Gothic"/>
                        </a:rPr>
                        <a:t>팔로우를 취소한다</a:t>
                      </a:r>
                      <a:endParaRPr sz="1600" dirty="0">
                        <a:latin typeface="Malgun Gothic"/>
                        <a:cs typeface="Malgun Gothic"/>
                      </a:endParaRPr>
                    </a:p>
                  </a:txBody>
                  <a:tcPr marL="0" marR="0" marT="1409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800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85"/>
                        </a:spcBef>
                      </a:pPr>
                      <a:r>
                        <a:rPr sz="1800" dirty="0">
                          <a:latin typeface="Malgun Gothic"/>
                          <a:cs typeface="Malgun Gothic"/>
                        </a:rPr>
                        <a:t>사전</a:t>
                      </a:r>
                      <a:r>
                        <a:rPr sz="1800" spc="-12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dirty="0">
                          <a:latin typeface="Malgun Gothic"/>
                          <a:cs typeface="Malgun Gothic"/>
                        </a:rPr>
                        <a:t>조건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1250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115"/>
                        </a:spcBef>
                      </a:pPr>
                      <a:r>
                        <a:rPr sz="1600" spc="-5" dirty="0">
                          <a:latin typeface="Malgun Gothic"/>
                          <a:cs typeface="Malgun Gothic"/>
                        </a:rPr>
                        <a:t>로그인</a:t>
                      </a:r>
                      <a:r>
                        <a:rPr sz="1600" spc="-8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00" spc="-5" dirty="0">
                          <a:latin typeface="Malgun Gothic"/>
                          <a:cs typeface="Malgun Gothic"/>
                        </a:rPr>
                        <a:t>상태</a:t>
                      </a:r>
                      <a:endParaRPr sz="1600" dirty="0">
                        <a:latin typeface="Malgun Gothic"/>
                        <a:cs typeface="Malgun Gothic"/>
                      </a:endParaRPr>
                    </a:p>
                  </a:txBody>
                  <a:tcPr marL="0" marR="0" marT="1416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813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85"/>
                        </a:spcBef>
                      </a:pPr>
                      <a:r>
                        <a:rPr sz="1800" dirty="0">
                          <a:latin typeface="Malgun Gothic"/>
                          <a:cs typeface="Malgun Gothic"/>
                        </a:rPr>
                        <a:t>사후</a:t>
                      </a:r>
                      <a:r>
                        <a:rPr sz="1800" spc="-12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dirty="0">
                          <a:latin typeface="Malgun Gothic"/>
                          <a:cs typeface="Malgun Gothic"/>
                        </a:rPr>
                        <a:t>조건</a:t>
                      </a:r>
                    </a:p>
                  </a:txBody>
                  <a:tcPr marL="0" marR="0" marT="1250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115"/>
                        </a:spcBef>
                      </a:pPr>
                      <a:r>
                        <a:rPr lang="ko-KR" altLang="en-US" sz="1600" spc="-5" dirty="0" err="1">
                          <a:latin typeface="Malgun Gothic"/>
                          <a:cs typeface="Malgun Gothic"/>
                        </a:rPr>
                        <a:t>팔로우</a:t>
                      </a:r>
                      <a:r>
                        <a:rPr lang="ko-KR" altLang="en-US" sz="1600" spc="-5" dirty="0">
                          <a:latin typeface="Malgun Gothic"/>
                          <a:cs typeface="Malgun Gothic"/>
                        </a:rPr>
                        <a:t> 취소 완료</a:t>
                      </a:r>
                      <a:endParaRPr sz="1600" dirty="0">
                        <a:latin typeface="Malgun Gothic"/>
                        <a:cs typeface="Malgun Gothic"/>
                      </a:endParaRPr>
                    </a:p>
                  </a:txBody>
                  <a:tcPr marL="0" marR="0" marT="1416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097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800" dirty="0">
                          <a:latin typeface="Malgun Gothic"/>
                          <a:cs typeface="Malgun Gothic"/>
                        </a:rPr>
                        <a:t>기본</a:t>
                      </a:r>
                      <a:r>
                        <a:rPr sz="1800" spc="-12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dirty="0">
                          <a:latin typeface="Malgun Gothic"/>
                          <a:cs typeface="Malgun Gothic"/>
                        </a:rPr>
                        <a:t>흐름</a:t>
                      </a:r>
                    </a:p>
                  </a:txBody>
                  <a:tcPr marL="0" marR="0" marT="571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600" b="0" spc="-40" dirty="0">
                          <a:latin typeface="Microsoft YaHei UI Light"/>
                          <a:cs typeface="Microsoft YaHei UI Light"/>
                        </a:rPr>
                        <a:t>ACTOR</a:t>
                      </a:r>
                      <a:endParaRPr sz="1600" dirty="0">
                        <a:latin typeface="Microsoft YaHei UI Light"/>
                        <a:cs typeface="Microsoft YaHei UI Light"/>
                      </a:endParaRPr>
                    </a:p>
                  </a:txBody>
                  <a:tcPr marL="0" marR="0" marT="717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600" b="0" spc="-15" dirty="0">
                          <a:latin typeface="Microsoft YaHei UI Light"/>
                          <a:cs typeface="Microsoft YaHei UI Light"/>
                        </a:rPr>
                        <a:t>SYSTEM</a:t>
                      </a:r>
                      <a:endParaRPr sz="1600">
                        <a:latin typeface="Microsoft YaHei UI Light"/>
                        <a:cs typeface="Microsoft YaHei UI Light"/>
                      </a:endParaRPr>
                    </a:p>
                  </a:txBody>
                  <a:tcPr marL="0" marR="0" marT="717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7398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600" b="0" spc="-5" dirty="0">
                          <a:latin typeface="Microsoft YaHei UI Light"/>
                          <a:cs typeface="Microsoft YaHei UI Light"/>
                        </a:rPr>
                        <a:t>1. </a:t>
                      </a:r>
                      <a:r>
                        <a:rPr lang="ko-KR" altLang="en-US" sz="1600" spc="-5" dirty="0" err="1">
                          <a:latin typeface="Malgun Gothic"/>
                          <a:cs typeface="Malgun Gothic"/>
                        </a:rPr>
                        <a:t>팔로우</a:t>
                      </a:r>
                      <a:r>
                        <a:rPr lang="ko-KR" altLang="en-US" sz="1600" spc="-5" dirty="0">
                          <a:latin typeface="Malgun Gothic"/>
                          <a:cs typeface="Malgun Gothic"/>
                        </a:rPr>
                        <a:t> 취소버튼 클릭</a:t>
                      </a:r>
                      <a:endParaRPr lang="en-US" altLang="ko-KR" sz="1600" spc="-5" dirty="0">
                        <a:latin typeface="Malgun Gothic"/>
                        <a:cs typeface="Malgun Gothic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lang="en-US" sz="1600" spc="-5" dirty="0">
                          <a:latin typeface="Malgun Gothic"/>
                          <a:cs typeface="Malgun Gothic"/>
                        </a:rPr>
                        <a:t>2.</a:t>
                      </a:r>
                      <a:r>
                        <a:rPr lang="ko-KR" altLang="en-US" sz="1600" spc="-5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lang="ko-KR" altLang="en-US" sz="1600" spc="-5" dirty="0" err="1">
                          <a:latin typeface="Malgun Gothic"/>
                          <a:cs typeface="Malgun Gothic"/>
                        </a:rPr>
                        <a:t>팔로우</a:t>
                      </a:r>
                      <a:r>
                        <a:rPr lang="ko-KR" altLang="en-US" sz="1600" spc="-5" dirty="0">
                          <a:latin typeface="Malgun Gothic"/>
                          <a:cs typeface="Malgun Gothic"/>
                        </a:rPr>
                        <a:t> 취소 요청</a:t>
                      </a:r>
                      <a:endParaRPr sz="1600" dirty="0">
                        <a:latin typeface="Malgun Gothic"/>
                        <a:cs typeface="Malgun Gothic"/>
                      </a:endParaRPr>
                    </a:p>
                  </a:txBody>
                  <a:tcPr marL="0" marR="0" marT="1905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314325" indent="-222885">
                        <a:lnSpc>
                          <a:spcPct val="100000"/>
                        </a:lnSpc>
                        <a:spcBef>
                          <a:spcPts val="1660"/>
                        </a:spcBef>
                        <a:buFont typeface="Microsoft YaHei UI Light"/>
                        <a:buAutoNum type="arabicPeriod" startAt="3"/>
                        <a:tabLst>
                          <a:tab pos="314960" algn="l"/>
                        </a:tabLst>
                      </a:pPr>
                      <a:r>
                        <a:rPr lang="ko-KR" altLang="en-US" sz="1600" dirty="0" err="1">
                          <a:latin typeface="Malgun Gothic"/>
                          <a:cs typeface="Malgun Gothic"/>
                        </a:rPr>
                        <a:t>팔로우</a:t>
                      </a:r>
                      <a:r>
                        <a:rPr lang="ko-KR" altLang="en-US" sz="160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lang="ko-KR" altLang="en-US" sz="1600" dirty="0" err="1">
                          <a:latin typeface="Malgun Gothic"/>
                          <a:cs typeface="Malgun Gothic"/>
                        </a:rPr>
                        <a:t>팔로잉</a:t>
                      </a:r>
                      <a:r>
                        <a:rPr lang="ko-KR" altLang="en-US" sz="160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lang="en-US" altLang="ko-Kore-KR" sz="1600" dirty="0">
                          <a:latin typeface="Malgun Gothic"/>
                          <a:cs typeface="Malgun Gothic"/>
                        </a:rPr>
                        <a:t>DB</a:t>
                      </a:r>
                      <a:r>
                        <a:rPr lang="ko-KR" altLang="en-US" sz="1600" dirty="0">
                          <a:latin typeface="Malgun Gothic"/>
                          <a:cs typeface="Malgun Gothic"/>
                        </a:rPr>
                        <a:t>에서 삭제</a:t>
                      </a:r>
                      <a:endParaRPr lang="en-US" altLang="ko-KR" sz="1600" dirty="0">
                        <a:latin typeface="Malgun Gothic"/>
                        <a:cs typeface="Malgun Gothic"/>
                      </a:endParaRPr>
                    </a:p>
                    <a:p>
                      <a:pPr marL="92075" marR="241935">
                        <a:lnSpc>
                          <a:spcPct val="100000"/>
                        </a:lnSpc>
                        <a:spcBef>
                          <a:spcPts val="1660"/>
                        </a:spcBef>
                        <a:buFont typeface="Microsoft YaHei UI Light"/>
                        <a:buAutoNum type="arabicPeriod" startAt="2"/>
                        <a:tabLst>
                          <a:tab pos="314960" algn="l"/>
                        </a:tabLst>
                      </a:pPr>
                      <a:endParaRPr sz="1600" dirty="0">
                        <a:latin typeface="Malgun Gothic"/>
                        <a:cs typeface="Malgun Gothic"/>
                      </a:endParaRPr>
                    </a:p>
                  </a:txBody>
                  <a:tcPr marL="0" marR="0" marT="2108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922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dirty="0">
                          <a:latin typeface="Malgun Gothic"/>
                          <a:cs typeface="Malgun Gothic"/>
                        </a:rPr>
                        <a:t>예외</a:t>
                      </a:r>
                      <a:r>
                        <a:rPr sz="1800" spc="-12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dirty="0">
                          <a:latin typeface="Malgun Gothic"/>
                          <a:cs typeface="Malgun Gothic"/>
                        </a:rPr>
                        <a:t>발생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31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285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500" dirty="0">
                          <a:latin typeface="Malgun Gothic"/>
                          <a:cs typeface="Malgun Gothic"/>
                        </a:rPr>
                        <a:t>해당사항</a:t>
                      </a:r>
                      <a:r>
                        <a:rPr sz="1500" spc="-9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500" dirty="0">
                          <a:latin typeface="Malgun Gothic"/>
                          <a:cs typeface="Malgun Gothic"/>
                        </a:rPr>
                        <a:t>없음</a:t>
                      </a:r>
                      <a:endParaRPr sz="1500">
                        <a:latin typeface="Malgun Gothic"/>
                        <a:cs typeface="Malgun Gothic"/>
                      </a:endParaRPr>
                    </a:p>
                  </a:txBody>
                  <a:tcPr marL="0" marR="0" marT="57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2850" dirty="0">
                        <a:latin typeface="Times New Roman"/>
                        <a:cs typeface="Times New Roman"/>
                      </a:endParaRPr>
                    </a:p>
                    <a:p>
                      <a:pPr marL="92075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>
                          <a:latin typeface="Malgun Gothic"/>
                          <a:cs typeface="Malgun Gothic"/>
                        </a:rPr>
                        <a:t>네트워크 에러 시 메시지 호출</a:t>
                      </a:r>
                    </a:p>
                  </a:txBody>
                  <a:tcPr marL="0" marR="0" marT="57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08585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14" name="object 7">
            <a:extLst>
              <a:ext uri="{FF2B5EF4-FFF2-40B4-BE49-F238E27FC236}">
                <a16:creationId xmlns:a16="http://schemas.microsoft.com/office/drawing/2014/main" id="{789D59F8-26A3-E344-B108-110748A94827}"/>
              </a:ext>
            </a:extLst>
          </p:cNvPr>
          <p:cNvSpPr/>
          <p:nvPr/>
        </p:nvSpPr>
        <p:spPr>
          <a:xfrm>
            <a:off x="762000" y="566973"/>
            <a:ext cx="367314" cy="347428"/>
          </a:xfrm>
          <a:custGeom>
            <a:avLst/>
            <a:gdLst/>
            <a:ahLst/>
            <a:cxnLst/>
            <a:rect l="l" t="t" r="r" b="b"/>
            <a:pathLst>
              <a:path w="996950" h="942975">
                <a:moveTo>
                  <a:pt x="996632" y="0"/>
                </a:moveTo>
                <a:lnTo>
                  <a:pt x="765771" y="0"/>
                </a:lnTo>
                <a:lnTo>
                  <a:pt x="740731" y="77364"/>
                </a:lnTo>
                <a:lnTo>
                  <a:pt x="717914" y="149313"/>
                </a:lnTo>
                <a:lnTo>
                  <a:pt x="697192" y="216022"/>
                </a:lnTo>
                <a:lnTo>
                  <a:pt x="678437" y="277668"/>
                </a:lnTo>
                <a:lnTo>
                  <a:pt x="661520" y="334425"/>
                </a:lnTo>
                <a:lnTo>
                  <a:pt x="646314" y="386470"/>
                </a:lnTo>
                <a:lnTo>
                  <a:pt x="632691" y="433977"/>
                </a:lnTo>
                <a:lnTo>
                  <a:pt x="576986" y="633564"/>
                </a:lnTo>
                <a:lnTo>
                  <a:pt x="570788" y="633564"/>
                </a:lnTo>
                <a:lnTo>
                  <a:pt x="579429" y="563672"/>
                </a:lnTo>
                <a:lnTo>
                  <a:pt x="583581" y="525241"/>
                </a:lnTo>
                <a:lnTo>
                  <a:pt x="587665" y="484412"/>
                </a:lnTo>
                <a:lnTo>
                  <a:pt x="595766" y="395345"/>
                </a:lnTo>
                <a:lnTo>
                  <a:pt x="604001" y="296028"/>
                </a:lnTo>
                <a:lnTo>
                  <a:pt x="626948" y="0"/>
                </a:lnTo>
                <a:lnTo>
                  <a:pt x="421881" y="0"/>
                </a:lnTo>
                <a:lnTo>
                  <a:pt x="373441" y="135350"/>
                </a:lnTo>
                <a:lnTo>
                  <a:pt x="330833" y="256462"/>
                </a:lnTo>
                <a:lnTo>
                  <a:pt x="293886" y="363709"/>
                </a:lnTo>
                <a:lnTo>
                  <a:pt x="262432" y="457461"/>
                </a:lnTo>
                <a:lnTo>
                  <a:pt x="236302" y="538093"/>
                </a:lnTo>
                <a:lnTo>
                  <a:pt x="215326" y="605976"/>
                </a:lnTo>
                <a:lnTo>
                  <a:pt x="206717" y="635254"/>
                </a:lnTo>
                <a:lnTo>
                  <a:pt x="201155" y="635254"/>
                </a:lnTo>
                <a:lnTo>
                  <a:pt x="207600" y="586520"/>
                </a:lnTo>
                <a:lnTo>
                  <a:pt x="215905" y="516039"/>
                </a:lnTo>
                <a:lnTo>
                  <a:pt x="231397" y="375272"/>
                </a:lnTo>
                <a:lnTo>
                  <a:pt x="270725" y="0"/>
                </a:lnTo>
                <a:lnTo>
                  <a:pt x="39763" y="0"/>
                </a:lnTo>
                <a:lnTo>
                  <a:pt x="0" y="942797"/>
                </a:lnTo>
                <a:lnTo>
                  <a:pt x="225145" y="942797"/>
                </a:lnTo>
                <a:lnTo>
                  <a:pt x="246640" y="886471"/>
                </a:lnTo>
                <a:lnTo>
                  <a:pt x="347949" y="624098"/>
                </a:lnTo>
                <a:lnTo>
                  <a:pt x="382475" y="533034"/>
                </a:lnTo>
                <a:lnTo>
                  <a:pt x="397783" y="491528"/>
                </a:lnTo>
                <a:lnTo>
                  <a:pt x="411565" y="453054"/>
                </a:lnTo>
                <a:lnTo>
                  <a:pt x="433882" y="386257"/>
                </a:lnTo>
                <a:lnTo>
                  <a:pt x="439445" y="386257"/>
                </a:lnTo>
                <a:lnTo>
                  <a:pt x="436240" y="421815"/>
                </a:lnTo>
                <a:lnTo>
                  <a:pt x="433100" y="461433"/>
                </a:lnTo>
                <a:lnTo>
                  <a:pt x="426862" y="551446"/>
                </a:lnTo>
                <a:lnTo>
                  <a:pt x="409776" y="822965"/>
                </a:lnTo>
                <a:lnTo>
                  <a:pt x="401561" y="942797"/>
                </a:lnTo>
                <a:lnTo>
                  <a:pt x="626897" y="942797"/>
                </a:lnTo>
                <a:lnTo>
                  <a:pt x="996632" y="0"/>
                </a:lnTo>
                <a:close/>
              </a:path>
            </a:pathLst>
          </a:custGeom>
          <a:solidFill>
            <a:srgbClr val="DBBD5C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5047" y="441197"/>
            <a:ext cx="47961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Gulim"/>
                <a:cs typeface="Gulim"/>
              </a:rPr>
              <a:t>요구</a:t>
            </a:r>
            <a:r>
              <a:rPr spc="-350" dirty="0">
                <a:latin typeface="Gulim"/>
                <a:cs typeface="Gulim"/>
              </a:rPr>
              <a:t> </a:t>
            </a:r>
            <a:r>
              <a:rPr dirty="0">
                <a:latin typeface="Gulim"/>
                <a:cs typeface="Gulim"/>
              </a:rPr>
              <a:t>사항</a:t>
            </a:r>
            <a:r>
              <a:rPr spc="-350" dirty="0">
                <a:latin typeface="Gulim"/>
                <a:cs typeface="Gulim"/>
              </a:rPr>
              <a:t> </a:t>
            </a:r>
            <a:r>
              <a:rPr dirty="0">
                <a:latin typeface="Gulim"/>
                <a:cs typeface="Gulim"/>
              </a:rPr>
              <a:t>분석</a:t>
            </a:r>
            <a:r>
              <a:rPr spc="-350" dirty="0">
                <a:latin typeface="Gulim"/>
                <a:cs typeface="Gulim"/>
              </a:rPr>
              <a:t> </a:t>
            </a:r>
            <a:r>
              <a:rPr spc="465" dirty="0">
                <a:latin typeface="Cambria"/>
                <a:cs typeface="Cambria"/>
              </a:rPr>
              <a:t>-</a:t>
            </a:r>
            <a:r>
              <a:rPr spc="55" dirty="0">
                <a:latin typeface="Cambria"/>
                <a:cs typeface="Cambria"/>
              </a:rPr>
              <a:t> </a:t>
            </a:r>
            <a:r>
              <a:rPr dirty="0">
                <a:latin typeface="Gulim"/>
                <a:cs typeface="Gulim"/>
              </a:rPr>
              <a:t>사용자</a:t>
            </a:r>
          </a:p>
        </p:txBody>
      </p:sp>
      <p:graphicFrame>
        <p:nvGraphicFramePr>
          <p:cNvPr id="11" name="object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0312176"/>
              </p:ext>
            </p:extLst>
          </p:nvPr>
        </p:nvGraphicFramePr>
        <p:xfrm>
          <a:off x="1265048" y="1452244"/>
          <a:ext cx="9555352" cy="51443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15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74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63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22959">
                <a:tc>
                  <a:txBody>
                    <a:bodyPr/>
                    <a:lstStyle/>
                    <a:p>
                      <a:pPr marL="390525" marR="384810" indent="9906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400" b="0" spc="5" dirty="0">
                          <a:solidFill>
                            <a:srgbClr val="FFFFFF"/>
                          </a:solidFill>
                          <a:latin typeface="Microsoft YaHei UI Light"/>
                          <a:cs typeface="Microsoft YaHei UI Light"/>
                        </a:rPr>
                        <a:t>USE  C</a:t>
                      </a:r>
                      <a:r>
                        <a:rPr sz="2400" b="0" spc="10" dirty="0">
                          <a:solidFill>
                            <a:srgbClr val="FFFFFF"/>
                          </a:solidFill>
                          <a:latin typeface="Microsoft YaHei UI Light"/>
                          <a:cs typeface="Microsoft YaHei UI Light"/>
                        </a:rPr>
                        <a:t>A</a:t>
                      </a:r>
                      <a:r>
                        <a:rPr sz="2400" b="0" spc="5" dirty="0">
                          <a:solidFill>
                            <a:srgbClr val="FFFFFF"/>
                          </a:solidFill>
                          <a:latin typeface="Microsoft YaHei UI Light"/>
                          <a:cs typeface="Microsoft YaHei UI Light"/>
                        </a:rPr>
                        <a:t>S</a:t>
                      </a:r>
                      <a:r>
                        <a:rPr sz="2400" b="0" dirty="0">
                          <a:solidFill>
                            <a:srgbClr val="FFFFFF"/>
                          </a:solidFill>
                          <a:latin typeface="Microsoft YaHei UI Light"/>
                          <a:cs typeface="Microsoft YaHei UI Light"/>
                        </a:rPr>
                        <a:t>E</a:t>
                      </a:r>
                      <a:endParaRPr sz="2400">
                        <a:latin typeface="Microsoft YaHei UI Light"/>
                        <a:cs typeface="Microsoft YaHei UI Light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1485E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730"/>
                        </a:spcBef>
                      </a:pPr>
                      <a:r>
                        <a:rPr lang="ko-KR" altLang="en-US" sz="2400" b="1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알림</a:t>
                      </a:r>
                      <a:endParaRPr sz="2400" dirty="0">
                        <a:latin typeface="Malgun Gothic"/>
                        <a:cs typeface="Malgun Gothic"/>
                      </a:endParaRPr>
                    </a:p>
                  </a:txBody>
                  <a:tcPr marL="0" marR="0" marT="2197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1485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13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85"/>
                        </a:spcBef>
                      </a:pPr>
                      <a:r>
                        <a:rPr sz="1800" dirty="0">
                          <a:latin typeface="Malgun Gothic"/>
                          <a:cs typeface="Malgun Gothic"/>
                        </a:rPr>
                        <a:t>설명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1250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110"/>
                        </a:spcBef>
                      </a:pPr>
                      <a:r>
                        <a:rPr lang="en-US" sz="1600" spc="-5" dirty="0">
                          <a:latin typeface="Malgun Gothic"/>
                          <a:cs typeface="Malgun Gothic"/>
                        </a:rPr>
                        <a:t>Notification </a:t>
                      </a:r>
                      <a:r>
                        <a:rPr lang="ko-KR" altLang="en-US" sz="1600" spc="-5" dirty="0">
                          <a:latin typeface="Malgun Gothic"/>
                          <a:cs typeface="Malgun Gothic"/>
                        </a:rPr>
                        <a:t>알림이 온 메시지들을 확인하는 기능</a:t>
                      </a:r>
                      <a:endParaRPr sz="1600" dirty="0">
                        <a:latin typeface="Malgun Gothic"/>
                        <a:cs typeface="Malgun Gothic"/>
                      </a:endParaRPr>
                    </a:p>
                  </a:txBody>
                  <a:tcPr marL="0" marR="0" marT="1409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800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85"/>
                        </a:spcBef>
                      </a:pPr>
                      <a:r>
                        <a:rPr sz="1800" dirty="0">
                          <a:latin typeface="Malgun Gothic"/>
                          <a:cs typeface="Malgun Gothic"/>
                        </a:rPr>
                        <a:t>사전</a:t>
                      </a:r>
                      <a:r>
                        <a:rPr sz="1800" spc="-12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dirty="0">
                          <a:latin typeface="Malgun Gothic"/>
                          <a:cs typeface="Malgun Gothic"/>
                        </a:rPr>
                        <a:t>조건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1250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115"/>
                        </a:spcBef>
                      </a:pPr>
                      <a:r>
                        <a:rPr sz="1600" spc="-5" dirty="0">
                          <a:latin typeface="Malgun Gothic"/>
                          <a:cs typeface="Malgun Gothic"/>
                        </a:rPr>
                        <a:t>로그인</a:t>
                      </a:r>
                      <a:r>
                        <a:rPr sz="1600" spc="-8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00" spc="-5" dirty="0">
                          <a:latin typeface="Malgun Gothic"/>
                          <a:cs typeface="Malgun Gothic"/>
                        </a:rPr>
                        <a:t>상태</a:t>
                      </a:r>
                      <a:endParaRPr sz="1600" dirty="0">
                        <a:latin typeface="Malgun Gothic"/>
                        <a:cs typeface="Malgun Gothic"/>
                      </a:endParaRPr>
                    </a:p>
                  </a:txBody>
                  <a:tcPr marL="0" marR="0" marT="1416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813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85"/>
                        </a:spcBef>
                      </a:pPr>
                      <a:r>
                        <a:rPr sz="1800" dirty="0">
                          <a:latin typeface="Malgun Gothic"/>
                          <a:cs typeface="Malgun Gothic"/>
                        </a:rPr>
                        <a:t>사후</a:t>
                      </a:r>
                      <a:r>
                        <a:rPr sz="1800" spc="-12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dirty="0">
                          <a:latin typeface="Malgun Gothic"/>
                          <a:cs typeface="Malgun Gothic"/>
                        </a:rPr>
                        <a:t>조건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1250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15"/>
                        </a:spcBef>
                      </a:pPr>
                      <a:r>
                        <a:rPr lang="en-US" sz="1600" spc="-5" dirty="0">
                          <a:latin typeface="Malgun Gothic"/>
                          <a:cs typeface="Malgun Gothic"/>
                        </a:rPr>
                        <a:t>Notification</a:t>
                      </a:r>
                      <a:r>
                        <a:rPr lang="ko-KR" altLang="en-US" sz="1600" spc="-5" dirty="0">
                          <a:latin typeface="Malgun Gothic"/>
                          <a:cs typeface="Malgun Gothic"/>
                        </a:rPr>
                        <a:t> 목록들 출력</a:t>
                      </a:r>
                      <a:endParaRPr sz="1600" dirty="0">
                        <a:latin typeface="Malgun Gothic"/>
                        <a:cs typeface="Malgun Gothic"/>
                      </a:endParaRPr>
                    </a:p>
                  </a:txBody>
                  <a:tcPr marL="0" marR="0" marT="1416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097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800" dirty="0">
                          <a:latin typeface="Malgun Gothic"/>
                          <a:cs typeface="Malgun Gothic"/>
                        </a:rPr>
                        <a:t>기본</a:t>
                      </a:r>
                      <a:r>
                        <a:rPr sz="1800" spc="-12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dirty="0">
                          <a:latin typeface="Malgun Gothic"/>
                          <a:cs typeface="Malgun Gothic"/>
                        </a:rPr>
                        <a:t>흐름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571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600" b="0" spc="-40" dirty="0">
                          <a:latin typeface="Microsoft YaHei UI Light"/>
                          <a:cs typeface="Microsoft YaHei UI Light"/>
                        </a:rPr>
                        <a:t>ACTOR</a:t>
                      </a:r>
                      <a:endParaRPr sz="1600" dirty="0">
                        <a:latin typeface="Microsoft YaHei UI Light"/>
                        <a:cs typeface="Microsoft YaHei UI Light"/>
                      </a:endParaRPr>
                    </a:p>
                  </a:txBody>
                  <a:tcPr marL="0" marR="0" marT="717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600" b="0" spc="-15" dirty="0">
                          <a:latin typeface="Microsoft YaHei UI Light"/>
                          <a:cs typeface="Microsoft YaHei UI Light"/>
                        </a:rPr>
                        <a:t>SYSTEM</a:t>
                      </a:r>
                      <a:endParaRPr sz="1600">
                        <a:latin typeface="Microsoft YaHei UI Light"/>
                        <a:cs typeface="Microsoft YaHei UI Light"/>
                      </a:endParaRPr>
                    </a:p>
                  </a:txBody>
                  <a:tcPr marL="0" marR="0" marT="717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7398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2250" dirty="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600" b="0" spc="-5" dirty="0">
                          <a:latin typeface="Microsoft YaHei UI Light"/>
                          <a:cs typeface="Microsoft YaHei UI Light"/>
                        </a:rPr>
                        <a:t>1. </a:t>
                      </a:r>
                      <a:r>
                        <a:rPr lang="ko-KR" altLang="en-US" sz="1600" spc="-5" dirty="0">
                          <a:latin typeface="Malgun Gothic"/>
                          <a:cs typeface="Malgun Gothic"/>
                        </a:rPr>
                        <a:t>알림 탭을 클릭한다</a:t>
                      </a:r>
                      <a:r>
                        <a:rPr lang="en-US" altLang="ko-KR" sz="1600" spc="-5" dirty="0">
                          <a:latin typeface="Malgun Gothic"/>
                          <a:cs typeface="Malgun Gothic"/>
                        </a:rPr>
                        <a:t>.</a:t>
                      </a:r>
                      <a:endParaRPr sz="1600" dirty="0">
                        <a:latin typeface="Malgun Gothic"/>
                        <a:cs typeface="Malgun Gothic"/>
                      </a:endParaRPr>
                    </a:p>
                  </a:txBody>
                  <a:tcPr marL="0" marR="0" marT="38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2250" dirty="0">
                        <a:latin typeface="Times New Roman"/>
                        <a:cs typeface="Times New Roman"/>
                      </a:endParaRPr>
                    </a:p>
                    <a:p>
                      <a:pPr marL="314325" indent="-222885">
                        <a:lnSpc>
                          <a:spcPct val="100000"/>
                        </a:lnSpc>
                        <a:buFont typeface="Microsoft YaHei UI Light"/>
                        <a:buAutoNum type="arabicPeriod" startAt="2"/>
                        <a:tabLst>
                          <a:tab pos="314960" algn="l"/>
                        </a:tabLst>
                      </a:pPr>
                      <a:r>
                        <a:rPr lang="en-US" sz="1600" spc="-5" dirty="0">
                          <a:latin typeface="Malgun Gothic"/>
                          <a:cs typeface="Malgun Gothic"/>
                        </a:rPr>
                        <a:t>DB</a:t>
                      </a:r>
                      <a:r>
                        <a:rPr lang="ko-KR" altLang="en-US" sz="1600" spc="-5" dirty="0">
                          <a:latin typeface="Malgun Gothic"/>
                          <a:cs typeface="Malgun Gothic"/>
                        </a:rPr>
                        <a:t>에서 알림 목록들을 요청한다</a:t>
                      </a:r>
                      <a:r>
                        <a:rPr lang="en-US" altLang="ko-KR" sz="1600" spc="-5" dirty="0">
                          <a:latin typeface="Malgun Gothic"/>
                          <a:cs typeface="Malgun Gothic"/>
                        </a:rPr>
                        <a:t>.</a:t>
                      </a:r>
                    </a:p>
                    <a:p>
                      <a:pPr marL="314325" indent="-222885">
                        <a:lnSpc>
                          <a:spcPct val="100000"/>
                        </a:lnSpc>
                        <a:buFont typeface="Microsoft YaHei UI Light"/>
                        <a:buAutoNum type="arabicPeriod" startAt="2"/>
                        <a:tabLst>
                          <a:tab pos="314960" algn="l"/>
                        </a:tabLst>
                      </a:pPr>
                      <a:r>
                        <a:rPr lang="ko-KR" altLang="en-US" sz="1600" spc="-5" dirty="0">
                          <a:latin typeface="Malgun Gothic"/>
                          <a:cs typeface="Malgun Gothic"/>
                        </a:rPr>
                        <a:t>알림 목록들 출력</a:t>
                      </a:r>
                      <a:endParaRPr sz="1600" dirty="0">
                        <a:latin typeface="Malgun Gothic"/>
                        <a:cs typeface="Malgun Gothic"/>
                      </a:endParaRPr>
                    </a:p>
                  </a:txBody>
                  <a:tcPr marL="0" marR="0" marT="38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922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dirty="0">
                          <a:latin typeface="Malgun Gothic"/>
                          <a:cs typeface="Malgun Gothic"/>
                        </a:rPr>
                        <a:t>예외</a:t>
                      </a:r>
                      <a:r>
                        <a:rPr sz="1800" spc="-12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dirty="0">
                          <a:latin typeface="Malgun Gothic"/>
                          <a:cs typeface="Malgun Gothic"/>
                        </a:rPr>
                        <a:t>발생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31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285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500" dirty="0">
                          <a:latin typeface="Malgun Gothic"/>
                          <a:cs typeface="Malgun Gothic"/>
                        </a:rPr>
                        <a:t>해당사항</a:t>
                      </a:r>
                      <a:r>
                        <a:rPr sz="1500" spc="-9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500" dirty="0">
                          <a:latin typeface="Malgun Gothic"/>
                          <a:cs typeface="Malgun Gothic"/>
                        </a:rPr>
                        <a:t>없음</a:t>
                      </a:r>
                      <a:endParaRPr sz="1500">
                        <a:latin typeface="Malgun Gothic"/>
                        <a:cs typeface="Malgun Gothic"/>
                      </a:endParaRPr>
                    </a:p>
                  </a:txBody>
                  <a:tcPr marL="0" marR="0" marT="57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2850" dirty="0">
                        <a:latin typeface="Times New Roman"/>
                        <a:cs typeface="Times New Roman"/>
                      </a:endParaRPr>
                    </a:p>
                    <a:p>
                      <a:pPr marL="92075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>
                          <a:latin typeface="Malgun Gothic"/>
                          <a:cs typeface="Malgun Gothic"/>
                        </a:rPr>
                        <a:t>네트워크 에러 시 메시지 호출</a:t>
                      </a:r>
                    </a:p>
                  </a:txBody>
                  <a:tcPr marL="0" marR="0" marT="57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08585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25</a:t>
            </a:fld>
            <a:endParaRPr dirty="0"/>
          </a:p>
        </p:txBody>
      </p:sp>
      <p:sp>
        <p:nvSpPr>
          <p:cNvPr id="14" name="object 7">
            <a:extLst>
              <a:ext uri="{FF2B5EF4-FFF2-40B4-BE49-F238E27FC236}">
                <a16:creationId xmlns:a16="http://schemas.microsoft.com/office/drawing/2014/main" id="{AA45CC70-3CCB-F84D-8218-3E919D8BC798}"/>
              </a:ext>
            </a:extLst>
          </p:cNvPr>
          <p:cNvSpPr/>
          <p:nvPr/>
        </p:nvSpPr>
        <p:spPr>
          <a:xfrm>
            <a:off x="762000" y="566973"/>
            <a:ext cx="367314" cy="347428"/>
          </a:xfrm>
          <a:custGeom>
            <a:avLst/>
            <a:gdLst/>
            <a:ahLst/>
            <a:cxnLst/>
            <a:rect l="l" t="t" r="r" b="b"/>
            <a:pathLst>
              <a:path w="996950" h="942975">
                <a:moveTo>
                  <a:pt x="996632" y="0"/>
                </a:moveTo>
                <a:lnTo>
                  <a:pt x="765771" y="0"/>
                </a:lnTo>
                <a:lnTo>
                  <a:pt x="740731" y="77364"/>
                </a:lnTo>
                <a:lnTo>
                  <a:pt x="717914" y="149313"/>
                </a:lnTo>
                <a:lnTo>
                  <a:pt x="697192" y="216022"/>
                </a:lnTo>
                <a:lnTo>
                  <a:pt x="678437" y="277668"/>
                </a:lnTo>
                <a:lnTo>
                  <a:pt x="661520" y="334425"/>
                </a:lnTo>
                <a:lnTo>
                  <a:pt x="646314" y="386470"/>
                </a:lnTo>
                <a:lnTo>
                  <a:pt x="632691" y="433977"/>
                </a:lnTo>
                <a:lnTo>
                  <a:pt x="576986" y="633564"/>
                </a:lnTo>
                <a:lnTo>
                  <a:pt x="570788" y="633564"/>
                </a:lnTo>
                <a:lnTo>
                  <a:pt x="579429" y="563672"/>
                </a:lnTo>
                <a:lnTo>
                  <a:pt x="583581" y="525241"/>
                </a:lnTo>
                <a:lnTo>
                  <a:pt x="587665" y="484412"/>
                </a:lnTo>
                <a:lnTo>
                  <a:pt x="595766" y="395345"/>
                </a:lnTo>
                <a:lnTo>
                  <a:pt x="604001" y="296028"/>
                </a:lnTo>
                <a:lnTo>
                  <a:pt x="626948" y="0"/>
                </a:lnTo>
                <a:lnTo>
                  <a:pt x="421881" y="0"/>
                </a:lnTo>
                <a:lnTo>
                  <a:pt x="373441" y="135350"/>
                </a:lnTo>
                <a:lnTo>
                  <a:pt x="330833" y="256462"/>
                </a:lnTo>
                <a:lnTo>
                  <a:pt x="293886" y="363709"/>
                </a:lnTo>
                <a:lnTo>
                  <a:pt x="262432" y="457461"/>
                </a:lnTo>
                <a:lnTo>
                  <a:pt x="236302" y="538093"/>
                </a:lnTo>
                <a:lnTo>
                  <a:pt x="215326" y="605976"/>
                </a:lnTo>
                <a:lnTo>
                  <a:pt x="206717" y="635254"/>
                </a:lnTo>
                <a:lnTo>
                  <a:pt x="201155" y="635254"/>
                </a:lnTo>
                <a:lnTo>
                  <a:pt x="207600" y="586520"/>
                </a:lnTo>
                <a:lnTo>
                  <a:pt x="215905" y="516039"/>
                </a:lnTo>
                <a:lnTo>
                  <a:pt x="231397" y="375272"/>
                </a:lnTo>
                <a:lnTo>
                  <a:pt x="270725" y="0"/>
                </a:lnTo>
                <a:lnTo>
                  <a:pt x="39763" y="0"/>
                </a:lnTo>
                <a:lnTo>
                  <a:pt x="0" y="942797"/>
                </a:lnTo>
                <a:lnTo>
                  <a:pt x="225145" y="942797"/>
                </a:lnTo>
                <a:lnTo>
                  <a:pt x="246640" y="886471"/>
                </a:lnTo>
                <a:lnTo>
                  <a:pt x="347949" y="624098"/>
                </a:lnTo>
                <a:lnTo>
                  <a:pt x="382475" y="533034"/>
                </a:lnTo>
                <a:lnTo>
                  <a:pt x="397783" y="491528"/>
                </a:lnTo>
                <a:lnTo>
                  <a:pt x="411565" y="453054"/>
                </a:lnTo>
                <a:lnTo>
                  <a:pt x="433882" y="386257"/>
                </a:lnTo>
                <a:lnTo>
                  <a:pt x="439445" y="386257"/>
                </a:lnTo>
                <a:lnTo>
                  <a:pt x="436240" y="421815"/>
                </a:lnTo>
                <a:lnTo>
                  <a:pt x="433100" y="461433"/>
                </a:lnTo>
                <a:lnTo>
                  <a:pt x="426862" y="551446"/>
                </a:lnTo>
                <a:lnTo>
                  <a:pt x="409776" y="822965"/>
                </a:lnTo>
                <a:lnTo>
                  <a:pt x="401561" y="942797"/>
                </a:lnTo>
                <a:lnTo>
                  <a:pt x="626897" y="942797"/>
                </a:lnTo>
                <a:lnTo>
                  <a:pt x="996632" y="0"/>
                </a:lnTo>
                <a:close/>
              </a:path>
            </a:pathLst>
          </a:custGeom>
          <a:solidFill>
            <a:srgbClr val="DBBD5C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5047" y="441197"/>
            <a:ext cx="47961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Gulim"/>
                <a:cs typeface="Gulim"/>
              </a:rPr>
              <a:t>요구</a:t>
            </a:r>
            <a:r>
              <a:rPr spc="-350" dirty="0">
                <a:latin typeface="Gulim"/>
                <a:cs typeface="Gulim"/>
              </a:rPr>
              <a:t> </a:t>
            </a:r>
            <a:r>
              <a:rPr dirty="0">
                <a:latin typeface="Gulim"/>
                <a:cs typeface="Gulim"/>
              </a:rPr>
              <a:t>사항</a:t>
            </a:r>
            <a:r>
              <a:rPr spc="-350" dirty="0">
                <a:latin typeface="Gulim"/>
                <a:cs typeface="Gulim"/>
              </a:rPr>
              <a:t> </a:t>
            </a:r>
            <a:r>
              <a:rPr dirty="0">
                <a:latin typeface="Gulim"/>
                <a:cs typeface="Gulim"/>
              </a:rPr>
              <a:t>분석</a:t>
            </a:r>
            <a:r>
              <a:rPr spc="-350" dirty="0">
                <a:latin typeface="Gulim"/>
                <a:cs typeface="Gulim"/>
              </a:rPr>
              <a:t> </a:t>
            </a:r>
            <a:r>
              <a:rPr spc="465" dirty="0">
                <a:latin typeface="Cambria"/>
                <a:cs typeface="Cambria"/>
              </a:rPr>
              <a:t>-</a:t>
            </a:r>
            <a:r>
              <a:rPr spc="55" dirty="0">
                <a:latin typeface="Cambria"/>
                <a:cs typeface="Cambria"/>
              </a:rPr>
              <a:t> </a:t>
            </a:r>
            <a:r>
              <a:rPr dirty="0">
                <a:latin typeface="Gulim"/>
                <a:cs typeface="Gulim"/>
              </a:rPr>
              <a:t>사용자</a:t>
            </a:r>
          </a:p>
        </p:txBody>
      </p:sp>
      <p:graphicFrame>
        <p:nvGraphicFramePr>
          <p:cNvPr id="11" name="object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4187961"/>
              </p:ext>
            </p:extLst>
          </p:nvPr>
        </p:nvGraphicFramePr>
        <p:xfrm>
          <a:off x="1371600" y="1452244"/>
          <a:ext cx="9613900" cy="51443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818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408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912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22959">
                <a:tc>
                  <a:txBody>
                    <a:bodyPr/>
                    <a:lstStyle/>
                    <a:p>
                      <a:pPr marL="390525" marR="384810" indent="9906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400" b="0" spc="5" dirty="0">
                          <a:solidFill>
                            <a:srgbClr val="FFFFFF"/>
                          </a:solidFill>
                          <a:latin typeface="Microsoft YaHei UI Light"/>
                          <a:cs typeface="Microsoft YaHei UI Light"/>
                        </a:rPr>
                        <a:t>USE  C</a:t>
                      </a:r>
                      <a:r>
                        <a:rPr sz="2400" b="0" spc="10" dirty="0">
                          <a:solidFill>
                            <a:srgbClr val="FFFFFF"/>
                          </a:solidFill>
                          <a:latin typeface="Microsoft YaHei UI Light"/>
                          <a:cs typeface="Microsoft YaHei UI Light"/>
                        </a:rPr>
                        <a:t>A</a:t>
                      </a:r>
                      <a:r>
                        <a:rPr sz="2400" b="0" spc="5" dirty="0">
                          <a:solidFill>
                            <a:srgbClr val="FFFFFF"/>
                          </a:solidFill>
                          <a:latin typeface="Microsoft YaHei UI Light"/>
                          <a:cs typeface="Microsoft YaHei UI Light"/>
                        </a:rPr>
                        <a:t>S</a:t>
                      </a:r>
                      <a:r>
                        <a:rPr sz="2400" b="0" dirty="0">
                          <a:solidFill>
                            <a:srgbClr val="FFFFFF"/>
                          </a:solidFill>
                          <a:latin typeface="Microsoft YaHei UI Light"/>
                          <a:cs typeface="Microsoft YaHei UI Light"/>
                        </a:rPr>
                        <a:t>E</a:t>
                      </a:r>
                      <a:endParaRPr sz="2400">
                        <a:latin typeface="Microsoft YaHei UI Light"/>
                        <a:cs typeface="Microsoft YaHei UI Light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1485E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30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공지사항</a:t>
                      </a:r>
                      <a:r>
                        <a:rPr sz="2400" b="1" spc="-14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확인</a:t>
                      </a:r>
                      <a:endParaRPr sz="2400">
                        <a:latin typeface="Malgun Gothic"/>
                        <a:cs typeface="Malgun Gothic"/>
                      </a:endParaRPr>
                    </a:p>
                  </a:txBody>
                  <a:tcPr marL="0" marR="0" marT="2197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1485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13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85"/>
                        </a:spcBef>
                      </a:pPr>
                      <a:r>
                        <a:rPr sz="1800" dirty="0">
                          <a:latin typeface="Malgun Gothic"/>
                          <a:cs typeface="Malgun Gothic"/>
                        </a:rPr>
                        <a:t>설명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1250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110"/>
                        </a:spcBef>
                      </a:pPr>
                      <a:r>
                        <a:rPr sz="1600" spc="-5" dirty="0">
                          <a:latin typeface="Malgun Gothic"/>
                          <a:cs typeface="Malgun Gothic"/>
                        </a:rPr>
                        <a:t>등록된 공지사항을 확인하고자 하는</a:t>
                      </a:r>
                      <a:r>
                        <a:rPr sz="1600" spc="-305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00" spc="-5" dirty="0">
                          <a:latin typeface="Malgun Gothic"/>
                          <a:cs typeface="Malgun Gothic"/>
                        </a:rPr>
                        <a:t>경우</a:t>
                      </a:r>
                      <a:endParaRPr sz="1600" dirty="0">
                        <a:latin typeface="Malgun Gothic"/>
                        <a:cs typeface="Malgun Gothic"/>
                      </a:endParaRPr>
                    </a:p>
                  </a:txBody>
                  <a:tcPr marL="0" marR="0" marT="1409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800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85"/>
                        </a:spcBef>
                      </a:pPr>
                      <a:r>
                        <a:rPr sz="1800" dirty="0">
                          <a:latin typeface="Malgun Gothic"/>
                          <a:cs typeface="Malgun Gothic"/>
                        </a:rPr>
                        <a:t>사전</a:t>
                      </a:r>
                      <a:r>
                        <a:rPr sz="1800" spc="-12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dirty="0">
                          <a:latin typeface="Malgun Gothic"/>
                          <a:cs typeface="Malgun Gothic"/>
                        </a:rPr>
                        <a:t>조건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1250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115"/>
                        </a:spcBef>
                      </a:pPr>
                      <a:r>
                        <a:rPr sz="1600" spc="-5" dirty="0">
                          <a:latin typeface="Malgun Gothic"/>
                          <a:cs typeface="Malgun Gothic"/>
                        </a:rPr>
                        <a:t>로그인여부</a:t>
                      </a:r>
                      <a:r>
                        <a:rPr sz="1600" spc="-75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00" spc="-5" dirty="0">
                          <a:latin typeface="Malgun Gothic"/>
                          <a:cs typeface="Malgun Gothic"/>
                        </a:rPr>
                        <a:t>상관없음</a:t>
                      </a:r>
                      <a:endParaRPr sz="1600">
                        <a:latin typeface="Malgun Gothic"/>
                        <a:cs typeface="Malgun Gothic"/>
                      </a:endParaRPr>
                    </a:p>
                  </a:txBody>
                  <a:tcPr marL="0" marR="0" marT="1416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813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85"/>
                        </a:spcBef>
                      </a:pPr>
                      <a:r>
                        <a:rPr sz="1800" dirty="0">
                          <a:latin typeface="Malgun Gothic"/>
                          <a:cs typeface="Malgun Gothic"/>
                        </a:rPr>
                        <a:t>사후</a:t>
                      </a:r>
                      <a:r>
                        <a:rPr sz="1800" spc="-12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dirty="0">
                          <a:latin typeface="Malgun Gothic"/>
                          <a:cs typeface="Malgun Gothic"/>
                        </a:rPr>
                        <a:t>조건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1250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115"/>
                        </a:spcBef>
                      </a:pPr>
                      <a:r>
                        <a:rPr sz="1600" spc="-5" dirty="0">
                          <a:latin typeface="Malgun Gothic"/>
                          <a:cs typeface="Malgun Gothic"/>
                        </a:rPr>
                        <a:t>공지사항 리스트</a:t>
                      </a:r>
                      <a:r>
                        <a:rPr sz="1600" spc="-155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00" spc="-5" dirty="0">
                          <a:latin typeface="Malgun Gothic"/>
                          <a:cs typeface="Malgun Gothic"/>
                        </a:rPr>
                        <a:t>출력</a:t>
                      </a:r>
                      <a:endParaRPr sz="1600">
                        <a:latin typeface="Malgun Gothic"/>
                        <a:cs typeface="Malgun Gothic"/>
                      </a:endParaRPr>
                    </a:p>
                  </a:txBody>
                  <a:tcPr marL="0" marR="0" marT="1416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097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800" dirty="0">
                          <a:latin typeface="Malgun Gothic"/>
                          <a:cs typeface="Malgun Gothic"/>
                        </a:rPr>
                        <a:t>기본</a:t>
                      </a:r>
                      <a:r>
                        <a:rPr sz="1800" spc="-12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dirty="0">
                          <a:latin typeface="Malgun Gothic"/>
                          <a:cs typeface="Malgun Gothic"/>
                        </a:rPr>
                        <a:t>흐름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571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600" b="0" spc="-40" dirty="0">
                          <a:latin typeface="Microsoft YaHei UI Light"/>
                          <a:cs typeface="Microsoft YaHei UI Light"/>
                        </a:rPr>
                        <a:t>ACTOR</a:t>
                      </a:r>
                      <a:endParaRPr sz="1600">
                        <a:latin typeface="Microsoft YaHei UI Light"/>
                        <a:cs typeface="Microsoft YaHei UI Light"/>
                      </a:endParaRPr>
                    </a:p>
                  </a:txBody>
                  <a:tcPr marL="0" marR="0" marT="717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600" b="0" spc="-15" dirty="0">
                          <a:latin typeface="Microsoft YaHei UI Light"/>
                          <a:cs typeface="Microsoft YaHei UI Light"/>
                        </a:rPr>
                        <a:t>SYSTEM</a:t>
                      </a:r>
                      <a:endParaRPr sz="1600">
                        <a:latin typeface="Microsoft YaHei UI Light"/>
                        <a:cs typeface="Microsoft YaHei UI Light"/>
                      </a:endParaRPr>
                    </a:p>
                  </a:txBody>
                  <a:tcPr marL="0" marR="0" marT="717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7398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3100" dirty="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600" b="0" spc="-5" dirty="0">
                          <a:latin typeface="Microsoft YaHei UI Light"/>
                          <a:cs typeface="Microsoft YaHei UI Light"/>
                        </a:rPr>
                        <a:t>1. </a:t>
                      </a:r>
                      <a:r>
                        <a:rPr lang="en-US" sz="1600" b="0" spc="-5" dirty="0">
                          <a:latin typeface="Malgun Gothic"/>
                          <a:cs typeface="Microsoft YaHei UI Light"/>
                        </a:rPr>
                        <a:t>Setting </a:t>
                      </a:r>
                      <a:r>
                        <a:rPr sz="1600" spc="-5" dirty="0" err="1">
                          <a:latin typeface="Malgun Gothic"/>
                          <a:cs typeface="Malgun Gothic"/>
                        </a:rPr>
                        <a:t>화면에서</a:t>
                      </a:r>
                      <a:r>
                        <a:rPr sz="1600" spc="-5" dirty="0">
                          <a:latin typeface="Malgun Gothic"/>
                          <a:cs typeface="Malgun Gothic"/>
                        </a:rPr>
                        <a:t> 공지사항</a:t>
                      </a:r>
                      <a:r>
                        <a:rPr sz="1600" spc="-15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00" spc="-5" dirty="0">
                          <a:latin typeface="Malgun Gothic"/>
                          <a:cs typeface="Malgun Gothic"/>
                        </a:rPr>
                        <a:t>선택</a:t>
                      </a:r>
                      <a:endParaRPr sz="1600" dirty="0">
                        <a:latin typeface="Malgun Gothic"/>
                        <a:cs typeface="Malgun Gothic"/>
                      </a:endParaRPr>
                    </a:p>
                  </a:txBody>
                  <a:tcPr marL="0" marR="0" marT="19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600" b="0" spc="-5" dirty="0">
                          <a:latin typeface="Microsoft YaHei UI Light"/>
                          <a:cs typeface="Microsoft YaHei UI Light"/>
                        </a:rPr>
                        <a:t>2. </a:t>
                      </a:r>
                      <a:r>
                        <a:rPr sz="1600" spc="-5" dirty="0">
                          <a:latin typeface="Malgun Gothic"/>
                          <a:cs typeface="Malgun Gothic"/>
                        </a:rPr>
                        <a:t>해당 공지사항 페이지로</a:t>
                      </a:r>
                      <a:r>
                        <a:rPr sz="1600" spc="-235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00" spc="-5" dirty="0">
                          <a:latin typeface="Malgun Gothic"/>
                          <a:cs typeface="Malgun Gothic"/>
                        </a:rPr>
                        <a:t>이동</a:t>
                      </a:r>
                      <a:endParaRPr sz="1600">
                        <a:latin typeface="Malgun Gothic"/>
                        <a:cs typeface="Malgun Gothic"/>
                      </a:endParaRPr>
                    </a:p>
                  </a:txBody>
                  <a:tcPr marL="0" marR="0" marT="19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922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dirty="0">
                          <a:latin typeface="Malgun Gothic"/>
                          <a:cs typeface="Malgun Gothic"/>
                        </a:rPr>
                        <a:t>예외</a:t>
                      </a:r>
                      <a:r>
                        <a:rPr sz="1800" spc="-12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dirty="0">
                          <a:latin typeface="Malgun Gothic"/>
                          <a:cs typeface="Malgun Gothic"/>
                        </a:rPr>
                        <a:t>발생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31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285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500" dirty="0">
                          <a:latin typeface="Malgun Gothic"/>
                          <a:cs typeface="Malgun Gothic"/>
                        </a:rPr>
                        <a:t>해당사항</a:t>
                      </a:r>
                      <a:r>
                        <a:rPr sz="1500" spc="-9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500" dirty="0">
                          <a:latin typeface="Malgun Gothic"/>
                          <a:cs typeface="Malgun Gothic"/>
                        </a:rPr>
                        <a:t>없음</a:t>
                      </a:r>
                      <a:endParaRPr sz="1500">
                        <a:latin typeface="Malgun Gothic"/>
                        <a:cs typeface="Malgun Gothic"/>
                      </a:endParaRPr>
                    </a:p>
                  </a:txBody>
                  <a:tcPr marL="0" marR="0" marT="57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2850" dirty="0">
                        <a:latin typeface="Times New Roman"/>
                        <a:cs typeface="Times New Roman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500" dirty="0">
                          <a:latin typeface="Malgun Gothic"/>
                          <a:cs typeface="Malgun Gothic"/>
                        </a:rPr>
                        <a:t>해당사항</a:t>
                      </a:r>
                      <a:r>
                        <a:rPr sz="1500" spc="-9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500" dirty="0">
                          <a:latin typeface="Malgun Gothic"/>
                          <a:cs typeface="Malgun Gothic"/>
                        </a:rPr>
                        <a:t>없음</a:t>
                      </a:r>
                    </a:p>
                  </a:txBody>
                  <a:tcPr marL="0" marR="0" marT="57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08585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26</a:t>
            </a:fld>
            <a:endParaRPr dirty="0"/>
          </a:p>
        </p:txBody>
      </p:sp>
      <p:sp>
        <p:nvSpPr>
          <p:cNvPr id="14" name="object 7">
            <a:extLst>
              <a:ext uri="{FF2B5EF4-FFF2-40B4-BE49-F238E27FC236}">
                <a16:creationId xmlns:a16="http://schemas.microsoft.com/office/drawing/2014/main" id="{F03E3467-D7D8-C642-A877-43AA375EFFFC}"/>
              </a:ext>
            </a:extLst>
          </p:cNvPr>
          <p:cNvSpPr/>
          <p:nvPr/>
        </p:nvSpPr>
        <p:spPr>
          <a:xfrm>
            <a:off x="762000" y="566973"/>
            <a:ext cx="367314" cy="347428"/>
          </a:xfrm>
          <a:custGeom>
            <a:avLst/>
            <a:gdLst/>
            <a:ahLst/>
            <a:cxnLst/>
            <a:rect l="l" t="t" r="r" b="b"/>
            <a:pathLst>
              <a:path w="996950" h="942975">
                <a:moveTo>
                  <a:pt x="996632" y="0"/>
                </a:moveTo>
                <a:lnTo>
                  <a:pt x="765771" y="0"/>
                </a:lnTo>
                <a:lnTo>
                  <a:pt x="740731" y="77364"/>
                </a:lnTo>
                <a:lnTo>
                  <a:pt x="717914" y="149313"/>
                </a:lnTo>
                <a:lnTo>
                  <a:pt x="697192" y="216022"/>
                </a:lnTo>
                <a:lnTo>
                  <a:pt x="678437" y="277668"/>
                </a:lnTo>
                <a:lnTo>
                  <a:pt x="661520" y="334425"/>
                </a:lnTo>
                <a:lnTo>
                  <a:pt x="646314" y="386470"/>
                </a:lnTo>
                <a:lnTo>
                  <a:pt x="632691" y="433977"/>
                </a:lnTo>
                <a:lnTo>
                  <a:pt x="576986" y="633564"/>
                </a:lnTo>
                <a:lnTo>
                  <a:pt x="570788" y="633564"/>
                </a:lnTo>
                <a:lnTo>
                  <a:pt x="579429" y="563672"/>
                </a:lnTo>
                <a:lnTo>
                  <a:pt x="583581" y="525241"/>
                </a:lnTo>
                <a:lnTo>
                  <a:pt x="587665" y="484412"/>
                </a:lnTo>
                <a:lnTo>
                  <a:pt x="595766" y="395345"/>
                </a:lnTo>
                <a:lnTo>
                  <a:pt x="604001" y="296028"/>
                </a:lnTo>
                <a:lnTo>
                  <a:pt x="626948" y="0"/>
                </a:lnTo>
                <a:lnTo>
                  <a:pt x="421881" y="0"/>
                </a:lnTo>
                <a:lnTo>
                  <a:pt x="373441" y="135350"/>
                </a:lnTo>
                <a:lnTo>
                  <a:pt x="330833" y="256462"/>
                </a:lnTo>
                <a:lnTo>
                  <a:pt x="293886" y="363709"/>
                </a:lnTo>
                <a:lnTo>
                  <a:pt x="262432" y="457461"/>
                </a:lnTo>
                <a:lnTo>
                  <a:pt x="236302" y="538093"/>
                </a:lnTo>
                <a:lnTo>
                  <a:pt x="215326" y="605976"/>
                </a:lnTo>
                <a:lnTo>
                  <a:pt x="206717" y="635254"/>
                </a:lnTo>
                <a:lnTo>
                  <a:pt x="201155" y="635254"/>
                </a:lnTo>
                <a:lnTo>
                  <a:pt x="207600" y="586520"/>
                </a:lnTo>
                <a:lnTo>
                  <a:pt x="215905" y="516039"/>
                </a:lnTo>
                <a:lnTo>
                  <a:pt x="231397" y="375272"/>
                </a:lnTo>
                <a:lnTo>
                  <a:pt x="270725" y="0"/>
                </a:lnTo>
                <a:lnTo>
                  <a:pt x="39763" y="0"/>
                </a:lnTo>
                <a:lnTo>
                  <a:pt x="0" y="942797"/>
                </a:lnTo>
                <a:lnTo>
                  <a:pt x="225145" y="942797"/>
                </a:lnTo>
                <a:lnTo>
                  <a:pt x="246640" y="886471"/>
                </a:lnTo>
                <a:lnTo>
                  <a:pt x="347949" y="624098"/>
                </a:lnTo>
                <a:lnTo>
                  <a:pt x="382475" y="533034"/>
                </a:lnTo>
                <a:lnTo>
                  <a:pt x="397783" y="491528"/>
                </a:lnTo>
                <a:lnTo>
                  <a:pt x="411565" y="453054"/>
                </a:lnTo>
                <a:lnTo>
                  <a:pt x="433882" y="386257"/>
                </a:lnTo>
                <a:lnTo>
                  <a:pt x="439445" y="386257"/>
                </a:lnTo>
                <a:lnTo>
                  <a:pt x="436240" y="421815"/>
                </a:lnTo>
                <a:lnTo>
                  <a:pt x="433100" y="461433"/>
                </a:lnTo>
                <a:lnTo>
                  <a:pt x="426862" y="551446"/>
                </a:lnTo>
                <a:lnTo>
                  <a:pt x="409776" y="822965"/>
                </a:lnTo>
                <a:lnTo>
                  <a:pt x="401561" y="942797"/>
                </a:lnTo>
                <a:lnTo>
                  <a:pt x="626897" y="942797"/>
                </a:lnTo>
                <a:lnTo>
                  <a:pt x="996632" y="0"/>
                </a:lnTo>
                <a:close/>
              </a:path>
            </a:pathLst>
          </a:custGeom>
          <a:solidFill>
            <a:srgbClr val="DBBD5C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5047" y="441197"/>
            <a:ext cx="47961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Gulim"/>
                <a:cs typeface="Gulim"/>
              </a:rPr>
              <a:t>요구</a:t>
            </a:r>
            <a:r>
              <a:rPr spc="-350" dirty="0">
                <a:latin typeface="Gulim"/>
                <a:cs typeface="Gulim"/>
              </a:rPr>
              <a:t> </a:t>
            </a:r>
            <a:r>
              <a:rPr dirty="0">
                <a:latin typeface="Gulim"/>
                <a:cs typeface="Gulim"/>
              </a:rPr>
              <a:t>사항</a:t>
            </a:r>
            <a:r>
              <a:rPr spc="-350" dirty="0">
                <a:latin typeface="Gulim"/>
                <a:cs typeface="Gulim"/>
              </a:rPr>
              <a:t> </a:t>
            </a:r>
            <a:r>
              <a:rPr dirty="0">
                <a:latin typeface="Gulim"/>
                <a:cs typeface="Gulim"/>
              </a:rPr>
              <a:t>분석</a:t>
            </a:r>
            <a:r>
              <a:rPr spc="-350" dirty="0">
                <a:latin typeface="Gulim"/>
                <a:cs typeface="Gulim"/>
              </a:rPr>
              <a:t> </a:t>
            </a:r>
            <a:r>
              <a:rPr spc="465" dirty="0">
                <a:latin typeface="Cambria"/>
                <a:cs typeface="Cambria"/>
              </a:rPr>
              <a:t>-</a:t>
            </a:r>
            <a:r>
              <a:rPr spc="55" dirty="0">
                <a:latin typeface="Cambria"/>
                <a:cs typeface="Cambria"/>
              </a:rPr>
              <a:t> </a:t>
            </a:r>
            <a:r>
              <a:rPr dirty="0">
                <a:latin typeface="Gulim"/>
                <a:cs typeface="Gulim"/>
              </a:rPr>
              <a:t>관리자</a:t>
            </a:r>
          </a:p>
        </p:txBody>
      </p:sp>
      <p:graphicFrame>
        <p:nvGraphicFramePr>
          <p:cNvPr id="11" name="object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8424865"/>
              </p:ext>
            </p:extLst>
          </p:nvPr>
        </p:nvGraphicFramePr>
        <p:xfrm>
          <a:off x="1265048" y="1452244"/>
          <a:ext cx="9631552" cy="51443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849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478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987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22959">
                <a:tc>
                  <a:txBody>
                    <a:bodyPr/>
                    <a:lstStyle/>
                    <a:p>
                      <a:pPr marL="390525" marR="384810" indent="9906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400" b="0" spc="5" dirty="0">
                          <a:solidFill>
                            <a:srgbClr val="FFFFFF"/>
                          </a:solidFill>
                          <a:latin typeface="Microsoft YaHei UI Light"/>
                          <a:cs typeface="Microsoft YaHei UI Light"/>
                        </a:rPr>
                        <a:t>USE  C</a:t>
                      </a:r>
                      <a:r>
                        <a:rPr sz="2400" b="0" spc="10" dirty="0">
                          <a:solidFill>
                            <a:srgbClr val="FFFFFF"/>
                          </a:solidFill>
                          <a:latin typeface="Microsoft YaHei UI Light"/>
                          <a:cs typeface="Microsoft YaHei UI Light"/>
                        </a:rPr>
                        <a:t>A</a:t>
                      </a:r>
                      <a:r>
                        <a:rPr sz="2400" b="0" spc="5" dirty="0">
                          <a:solidFill>
                            <a:srgbClr val="FFFFFF"/>
                          </a:solidFill>
                          <a:latin typeface="Microsoft YaHei UI Light"/>
                          <a:cs typeface="Microsoft YaHei UI Light"/>
                        </a:rPr>
                        <a:t>S</a:t>
                      </a:r>
                      <a:r>
                        <a:rPr sz="2400" b="0" dirty="0">
                          <a:solidFill>
                            <a:srgbClr val="FFFFFF"/>
                          </a:solidFill>
                          <a:latin typeface="Microsoft YaHei UI Light"/>
                          <a:cs typeface="Microsoft YaHei UI Light"/>
                        </a:rPr>
                        <a:t>E</a:t>
                      </a:r>
                      <a:endParaRPr sz="2400">
                        <a:latin typeface="Microsoft YaHei UI Light"/>
                        <a:cs typeface="Microsoft YaHei UI Light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1485E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30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공지사항</a:t>
                      </a:r>
                      <a:r>
                        <a:rPr sz="2400" b="1" spc="-14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등록</a:t>
                      </a:r>
                      <a:endParaRPr sz="2400">
                        <a:latin typeface="Malgun Gothic"/>
                        <a:cs typeface="Malgun Gothic"/>
                      </a:endParaRPr>
                    </a:p>
                  </a:txBody>
                  <a:tcPr marL="0" marR="0" marT="2197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1485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13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85"/>
                        </a:spcBef>
                      </a:pPr>
                      <a:r>
                        <a:rPr sz="1800" dirty="0">
                          <a:latin typeface="Malgun Gothic"/>
                          <a:cs typeface="Malgun Gothic"/>
                        </a:rPr>
                        <a:t>설명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1250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110"/>
                        </a:spcBef>
                      </a:pPr>
                      <a:r>
                        <a:rPr sz="1600" spc="-5" dirty="0">
                          <a:latin typeface="Malgun Gothic"/>
                          <a:cs typeface="Malgun Gothic"/>
                        </a:rPr>
                        <a:t>공지사항을 등록하고자 할</a:t>
                      </a:r>
                      <a:r>
                        <a:rPr sz="1600" spc="-225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00" spc="-5" dirty="0">
                          <a:latin typeface="Malgun Gothic"/>
                          <a:cs typeface="Malgun Gothic"/>
                        </a:rPr>
                        <a:t>때</a:t>
                      </a:r>
                      <a:endParaRPr sz="1600">
                        <a:latin typeface="Malgun Gothic"/>
                        <a:cs typeface="Malgun Gothic"/>
                      </a:endParaRPr>
                    </a:p>
                  </a:txBody>
                  <a:tcPr marL="0" marR="0" marT="1409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800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85"/>
                        </a:spcBef>
                      </a:pPr>
                      <a:r>
                        <a:rPr sz="1800" dirty="0">
                          <a:latin typeface="Malgun Gothic"/>
                          <a:cs typeface="Malgun Gothic"/>
                        </a:rPr>
                        <a:t>사전</a:t>
                      </a:r>
                      <a:r>
                        <a:rPr sz="1800" spc="-12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dirty="0">
                          <a:latin typeface="Malgun Gothic"/>
                          <a:cs typeface="Malgun Gothic"/>
                        </a:rPr>
                        <a:t>조건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1250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15"/>
                        </a:spcBef>
                      </a:pPr>
                      <a:r>
                        <a:rPr sz="1600" spc="-5" dirty="0">
                          <a:latin typeface="Malgun Gothic"/>
                          <a:cs typeface="Malgun Gothic"/>
                        </a:rPr>
                        <a:t>관리자 로그인</a:t>
                      </a:r>
                      <a:r>
                        <a:rPr sz="1600" spc="-155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00" spc="-5" dirty="0">
                          <a:latin typeface="Malgun Gothic"/>
                          <a:cs typeface="Malgun Gothic"/>
                        </a:rPr>
                        <a:t>상태</a:t>
                      </a:r>
                      <a:endParaRPr sz="1600">
                        <a:latin typeface="Malgun Gothic"/>
                        <a:cs typeface="Malgun Gothic"/>
                      </a:endParaRPr>
                    </a:p>
                  </a:txBody>
                  <a:tcPr marL="0" marR="0" marT="1416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813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85"/>
                        </a:spcBef>
                      </a:pPr>
                      <a:r>
                        <a:rPr sz="1800" dirty="0">
                          <a:latin typeface="Malgun Gothic"/>
                          <a:cs typeface="Malgun Gothic"/>
                        </a:rPr>
                        <a:t>사후</a:t>
                      </a:r>
                      <a:r>
                        <a:rPr sz="1800" spc="-12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dirty="0">
                          <a:latin typeface="Malgun Gothic"/>
                          <a:cs typeface="Malgun Gothic"/>
                        </a:rPr>
                        <a:t>조건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1250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15"/>
                        </a:spcBef>
                      </a:pPr>
                      <a:r>
                        <a:rPr sz="1600" spc="-5" dirty="0">
                          <a:latin typeface="Malgun Gothic"/>
                          <a:cs typeface="Malgun Gothic"/>
                        </a:rPr>
                        <a:t>공지사항 등록</a:t>
                      </a:r>
                      <a:r>
                        <a:rPr sz="1600" spc="-155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00" spc="-5" dirty="0">
                          <a:latin typeface="Malgun Gothic"/>
                          <a:cs typeface="Malgun Gothic"/>
                        </a:rPr>
                        <a:t>성공</a:t>
                      </a:r>
                      <a:endParaRPr sz="1600" dirty="0">
                        <a:latin typeface="Malgun Gothic"/>
                        <a:cs typeface="Malgun Gothic"/>
                      </a:endParaRPr>
                    </a:p>
                  </a:txBody>
                  <a:tcPr marL="0" marR="0" marT="1416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097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800" dirty="0">
                          <a:latin typeface="Malgun Gothic"/>
                          <a:cs typeface="Malgun Gothic"/>
                        </a:rPr>
                        <a:t>기본</a:t>
                      </a:r>
                      <a:r>
                        <a:rPr sz="1800" spc="-12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dirty="0">
                          <a:latin typeface="Malgun Gothic"/>
                          <a:cs typeface="Malgun Gothic"/>
                        </a:rPr>
                        <a:t>흐름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571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600" b="0" spc="-40" dirty="0">
                          <a:latin typeface="Microsoft YaHei UI Light"/>
                          <a:cs typeface="Microsoft YaHei UI Light"/>
                        </a:rPr>
                        <a:t>ACTOR</a:t>
                      </a:r>
                      <a:endParaRPr sz="1600">
                        <a:latin typeface="Microsoft YaHei UI Light"/>
                        <a:cs typeface="Microsoft YaHei UI Light"/>
                      </a:endParaRPr>
                    </a:p>
                  </a:txBody>
                  <a:tcPr marL="0" marR="0" marT="717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600" b="0" spc="-15" dirty="0">
                          <a:latin typeface="Microsoft YaHei UI Light"/>
                          <a:cs typeface="Microsoft YaHei UI Light"/>
                        </a:rPr>
                        <a:t>SYSTEM</a:t>
                      </a:r>
                      <a:endParaRPr sz="1600">
                        <a:latin typeface="Microsoft YaHei UI Light"/>
                        <a:cs typeface="Microsoft YaHei UI Light"/>
                      </a:endParaRPr>
                    </a:p>
                  </a:txBody>
                  <a:tcPr marL="0" marR="0" marT="717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7398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2250">
                        <a:latin typeface="Times New Roman"/>
                        <a:cs typeface="Times New Roman"/>
                      </a:endParaRPr>
                    </a:p>
                    <a:p>
                      <a:pPr marL="279400" indent="-187960">
                        <a:lnSpc>
                          <a:spcPct val="100000"/>
                        </a:lnSpc>
                        <a:buFont typeface="Microsoft YaHei UI Light"/>
                        <a:buAutoNum type="arabicPeriod"/>
                        <a:tabLst>
                          <a:tab pos="279400" algn="l"/>
                        </a:tabLst>
                      </a:pPr>
                      <a:r>
                        <a:rPr sz="1600" spc="-5" dirty="0">
                          <a:latin typeface="Malgun Gothic"/>
                          <a:cs typeface="Malgun Gothic"/>
                        </a:rPr>
                        <a:t>공지사항 내용</a:t>
                      </a:r>
                      <a:r>
                        <a:rPr sz="1600" spc="-165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00" spc="-5" dirty="0">
                          <a:latin typeface="Malgun Gothic"/>
                          <a:cs typeface="Malgun Gothic"/>
                        </a:rPr>
                        <a:t>입력</a:t>
                      </a:r>
                      <a:endParaRPr sz="1600">
                        <a:latin typeface="Malgun Gothic"/>
                        <a:cs typeface="Malgun Gothic"/>
                      </a:endParaRPr>
                    </a:p>
                    <a:p>
                      <a:pPr marL="314325" indent="-223520">
                        <a:lnSpc>
                          <a:spcPct val="100000"/>
                        </a:lnSpc>
                        <a:buFont typeface="Microsoft YaHei UI Light"/>
                        <a:buAutoNum type="arabicPeriod"/>
                        <a:tabLst>
                          <a:tab pos="314960" algn="l"/>
                        </a:tabLst>
                      </a:pPr>
                      <a:r>
                        <a:rPr sz="1600" spc="-10" dirty="0">
                          <a:latin typeface="Malgun Gothic"/>
                          <a:cs typeface="Malgun Gothic"/>
                        </a:rPr>
                        <a:t>공지사항 </a:t>
                      </a:r>
                      <a:r>
                        <a:rPr sz="1600" spc="-5" dirty="0">
                          <a:latin typeface="Malgun Gothic"/>
                          <a:cs typeface="Malgun Gothic"/>
                        </a:rPr>
                        <a:t>등록</a:t>
                      </a:r>
                      <a:r>
                        <a:rPr sz="1600" spc="-16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00" spc="-10" dirty="0">
                          <a:latin typeface="Malgun Gothic"/>
                          <a:cs typeface="Malgun Gothic"/>
                        </a:rPr>
                        <a:t>요청</a:t>
                      </a:r>
                      <a:endParaRPr sz="1600">
                        <a:latin typeface="Malgun Gothic"/>
                        <a:cs typeface="Malgun Gothic"/>
                      </a:endParaRPr>
                    </a:p>
                  </a:txBody>
                  <a:tcPr marL="0" marR="0" marT="38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2250">
                        <a:latin typeface="Times New Roman"/>
                        <a:cs typeface="Times New Roman"/>
                      </a:endParaRPr>
                    </a:p>
                    <a:p>
                      <a:pPr marL="314325" indent="-222885">
                        <a:lnSpc>
                          <a:spcPct val="100000"/>
                        </a:lnSpc>
                        <a:buFont typeface="Microsoft YaHei UI Light"/>
                        <a:buAutoNum type="arabicPeriod" startAt="3"/>
                        <a:tabLst>
                          <a:tab pos="314960" algn="l"/>
                        </a:tabLst>
                      </a:pPr>
                      <a:r>
                        <a:rPr sz="1600" spc="-5" dirty="0">
                          <a:latin typeface="Malgun Gothic"/>
                          <a:cs typeface="Malgun Gothic"/>
                        </a:rPr>
                        <a:t>입력한 정보 </a:t>
                      </a:r>
                      <a:r>
                        <a:rPr sz="1600" b="0" spc="-5" dirty="0">
                          <a:latin typeface="Microsoft YaHei UI Light"/>
                          <a:cs typeface="Microsoft YaHei UI Light"/>
                        </a:rPr>
                        <a:t>DB</a:t>
                      </a:r>
                      <a:r>
                        <a:rPr sz="1600" spc="-5" dirty="0">
                          <a:latin typeface="Malgun Gothic"/>
                          <a:cs typeface="Malgun Gothic"/>
                        </a:rPr>
                        <a:t>에</a:t>
                      </a:r>
                      <a:r>
                        <a:rPr sz="1600" spc="-245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00" spc="-5" dirty="0">
                          <a:latin typeface="Malgun Gothic"/>
                          <a:cs typeface="Malgun Gothic"/>
                        </a:rPr>
                        <a:t>등록</a:t>
                      </a:r>
                      <a:endParaRPr sz="1600">
                        <a:latin typeface="Malgun Gothic"/>
                        <a:cs typeface="Malgun Gothic"/>
                      </a:endParaRPr>
                    </a:p>
                    <a:p>
                      <a:pPr marL="317500" indent="-226060">
                        <a:lnSpc>
                          <a:spcPct val="100000"/>
                        </a:lnSpc>
                        <a:buFont typeface="Microsoft YaHei UI Light"/>
                        <a:buAutoNum type="arabicPeriod" startAt="3"/>
                        <a:tabLst>
                          <a:tab pos="318135" algn="l"/>
                        </a:tabLst>
                      </a:pPr>
                      <a:r>
                        <a:rPr sz="1600" spc="-5" dirty="0">
                          <a:latin typeface="Malgun Gothic"/>
                          <a:cs typeface="Malgun Gothic"/>
                        </a:rPr>
                        <a:t>등록 완료 메시지</a:t>
                      </a:r>
                      <a:r>
                        <a:rPr sz="1600" spc="-245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00" spc="-10" dirty="0">
                          <a:latin typeface="Malgun Gothic"/>
                          <a:cs typeface="Malgun Gothic"/>
                        </a:rPr>
                        <a:t>출력</a:t>
                      </a:r>
                      <a:endParaRPr sz="1600">
                        <a:latin typeface="Malgun Gothic"/>
                        <a:cs typeface="Malgun Gothic"/>
                      </a:endParaRPr>
                    </a:p>
                  </a:txBody>
                  <a:tcPr marL="0" marR="0" marT="38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922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dirty="0">
                          <a:latin typeface="Malgun Gothic"/>
                          <a:cs typeface="Malgun Gothic"/>
                        </a:rPr>
                        <a:t>예외</a:t>
                      </a:r>
                      <a:r>
                        <a:rPr sz="1800" spc="-12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dirty="0">
                          <a:latin typeface="Malgun Gothic"/>
                          <a:cs typeface="Malgun Gothic"/>
                        </a:rPr>
                        <a:t>발생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31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285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500" dirty="0">
                          <a:latin typeface="Malgun Gothic"/>
                          <a:cs typeface="Malgun Gothic"/>
                        </a:rPr>
                        <a:t>해당사항</a:t>
                      </a:r>
                      <a:r>
                        <a:rPr sz="1500" spc="-9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500" dirty="0">
                          <a:latin typeface="Malgun Gothic"/>
                          <a:cs typeface="Malgun Gothic"/>
                        </a:rPr>
                        <a:t>없음</a:t>
                      </a:r>
                      <a:endParaRPr sz="1500">
                        <a:latin typeface="Malgun Gothic"/>
                        <a:cs typeface="Malgun Gothic"/>
                      </a:endParaRPr>
                    </a:p>
                  </a:txBody>
                  <a:tcPr marL="0" marR="0" marT="57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2850" dirty="0">
                        <a:latin typeface="Times New Roman"/>
                        <a:cs typeface="Times New Roman"/>
                      </a:endParaRPr>
                    </a:p>
                    <a:p>
                      <a:pPr marL="92075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>
                          <a:latin typeface="Malgun Gothic"/>
                          <a:cs typeface="Malgun Gothic"/>
                        </a:rPr>
                        <a:t>네트워크 에러 시 메시지 호출</a:t>
                      </a:r>
                    </a:p>
                  </a:txBody>
                  <a:tcPr marL="0" marR="0" marT="57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08585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27</a:t>
            </a:fld>
            <a:endParaRPr dirty="0"/>
          </a:p>
        </p:txBody>
      </p:sp>
      <p:sp>
        <p:nvSpPr>
          <p:cNvPr id="14" name="object 7">
            <a:extLst>
              <a:ext uri="{FF2B5EF4-FFF2-40B4-BE49-F238E27FC236}">
                <a16:creationId xmlns:a16="http://schemas.microsoft.com/office/drawing/2014/main" id="{44FBEDA3-4234-B44B-8661-B21F1C6388FE}"/>
              </a:ext>
            </a:extLst>
          </p:cNvPr>
          <p:cNvSpPr/>
          <p:nvPr/>
        </p:nvSpPr>
        <p:spPr>
          <a:xfrm>
            <a:off x="762000" y="566973"/>
            <a:ext cx="367314" cy="347428"/>
          </a:xfrm>
          <a:custGeom>
            <a:avLst/>
            <a:gdLst/>
            <a:ahLst/>
            <a:cxnLst/>
            <a:rect l="l" t="t" r="r" b="b"/>
            <a:pathLst>
              <a:path w="996950" h="942975">
                <a:moveTo>
                  <a:pt x="996632" y="0"/>
                </a:moveTo>
                <a:lnTo>
                  <a:pt x="765771" y="0"/>
                </a:lnTo>
                <a:lnTo>
                  <a:pt x="740731" y="77364"/>
                </a:lnTo>
                <a:lnTo>
                  <a:pt x="717914" y="149313"/>
                </a:lnTo>
                <a:lnTo>
                  <a:pt x="697192" y="216022"/>
                </a:lnTo>
                <a:lnTo>
                  <a:pt x="678437" y="277668"/>
                </a:lnTo>
                <a:lnTo>
                  <a:pt x="661520" y="334425"/>
                </a:lnTo>
                <a:lnTo>
                  <a:pt x="646314" y="386470"/>
                </a:lnTo>
                <a:lnTo>
                  <a:pt x="632691" y="433977"/>
                </a:lnTo>
                <a:lnTo>
                  <a:pt x="576986" y="633564"/>
                </a:lnTo>
                <a:lnTo>
                  <a:pt x="570788" y="633564"/>
                </a:lnTo>
                <a:lnTo>
                  <a:pt x="579429" y="563672"/>
                </a:lnTo>
                <a:lnTo>
                  <a:pt x="583581" y="525241"/>
                </a:lnTo>
                <a:lnTo>
                  <a:pt x="587665" y="484412"/>
                </a:lnTo>
                <a:lnTo>
                  <a:pt x="595766" y="395345"/>
                </a:lnTo>
                <a:lnTo>
                  <a:pt x="604001" y="296028"/>
                </a:lnTo>
                <a:lnTo>
                  <a:pt x="626948" y="0"/>
                </a:lnTo>
                <a:lnTo>
                  <a:pt x="421881" y="0"/>
                </a:lnTo>
                <a:lnTo>
                  <a:pt x="373441" y="135350"/>
                </a:lnTo>
                <a:lnTo>
                  <a:pt x="330833" y="256462"/>
                </a:lnTo>
                <a:lnTo>
                  <a:pt x="293886" y="363709"/>
                </a:lnTo>
                <a:lnTo>
                  <a:pt x="262432" y="457461"/>
                </a:lnTo>
                <a:lnTo>
                  <a:pt x="236302" y="538093"/>
                </a:lnTo>
                <a:lnTo>
                  <a:pt x="215326" y="605976"/>
                </a:lnTo>
                <a:lnTo>
                  <a:pt x="206717" y="635254"/>
                </a:lnTo>
                <a:lnTo>
                  <a:pt x="201155" y="635254"/>
                </a:lnTo>
                <a:lnTo>
                  <a:pt x="207600" y="586520"/>
                </a:lnTo>
                <a:lnTo>
                  <a:pt x="215905" y="516039"/>
                </a:lnTo>
                <a:lnTo>
                  <a:pt x="231397" y="375272"/>
                </a:lnTo>
                <a:lnTo>
                  <a:pt x="270725" y="0"/>
                </a:lnTo>
                <a:lnTo>
                  <a:pt x="39763" y="0"/>
                </a:lnTo>
                <a:lnTo>
                  <a:pt x="0" y="942797"/>
                </a:lnTo>
                <a:lnTo>
                  <a:pt x="225145" y="942797"/>
                </a:lnTo>
                <a:lnTo>
                  <a:pt x="246640" y="886471"/>
                </a:lnTo>
                <a:lnTo>
                  <a:pt x="347949" y="624098"/>
                </a:lnTo>
                <a:lnTo>
                  <a:pt x="382475" y="533034"/>
                </a:lnTo>
                <a:lnTo>
                  <a:pt x="397783" y="491528"/>
                </a:lnTo>
                <a:lnTo>
                  <a:pt x="411565" y="453054"/>
                </a:lnTo>
                <a:lnTo>
                  <a:pt x="433882" y="386257"/>
                </a:lnTo>
                <a:lnTo>
                  <a:pt x="439445" y="386257"/>
                </a:lnTo>
                <a:lnTo>
                  <a:pt x="436240" y="421815"/>
                </a:lnTo>
                <a:lnTo>
                  <a:pt x="433100" y="461433"/>
                </a:lnTo>
                <a:lnTo>
                  <a:pt x="426862" y="551446"/>
                </a:lnTo>
                <a:lnTo>
                  <a:pt x="409776" y="822965"/>
                </a:lnTo>
                <a:lnTo>
                  <a:pt x="401561" y="942797"/>
                </a:lnTo>
                <a:lnTo>
                  <a:pt x="626897" y="942797"/>
                </a:lnTo>
                <a:lnTo>
                  <a:pt x="996632" y="0"/>
                </a:lnTo>
                <a:close/>
              </a:path>
            </a:pathLst>
          </a:custGeom>
          <a:solidFill>
            <a:srgbClr val="DBBD5C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5047" y="441197"/>
            <a:ext cx="47961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Gulim"/>
                <a:cs typeface="Gulim"/>
              </a:rPr>
              <a:t>요구</a:t>
            </a:r>
            <a:r>
              <a:rPr spc="-350" dirty="0">
                <a:latin typeface="Gulim"/>
                <a:cs typeface="Gulim"/>
              </a:rPr>
              <a:t> </a:t>
            </a:r>
            <a:r>
              <a:rPr dirty="0">
                <a:latin typeface="Gulim"/>
                <a:cs typeface="Gulim"/>
              </a:rPr>
              <a:t>사항</a:t>
            </a:r>
            <a:r>
              <a:rPr spc="-350" dirty="0">
                <a:latin typeface="Gulim"/>
                <a:cs typeface="Gulim"/>
              </a:rPr>
              <a:t> </a:t>
            </a:r>
            <a:r>
              <a:rPr dirty="0">
                <a:latin typeface="Gulim"/>
                <a:cs typeface="Gulim"/>
              </a:rPr>
              <a:t>분석</a:t>
            </a:r>
            <a:r>
              <a:rPr spc="-350" dirty="0">
                <a:latin typeface="Gulim"/>
                <a:cs typeface="Gulim"/>
              </a:rPr>
              <a:t> </a:t>
            </a:r>
            <a:r>
              <a:rPr spc="465" dirty="0">
                <a:latin typeface="Cambria"/>
                <a:cs typeface="Cambria"/>
              </a:rPr>
              <a:t>-</a:t>
            </a:r>
            <a:r>
              <a:rPr spc="55" dirty="0">
                <a:latin typeface="Cambria"/>
                <a:cs typeface="Cambria"/>
              </a:rPr>
              <a:t> </a:t>
            </a:r>
            <a:r>
              <a:rPr dirty="0">
                <a:latin typeface="Gulim"/>
                <a:cs typeface="Gulim"/>
              </a:rPr>
              <a:t>관리자</a:t>
            </a:r>
          </a:p>
        </p:txBody>
      </p:sp>
      <p:graphicFrame>
        <p:nvGraphicFramePr>
          <p:cNvPr id="11" name="object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2978305"/>
              </p:ext>
            </p:extLst>
          </p:nvPr>
        </p:nvGraphicFramePr>
        <p:xfrm>
          <a:off x="1265048" y="1452244"/>
          <a:ext cx="9631552" cy="51443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849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478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987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22959">
                <a:tc>
                  <a:txBody>
                    <a:bodyPr/>
                    <a:lstStyle/>
                    <a:p>
                      <a:pPr marL="390525" marR="384810" indent="9906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400" b="0" spc="5" dirty="0">
                          <a:solidFill>
                            <a:srgbClr val="FFFFFF"/>
                          </a:solidFill>
                          <a:latin typeface="Microsoft YaHei UI Light"/>
                          <a:cs typeface="Microsoft YaHei UI Light"/>
                        </a:rPr>
                        <a:t>USE  C</a:t>
                      </a:r>
                      <a:r>
                        <a:rPr sz="2400" b="0" spc="10" dirty="0">
                          <a:solidFill>
                            <a:srgbClr val="FFFFFF"/>
                          </a:solidFill>
                          <a:latin typeface="Microsoft YaHei UI Light"/>
                          <a:cs typeface="Microsoft YaHei UI Light"/>
                        </a:rPr>
                        <a:t>A</a:t>
                      </a:r>
                      <a:r>
                        <a:rPr sz="2400" b="0" spc="5" dirty="0">
                          <a:solidFill>
                            <a:srgbClr val="FFFFFF"/>
                          </a:solidFill>
                          <a:latin typeface="Microsoft YaHei UI Light"/>
                          <a:cs typeface="Microsoft YaHei UI Light"/>
                        </a:rPr>
                        <a:t>S</a:t>
                      </a:r>
                      <a:r>
                        <a:rPr sz="2400" b="0" dirty="0">
                          <a:solidFill>
                            <a:srgbClr val="FFFFFF"/>
                          </a:solidFill>
                          <a:latin typeface="Microsoft YaHei UI Light"/>
                          <a:cs typeface="Microsoft YaHei UI Light"/>
                        </a:rPr>
                        <a:t>E</a:t>
                      </a:r>
                      <a:endParaRPr sz="2400">
                        <a:latin typeface="Microsoft YaHei UI Light"/>
                        <a:cs typeface="Microsoft YaHei UI Light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1485E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30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공지사항</a:t>
                      </a:r>
                      <a:r>
                        <a:rPr sz="2400" b="1" spc="-14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삭제</a:t>
                      </a:r>
                      <a:endParaRPr sz="2400">
                        <a:latin typeface="Malgun Gothic"/>
                        <a:cs typeface="Malgun Gothic"/>
                      </a:endParaRPr>
                    </a:p>
                  </a:txBody>
                  <a:tcPr marL="0" marR="0" marT="2197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1485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13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85"/>
                        </a:spcBef>
                      </a:pPr>
                      <a:r>
                        <a:rPr sz="1800" dirty="0">
                          <a:latin typeface="Malgun Gothic"/>
                          <a:cs typeface="Malgun Gothic"/>
                        </a:rPr>
                        <a:t>설명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1250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110"/>
                        </a:spcBef>
                      </a:pPr>
                      <a:r>
                        <a:rPr sz="1600" spc="-5" dirty="0">
                          <a:latin typeface="Malgun Gothic"/>
                          <a:cs typeface="Malgun Gothic"/>
                        </a:rPr>
                        <a:t>공지사항을 삭제하고자 할</a:t>
                      </a:r>
                      <a:r>
                        <a:rPr sz="1600" spc="-225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00" spc="-5" dirty="0">
                          <a:latin typeface="Malgun Gothic"/>
                          <a:cs typeface="Malgun Gothic"/>
                        </a:rPr>
                        <a:t>때</a:t>
                      </a:r>
                      <a:endParaRPr sz="1600">
                        <a:latin typeface="Malgun Gothic"/>
                        <a:cs typeface="Malgun Gothic"/>
                      </a:endParaRPr>
                    </a:p>
                  </a:txBody>
                  <a:tcPr marL="0" marR="0" marT="1409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800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85"/>
                        </a:spcBef>
                      </a:pPr>
                      <a:r>
                        <a:rPr sz="1800" dirty="0">
                          <a:latin typeface="Malgun Gothic"/>
                          <a:cs typeface="Malgun Gothic"/>
                        </a:rPr>
                        <a:t>사전</a:t>
                      </a:r>
                      <a:r>
                        <a:rPr sz="1800" spc="-12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dirty="0">
                          <a:latin typeface="Malgun Gothic"/>
                          <a:cs typeface="Malgun Gothic"/>
                        </a:rPr>
                        <a:t>조건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1250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15"/>
                        </a:spcBef>
                      </a:pPr>
                      <a:r>
                        <a:rPr sz="1600" spc="-5" dirty="0">
                          <a:latin typeface="Malgun Gothic"/>
                          <a:cs typeface="Malgun Gothic"/>
                        </a:rPr>
                        <a:t>관리자 로그인</a:t>
                      </a:r>
                      <a:r>
                        <a:rPr sz="1600" spc="-155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00" spc="-5" dirty="0">
                          <a:latin typeface="Malgun Gothic"/>
                          <a:cs typeface="Malgun Gothic"/>
                        </a:rPr>
                        <a:t>상태</a:t>
                      </a:r>
                      <a:endParaRPr sz="1600">
                        <a:latin typeface="Malgun Gothic"/>
                        <a:cs typeface="Malgun Gothic"/>
                      </a:endParaRPr>
                    </a:p>
                  </a:txBody>
                  <a:tcPr marL="0" marR="0" marT="1416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813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85"/>
                        </a:spcBef>
                      </a:pPr>
                      <a:r>
                        <a:rPr sz="1800" dirty="0">
                          <a:latin typeface="Malgun Gothic"/>
                          <a:cs typeface="Malgun Gothic"/>
                        </a:rPr>
                        <a:t>사후</a:t>
                      </a:r>
                      <a:r>
                        <a:rPr sz="1800" spc="-12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dirty="0">
                          <a:latin typeface="Malgun Gothic"/>
                          <a:cs typeface="Malgun Gothic"/>
                        </a:rPr>
                        <a:t>조건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1250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15"/>
                        </a:spcBef>
                      </a:pPr>
                      <a:r>
                        <a:rPr sz="1600" spc="-5" dirty="0">
                          <a:latin typeface="Malgun Gothic"/>
                          <a:cs typeface="Malgun Gothic"/>
                        </a:rPr>
                        <a:t>공지사항 삭제</a:t>
                      </a:r>
                      <a:r>
                        <a:rPr sz="1600" spc="-155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00" spc="-5" dirty="0">
                          <a:latin typeface="Malgun Gothic"/>
                          <a:cs typeface="Malgun Gothic"/>
                        </a:rPr>
                        <a:t>성공</a:t>
                      </a:r>
                      <a:endParaRPr sz="1600">
                        <a:latin typeface="Malgun Gothic"/>
                        <a:cs typeface="Malgun Gothic"/>
                      </a:endParaRPr>
                    </a:p>
                  </a:txBody>
                  <a:tcPr marL="0" marR="0" marT="1416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097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800" dirty="0">
                          <a:latin typeface="Malgun Gothic"/>
                          <a:cs typeface="Malgun Gothic"/>
                        </a:rPr>
                        <a:t>기본</a:t>
                      </a:r>
                      <a:r>
                        <a:rPr sz="1800" spc="-12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dirty="0">
                          <a:latin typeface="Malgun Gothic"/>
                          <a:cs typeface="Malgun Gothic"/>
                        </a:rPr>
                        <a:t>흐름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571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600" b="0" spc="-40" dirty="0">
                          <a:latin typeface="Microsoft YaHei UI Light"/>
                          <a:cs typeface="Microsoft YaHei UI Light"/>
                        </a:rPr>
                        <a:t>ACTOR</a:t>
                      </a:r>
                      <a:endParaRPr sz="1600">
                        <a:latin typeface="Microsoft YaHei UI Light"/>
                        <a:cs typeface="Microsoft YaHei UI Light"/>
                      </a:endParaRPr>
                    </a:p>
                  </a:txBody>
                  <a:tcPr marL="0" marR="0" marT="717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600" b="0" spc="-15" dirty="0">
                          <a:latin typeface="Microsoft YaHei UI Light"/>
                          <a:cs typeface="Microsoft YaHei UI Light"/>
                        </a:rPr>
                        <a:t>SYSTEM</a:t>
                      </a:r>
                      <a:endParaRPr sz="1600">
                        <a:latin typeface="Microsoft YaHei UI Light"/>
                        <a:cs typeface="Microsoft YaHei UI Light"/>
                      </a:endParaRPr>
                    </a:p>
                  </a:txBody>
                  <a:tcPr marL="0" marR="0" marT="717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7398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225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600" b="0" spc="-5" dirty="0">
                          <a:latin typeface="Microsoft YaHei UI Light"/>
                          <a:cs typeface="Microsoft YaHei UI Light"/>
                        </a:rPr>
                        <a:t>1.</a:t>
                      </a:r>
                      <a:r>
                        <a:rPr sz="1600" b="0" spc="-10" dirty="0">
                          <a:latin typeface="Microsoft YaHei UI Light"/>
                          <a:cs typeface="Microsoft YaHei UI Light"/>
                        </a:rPr>
                        <a:t> </a:t>
                      </a:r>
                      <a:r>
                        <a:rPr sz="1600" spc="-114" dirty="0">
                          <a:latin typeface="Malgun Gothic"/>
                          <a:cs typeface="Malgun Gothic"/>
                        </a:rPr>
                        <a:t>공지사항</a:t>
                      </a:r>
                      <a:r>
                        <a:rPr sz="1600" spc="-40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00" spc="-105" dirty="0">
                          <a:latin typeface="Malgun Gothic"/>
                          <a:cs typeface="Malgun Gothic"/>
                        </a:rPr>
                        <a:t>더보기</a:t>
                      </a:r>
                      <a:r>
                        <a:rPr sz="1600" spc="-39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00" spc="-114" dirty="0">
                          <a:latin typeface="Malgun Gothic"/>
                          <a:cs typeface="Malgun Gothic"/>
                        </a:rPr>
                        <a:t>화면에서</a:t>
                      </a:r>
                      <a:r>
                        <a:rPr sz="1600" spc="-40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00" spc="-114" dirty="0">
                          <a:latin typeface="Malgun Gothic"/>
                          <a:cs typeface="Malgun Gothic"/>
                        </a:rPr>
                        <a:t>공지사항</a:t>
                      </a:r>
                      <a:r>
                        <a:rPr sz="1600" spc="-39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00" spc="-5" dirty="0">
                          <a:latin typeface="Malgun Gothic"/>
                          <a:cs typeface="Malgun Gothic"/>
                        </a:rPr>
                        <a:t>삭</a:t>
                      </a:r>
                      <a:endParaRPr sz="1600">
                        <a:latin typeface="Malgun Gothic"/>
                        <a:cs typeface="Malgun Gothic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Malgun Gothic"/>
                          <a:cs typeface="Malgun Gothic"/>
                        </a:rPr>
                        <a:t>제</a:t>
                      </a:r>
                      <a:r>
                        <a:rPr sz="1600" spc="-39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00" spc="-155" dirty="0">
                          <a:latin typeface="Malgun Gothic"/>
                          <a:cs typeface="Malgun Gothic"/>
                        </a:rPr>
                        <a:t>요청</a:t>
                      </a:r>
                      <a:endParaRPr sz="1600">
                        <a:latin typeface="Malgun Gothic"/>
                        <a:cs typeface="Malgun Gothic"/>
                      </a:endParaRPr>
                    </a:p>
                  </a:txBody>
                  <a:tcPr marL="0" marR="0" marT="38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2250">
                        <a:latin typeface="Times New Roman"/>
                        <a:cs typeface="Times New Roman"/>
                      </a:endParaRPr>
                    </a:p>
                    <a:p>
                      <a:pPr marL="314325" indent="-222885">
                        <a:lnSpc>
                          <a:spcPct val="100000"/>
                        </a:lnSpc>
                        <a:buFont typeface="Microsoft YaHei UI Light"/>
                        <a:buAutoNum type="arabicPeriod" startAt="2"/>
                        <a:tabLst>
                          <a:tab pos="314960" algn="l"/>
                        </a:tabLst>
                      </a:pPr>
                      <a:r>
                        <a:rPr sz="1600" spc="-5" dirty="0">
                          <a:latin typeface="Malgun Gothic"/>
                          <a:cs typeface="Malgun Gothic"/>
                        </a:rPr>
                        <a:t>해당 공지사항 </a:t>
                      </a:r>
                      <a:r>
                        <a:rPr sz="1600" b="0" spc="-5" dirty="0">
                          <a:latin typeface="Microsoft YaHei UI Light"/>
                          <a:cs typeface="Microsoft YaHei UI Light"/>
                        </a:rPr>
                        <a:t>DB</a:t>
                      </a:r>
                      <a:r>
                        <a:rPr sz="1600" spc="-5" dirty="0">
                          <a:latin typeface="Malgun Gothic"/>
                          <a:cs typeface="Malgun Gothic"/>
                        </a:rPr>
                        <a:t>에서</a:t>
                      </a:r>
                      <a:r>
                        <a:rPr sz="1600" spc="-25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00" spc="-5" dirty="0">
                          <a:latin typeface="Malgun Gothic"/>
                          <a:cs typeface="Malgun Gothic"/>
                        </a:rPr>
                        <a:t>삭제</a:t>
                      </a:r>
                      <a:endParaRPr sz="1600">
                        <a:latin typeface="Malgun Gothic"/>
                        <a:cs typeface="Malgun Gothic"/>
                      </a:endParaRPr>
                    </a:p>
                    <a:p>
                      <a:pPr marL="314325" indent="-222885">
                        <a:lnSpc>
                          <a:spcPct val="100000"/>
                        </a:lnSpc>
                        <a:buFont typeface="Microsoft YaHei UI Light"/>
                        <a:buAutoNum type="arabicPeriod" startAt="2"/>
                        <a:tabLst>
                          <a:tab pos="314960" algn="l"/>
                        </a:tabLst>
                      </a:pPr>
                      <a:r>
                        <a:rPr sz="1600" spc="-5" dirty="0">
                          <a:latin typeface="Malgun Gothic"/>
                          <a:cs typeface="Malgun Gothic"/>
                        </a:rPr>
                        <a:t>삭제 완료 메시지</a:t>
                      </a:r>
                      <a:r>
                        <a:rPr sz="1600" spc="-245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00" spc="-10" dirty="0">
                          <a:latin typeface="Malgun Gothic"/>
                          <a:cs typeface="Malgun Gothic"/>
                        </a:rPr>
                        <a:t>출력</a:t>
                      </a:r>
                      <a:endParaRPr sz="1600">
                        <a:latin typeface="Malgun Gothic"/>
                        <a:cs typeface="Malgun Gothic"/>
                      </a:endParaRPr>
                    </a:p>
                  </a:txBody>
                  <a:tcPr marL="0" marR="0" marT="38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922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dirty="0">
                          <a:latin typeface="Malgun Gothic"/>
                          <a:cs typeface="Malgun Gothic"/>
                        </a:rPr>
                        <a:t>예외</a:t>
                      </a:r>
                      <a:r>
                        <a:rPr sz="1800" spc="-12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dirty="0">
                          <a:latin typeface="Malgun Gothic"/>
                          <a:cs typeface="Malgun Gothic"/>
                        </a:rPr>
                        <a:t>발생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31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285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500" dirty="0">
                          <a:latin typeface="Malgun Gothic"/>
                          <a:cs typeface="Malgun Gothic"/>
                        </a:rPr>
                        <a:t>해당사항</a:t>
                      </a:r>
                      <a:r>
                        <a:rPr sz="1500" spc="-9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500" dirty="0">
                          <a:latin typeface="Malgun Gothic"/>
                          <a:cs typeface="Malgun Gothic"/>
                        </a:rPr>
                        <a:t>없음</a:t>
                      </a:r>
                      <a:endParaRPr sz="1500">
                        <a:latin typeface="Malgun Gothic"/>
                        <a:cs typeface="Malgun Gothic"/>
                      </a:endParaRPr>
                    </a:p>
                  </a:txBody>
                  <a:tcPr marL="0" marR="0" marT="57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2850" dirty="0">
                        <a:latin typeface="Times New Roman"/>
                        <a:cs typeface="Times New Roman"/>
                      </a:endParaRPr>
                    </a:p>
                    <a:p>
                      <a:pPr marL="92075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>
                          <a:latin typeface="Malgun Gothic"/>
                          <a:cs typeface="Malgun Gothic"/>
                        </a:rPr>
                        <a:t>네트워크 에러 시 메시지 호출</a:t>
                      </a:r>
                    </a:p>
                  </a:txBody>
                  <a:tcPr marL="0" marR="0" marT="57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08585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28</a:t>
            </a:fld>
            <a:endParaRPr dirty="0"/>
          </a:p>
        </p:txBody>
      </p:sp>
      <p:sp>
        <p:nvSpPr>
          <p:cNvPr id="14" name="object 7">
            <a:extLst>
              <a:ext uri="{FF2B5EF4-FFF2-40B4-BE49-F238E27FC236}">
                <a16:creationId xmlns:a16="http://schemas.microsoft.com/office/drawing/2014/main" id="{255DFD21-0365-F746-9B81-A55E46E55B50}"/>
              </a:ext>
            </a:extLst>
          </p:cNvPr>
          <p:cNvSpPr/>
          <p:nvPr/>
        </p:nvSpPr>
        <p:spPr>
          <a:xfrm>
            <a:off x="762000" y="566973"/>
            <a:ext cx="367314" cy="347428"/>
          </a:xfrm>
          <a:custGeom>
            <a:avLst/>
            <a:gdLst/>
            <a:ahLst/>
            <a:cxnLst/>
            <a:rect l="l" t="t" r="r" b="b"/>
            <a:pathLst>
              <a:path w="996950" h="942975">
                <a:moveTo>
                  <a:pt x="996632" y="0"/>
                </a:moveTo>
                <a:lnTo>
                  <a:pt x="765771" y="0"/>
                </a:lnTo>
                <a:lnTo>
                  <a:pt x="740731" y="77364"/>
                </a:lnTo>
                <a:lnTo>
                  <a:pt x="717914" y="149313"/>
                </a:lnTo>
                <a:lnTo>
                  <a:pt x="697192" y="216022"/>
                </a:lnTo>
                <a:lnTo>
                  <a:pt x="678437" y="277668"/>
                </a:lnTo>
                <a:lnTo>
                  <a:pt x="661520" y="334425"/>
                </a:lnTo>
                <a:lnTo>
                  <a:pt x="646314" y="386470"/>
                </a:lnTo>
                <a:lnTo>
                  <a:pt x="632691" y="433977"/>
                </a:lnTo>
                <a:lnTo>
                  <a:pt x="576986" y="633564"/>
                </a:lnTo>
                <a:lnTo>
                  <a:pt x="570788" y="633564"/>
                </a:lnTo>
                <a:lnTo>
                  <a:pt x="579429" y="563672"/>
                </a:lnTo>
                <a:lnTo>
                  <a:pt x="583581" y="525241"/>
                </a:lnTo>
                <a:lnTo>
                  <a:pt x="587665" y="484412"/>
                </a:lnTo>
                <a:lnTo>
                  <a:pt x="595766" y="395345"/>
                </a:lnTo>
                <a:lnTo>
                  <a:pt x="604001" y="296028"/>
                </a:lnTo>
                <a:lnTo>
                  <a:pt x="626948" y="0"/>
                </a:lnTo>
                <a:lnTo>
                  <a:pt x="421881" y="0"/>
                </a:lnTo>
                <a:lnTo>
                  <a:pt x="373441" y="135350"/>
                </a:lnTo>
                <a:lnTo>
                  <a:pt x="330833" y="256462"/>
                </a:lnTo>
                <a:lnTo>
                  <a:pt x="293886" y="363709"/>
                </a:lnTo>
                <a:lnTo>
                  <a:pt x="262432" y="457461"/>
                </a:lnTo>
                <a:lnTo>
                  <a:pt x="236302" y="538093"/>
                </a:lnTo>
                <a:lnTo>
                  <a:pt x="215326" y="605976"/>
                </a:lnTo>
                <a:lnTo>
                  <a:pt x="206717" y="635254"/>
                </a:lnTo>
                <a:lnTo>
                  <a:pt x="201155" y="635254"/>
                </a:lnTo>
                <a:lnTo>
                  <a:pt x="207600" y="586520"/>
                </a:lnTo>
                <a:lnTo>
                  <a:pt x="215905" y="516039"/>
                </a:lnTo>
                <a:lnTo>
                  <a:pt x="231397" y="375272"/>
                </a:lnTo>
                <a:lnTo>
                  <a:pt x="270725" y="0"/>
                </a:lnTo>
                <a:lnTo>
                  <a:pt x="39763" y="0"/>
                </a:lnTo>
                <a:lnTo>
                  <a:pt x="0" y="942797"/>
                </a:lnTo>
                <a:lnTo>
                  <a:pt x="225145" y="942797"/>
                </a:lnTo>
                <a:lnTo>
                  <a:pt x="246640" y="886471"/>
                </a:lnTo>
                <a:lnTo>
                  <a:pt x="347949" y="624098"/>
                </a:lnTo>
                <a:lnTo>
                  <a:pt x="382475" y="533034"/>
                </a:lnTo>
                <a:lnTo>
                  <a:pt x="397783" y="491528"/>
                </a:lnTo>
                <a:lnTo>
                  <a:pt x="411565" y="453054"/>
                </a:lnTo>
                <a:lnTo>
                  <a:pt x="433882" y="386257"/>
                </a:lnTo>
                <a:lnTo>
                  <a:pt x="439445" y="386257"/>
                </a:lnTo>
                <a:lnTo>
                  <a:pt x="436240" y="421815"/>
                </a:lnTo>
                <a:lnTo>
                  <a:pt x="433100" y="461433"/>
                </a:lnTo>
                <a:lnTo>
                  <a:pt x="426862" y="551446"/>
                </a:lnTo>
                <a:lnTo>
                  <a:pt x="409776" y="822965"/>
                </a:lnTo>
                <a:lnTo>
                  <a:pt x="401561" y="942797"/>
                </a:lnTo>
                <a:lnTo>
                  <a:pt x="626897" y="942797"/>
                </a:lnTo>
                <a:lnTo>
                  <a:pt x="996632" y="0"/>
                </a:lnTo>
                <a:close/>
              </a:path>
            </a:pathLst>
          </a:custGeom>
          <a:solidFill>
            <a:srgbClr val="DBBD5C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5047" y="441197"/>
            <a:ext cx="67367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Gulim"/>
                <a:ea typeface="Black Han Sans" pitchFamily="2" charset="-127"/>
                <a:cs typeface="Gulim"/>
              </a:rPr>
              <a:t>프로젝트</a:t>
            </a:r>
            <a:r>
              <a:rPr spc="-345" dirty="0">
                <a:latin typeface="Gulim"/>
                <a:ea typeface="Black Han Sans" pitchFamily="2" charset="-127"/>
                <a:cs typeface="Gulim"/>
              </a:rPr>
              <a:t> </a:t>
            </a:r>
            <a:r>
              <a:rPr dirty="0">
                <a:latin typeface="Gulim"/>
                <a:ea typeface="Black Han Sans" pitchFamily="2" charset="-127"/>
                <a:cs typeface="Gulim"/>
              </a:rPr>
              <a:t>개요</a:t>
            </a:r>
            <a:r>
              <a:rPr spc="-345" dirty="0">
                <a:latin typeface="Gulim"/>
                <a:ea typeface="Black Han Sans" pitchFamily="2" charset="-127"/>
                <a:cs typeface="Gulim"/>
              </a:rPr>
              <a:t> </a:t>
            </a:r>
            <a:r>
              <a:rPr spc="465" dirty="0">
                <a:latin typeface="Cambria"/>
                <a:ea typeface="Black Han Sans" pitchFamily="2" charset="-127"/>
                <a:cs typeface="Cambria"/>
              </a:rPr>
              <a:t>-</a:t>
            </a:r>
            <a:r>
              <a:rPr spc="55" dirty="0">
                <a:latin typeface="Cambria"/>
                <a:ea typeface="Black Han Sans" pitchFamily="2" charset="-127"/>
                <a:cs typeface="Cambria"/>
              </a:rPr>
              <a:t> </a:t>
            </a:r>
            <a:r>
              <a:rPr dirty="0">
                <a:latin typeface="Gulim"/>
                <a:ea typeface="Black Han Sans" pitchFamily="2" charset="-127"/>
                <a:cs typeface="Gulim"/>
              </a:rPr>
              <a:t>목적</a:t>
            </a:r>
            <a:r>
              <a:rPr spc="-340" dirty="0">
                <a:latin typeface="Gulim"/>
                <a:ea typeface="Black Han Sans" pitchFamily="2" charset="-127"/>
                <a:cs typeface="Gulim"/>
              </a:rPr>
              <a:t> </a:t>
            </a:r>
            <a:r>
              <a:rPr dirty="0">
                <a:latin typeface="Gulim"/>
                <a:ea typeface="Black Han Sans" pitchFamily="2" charset="-127"/>
                <a:cs typeface="Gulim"/>
              </a:rPr>
              <a:t>및</a:t>
            </a:r>
            <a:r>
              <a:rPr spc="-340" dirty="0">
                <a:latin typeface="Gulim"/>
                <a:ea typeface="Black Han Sans" pitchFamily="2" charset="-127"/>
                <a:cs typeface="Gulim"/>
              </a:rPr>
              <a:t> </a:t>
            </a:r>
            <a:r>
              <a:rPr dirty="0">
                <a:latin typeface="Gulim"/>
                <a:ea typeface="Black Han Sans" pitchFamily="2" charset="-127"/>
                <a:cs typeface="Gulim"/>
              </a:rPr>
              <a:t>개발환경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176934" y="1144289"/>
            <a:ext cx="11022965" cy="4251164"/>
          </a:xfrm>
          <a:prstGeom prst="rect">
            <a:avLst/>
          </a:prstGeom>
        </p:spPr>
        <p:txBody>
          <a:bodyPr vert="horz" wrap="square" lIns="0" tIns="2070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30"/>
              </a:spcBef>
            </a:pPr>
            <a:r>
              <a:rPr sz="3200" dirty="0">
                <a:latin typeface="Gulim"/>
                <a:cs typeface="Gulim"/>
              </a:rPr>
              <a:t>목적</a:t>
            </a:r>
          </a:p>
          <a:p>
            <a:pPr marL="245745">
              <a:lnSpc>
                <a:spcPct val="100000"/>
              </a:lnSpc>
              <a:spcBef>
                <a:spcPts val="1145"/>
              </a:spcBef>
            </a:pPr>
            <a:r>
              <a:rPr lang="ko-KR" altLang="en-US" sz="2400" dirty="0">
                <a:latin typeface="Malgun Gothic"/>
                <a:cs typeface="Malgun Gothic"/>
              </a:rPr>
              <a:t>패션 평가를 받고 </a:t>
            </a:r>
            <a:r>
              <a:rPr lang="ko-KR" altLang="en-US" sz="2400" dirty="0" err="1">
                <a:latin typeface="Malgun Gothic"/>
                <a:cs typeface="Malgun Gothic"/>
              </a:rPr>
              <a:t>패션정보를</a:t>
            </a:r>
            <a:r>
              <a:rPr lang="ko-KR" altLang="en-US" sz="2400" dirty="0">
                <a:latin typeface="Malgun Gothic"/>
                <a:cs typeface="Malgun Gothic"/>
              </a:rPr>
              <a:t> 얻을 수 있는 어플리케이션</a:t>
            </a:r>
            <a:endParaRPr sz="2400" dirty="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2255"/>
              </a:spcBef>
            </a:pPr>
            <a:r>
              <a:rPr sz="3200" spc="-80" dirty="0">
                <a:solidFill>
                  <a:srgbClr val="404040"/>
                </a:solidFill>
                <a:latin typeface="Cambria"/>
                <a:cs typeface="Cambria"/>
              </a:rPr>
              <a:t>Development</a:t>
            </a:r>
            <a:r>
              <a:rPr sz="3200" spc="40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3200" spc="-100" dirty="0">
                <a:solidFill>
                  <a:srgbClr val="404040"/>
                </a:solidFill>
                <a:latin typeface="Cambria"/>
                <a:cs typeface="Cambria"/>
              </a:rPr>
              <a:t>Environment</a:t>
            </a:r>
            <a:endParaRPr lang="en-US" sz="2400" dirty="0">
              <a:latin typeface="Corbel"/>
              <a:cs typeface="Corbel"/>
            </a:endParaRPr>
          </a:p>
          <a:p>
            <a:pPr marL="588645" marR="5080" indent="-342900">
              <a:lnSpc>
                <a:spcPts val="2860"/>
              </a:lnSpc>
              <a:spcBef>
                <a:spcPts val="135"/>
              </a:spcBef>
              <a:buFont typeface="Arial" panose="020B0604020202020204" pitchFamily="34" charset="0"/>
              <a:buChar char="•"/>
            </a:pPr>
            <a:r>
              <a:rPr lang="en-US" altLang="ko-KR" sz="2400" spc="-5" dirty="0">
                <a:solidFill>
                  <a:srgbClr val="FF7400"/>
                </a:solidFill>
                <a:latin typeface="Corbel"/>
                <a:cs typeface="Corbel"/>
              </a:rPr>
              <a:t>LANGUAGE </a:t>
            </a:r>
            <a:r>
              <a:rPr lang="en-US" altLang="ko-KR" sz="2400" dirty="0">
                <a:solidFill>
                  <a:srgbClr val="FF7400"/>
                </a:solidFill>
                <a:latin typeface="Corbel"/>
                <a:cs typeface="Corbel"/>
              </a:rPr>
              <a:t>: </a:t>
            </a:r>
            <a:r>
              <a:rPr lang="en-US" altLang="ko-KR" sz="2400" spc="-60" dirty="0">
                <a:latin typeface="Corbel"/>
                <a:cs typeface="Corbel"/>
              </a:rPr>
              <a:t>KOTLIN</a:t>
            </a:r>
            <a:endParaRPr lang="en-US" sz="2400" spc="-5" dirty="0">
              <a:solidFill>
                <a:srgbClr val="FF7400"/>
              </a:solidFill>
              <a:latin typeface="Corbel"/>
              <a:cs typeface="Corbel"/>
            </a:endParaRPr>
          </a:p>
          <a:p>
            <a:pPr marL="588645" marR="5080" indent="-342900">
              <a:lnSpc>
                <a:spcPts val="2860"/>
              </a:lnSpc>
              <a:spcBef>
                <a:spcPts val="135"/>
              </a:spcBef>
              <a:buFont typeface="Arial" panose="020B0604020202020204" pitchFamily="34" charset="0"/>
              <a:buChar char="•"/>
            </a:pPr>
            <a:r>
              <a:rPr lang="en-US" altLang="ko-KR" sz="2400" spc="-5" dirty="0">
                <a:solidFill>
                  <a:srgbClr val="FF7400"/>
                </a:solidFill>
                <a:latin typeface="Corbel"/>
              </a:rPr>
              <a:t>IDE : </a:t>
            </a:r>
            <a:r>
              <a:rPr lang="en-US" altLang="ko-KR" sz="2400" spc="-60" dirty="0">
                <a:latin typeface="Corbel"/>
                <a:cs typeface="Corbel"/>
              </a:rPr>
              <a:t> ANDROID STUDIO</a:t>
            </a:r>
            <a:endParaRPr lang="en-US" sz="2400" spc="-5" dirty="0">
              <a:solidFill>
                <a:srgbClr val="FF7400"/>
              </a:solidFill>
              <a:latin typeface="Corbel"/>
              <a:cs typeface="Corbel"/>
            </a:endParaRPr>
          </a:p>
          <a:p>
            <a:pPr marL="588645" marR="5080" indent="-342900">
              <a:lnSpc>
                <a:spcPts val="2860"/>
              </a:lnSpc>
              <a:spcBef>
                <a:spcPts val="135"/>
              </a:spcBef>
              <a:buFont typeface="Arial" panose="020B0604020202020204" pitchFamily="34" charset="0"/>
              <a:buChar char="•"/>
            </a:pPr>
            <a:r>
              <a:rPr lang="en-US" sz="2400" spc="-5" dirty="0">
                <a:solidFill>
                  <a:srgbClr val="FF7400"/>
                </a:solidFill>
                <a:latin typeface="Corbel"/>
                <a:cs typeface="Corbel"/>
              </a:rPr>
              <a:t>SERVER </a:t>
            </a:r>
            <a:r>
              <a:rPr lang="en-US" sz="2400" dirty="0">
                <a:solidFill>
                  <a:srgbClr val="FF7400"/>
                </a:solidFill>
                <a:latin typeface="Corbel"/>
                <a:cs typeface="Corbel"/>
              </a:rPr>
              <a:t>: </a:t>
            </a:r>
            <a:r>
              <a:rPr lang="en-US" sz="2400" spc="-40" dirty="0">
                <a:latin typeface="Corbel"/>
                <a:cs typeface="Corbel"/>
              </a:rPr>
              <a:t>TOMCAT</a:t>
            </a:r>
            <a:r>
              <a:rPr lang="en-US" sz="2400" spc="-295" dirty="0">
                <a:latin typeface="Corbel"/>
                <a:cs typeface="Corbel"/>
              </a:rPr>
              <a:t>  V 9.0</a:t>
            </a:r>
            <a:endParaRPr lang="en-US" sz="2400" dirty="0">
              <a:latin typeface="Corbel"/>
              <a:cs typeface="Corbel"/>
            </a:endParaRPr>
          </a:p>
          <a:p>
            <a:pPr marL="588645" indent="-342900">
              <a:lnSpc>
                <a:spcPts val="2785"/>
              </a:lnSpc>
              <a:buFont typeface="Arial" panose="020B0604020202020204" pitchFamily="34" charset="0"/>
              <a:buChar char="•"/>
            </a:pPr>
            <a:r>
              <a:rPr sz="2400" dirty="0">
                <a:solidFill>
                  <a:srgbClr val="FF7400"/>
                </a:solidFill>
                <a:latin typeface="Corbel"/>
                <a:cs typeface="Corbel"/>
              </a:rPr>
              <a:t>DB : </a:t>
            </a:r>
            <a:r>
              <a:rPr lang="en-US" sz="2400" spc="-10" dirty="0">
                <a:latin typeface="Corbel"/>
                <a:cs typeface="Corbel"/>
              </a:rPr>
              <a:t>MARIA DB</a:t>
            </a:r>
            <a:endParaRPr sz="2400" dirty="0">
              <a:latin typeface="Corbel"/>
              <a:cs typeface="Corbel"/>
            </a:endParaRPr>
          </a:p>
          <a:p>
            <a:pPr marL="588645" marR="476123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sz="2400" spc="-10" dirty="0">
                <a:solidFill>
                  <a:srgbClr val="FF7400"/>
                </a:solidFill>
                <a:latin typeface="Corbel"/>
                <a:cs typeface="Corbel"/>
              </a:rPr>
              <a:t>FRAMEWORK </a:t>
            </a:r>
            <a:r>
              <a:rPr sz="2400" dirty="0">
                <a:solidFill>
                  <a:srgbClr val="FF7400"/>
                </a:solidFill>
                <a:latin typeface="Corbel"/>
                <a:cs typeface="Corbel"/>
              </a:rPr>
              <a:t>: </a:t>
            </a:r>
            <a:r>
              <a:rPr sz="2400" spc="-5" dirty="0">
                <a:latin typeface="Corbel"/>
                <a:cs typeface="Corbel"/>
              </a:rPr>
              <a:t>SPRING</a:t>
            </a:r>
            <a:r>
              <a:rPr lang="en-US" sz="2400" spc="-5" dirty="0">
                <a:latin typeface="Corbel"/>
                <a:cs typeface="Corbel"/>
              </a:rPr>
              <a:t> BOOT</a:t>
            </a:r>
          </a:p>
          <a:p>
            <a:pPr marL="588645" marR="476123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spc="-15" dirty="0">
                <a:solidFill>
                  <a:srgbClr val="FF7400"/>
                </a:solidFill>
                <a:latin typeface="Corbel"/>
                <a:cs typeface="Corbel"/>
              </a:rPr>
              <a:t>VCS</a:t>
            </a:r>
            <a:r>
              <a:rPr sz="2400" dirty="0">
                <a:solidFill>
                  <a:srgbClr val="FF7400"/>
                </a:solidFill>
                <a:latin typeface="Corbel"/>
                <a:cs typeface="Corbel"/>
              </a:rPr>
              <a:t> :</a:t>
            </a:r>
            <a:r>
              <a:rPr sz="2400" spc="-145" dirty="0">
                <a:solidFill>
                  <a:srgbClr val="FF7400"/>
                </a:solidFill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GIT</a:t>
            </a:r>
            <a:r>
              <a:rPr lang="en-US" sz="2400" dirty="0">
                <a:latin typeface="Corbel"/>
                <a:cs typeface="Corbel"/>
              </a:rPr>
              <a:t>HUB</a:t>
            </a:r>
            <a:endParaRPr sz="2400" dirty="0">
              <a:latin typeface="Corbel"/>
              <a:cs typeface="Corbe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153140" y="6419436"/>
            <a:ext cx="135255" cy="22860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Malgun Gothic"/>
                <a:cs typeface="Malgun Gothic"/>
              </a:rPr>
              <a:t>3</a:t>
            </a:fld>
            <a:endParaRPr sz="1200">
              <a:latin typeface="Malgun Gothic"/>
              <a:cs typeface="Malgun Gothic"/>
            </a:endParaRPr>
          </a:p>
        </p:txBody>
      </p:sp>
      <p:sp>
        <p:nvSpPr>
          <p:cNvPr id="14" name="object 7">
            <a:extLst>
              <a:ext uri="{FF2B5EF4-FFF2-40B4-BE49-F238E27FC236}">
                <a16:creationId xmlns:a16="http://schemas.microsoft.com/office/drawing/2014/main" id="{5A3B66FA-B441-416C-B72E-0CF742F20E8D}"/>
              </a:ext>
            </a:extLst>
          </p:cNvPr>
          <p:cNvSpPr/>
          <p:nvPr/>
        </p:nvSpPr>
        <p:spPr>
          <a:xfrm>
            <a:off x="589638" y="441197"/>
            <a:ext cx="553905" cy="523917"/>
          </a:xfrm>
          <a:custGeom>
            <a:avLst/>
            <a:gdLst/>
            <a:ahLst/>
            <a:cxnLst/>
            <a:rect l="l" t="t" r="r" b="b"/>
            <a:pathLst>
              <a:path w="996950" h="942975">
                <a:moveTo>
                  <a:pt x="996632" y="0"/>
                </a:moveTo>
                <a:lnTo>
                  <a:pt x="765771" y="0"/>
                </a:lnTo>
                <a:lnTo>
                  <a:pt x="740731" y="77364"/>
                </a:lnTo>
                <a:lnTo>
                  <a:pt x="717914" y="149313"/>
                </a:lnTo>
                <a:lnTo>
                  <a:pt x="697192" y="216022"/>
                </a:lnTo>
                <a:lnTo>
                  <a:pt x="678437" y="277668"/>
                </a:lnTo>
                <a:lnTo>
                  <a:pt x="661520" y="334425"/>
                </a:lnTo>
                <a:lnTo>
                  <a:pt x="646314" y="386470"/>
                </a:lnTo>
                <a:lnTo>
                  <a:pt x="632691" y="433977"/>
                </a:lnTo>
                <a:lnTo>
                  <a:pt x="576986" y="633564"/>
                </a:lnTo>
                <a:lnTo>
                  <a:pt x="570788" y="633564"/>
                </a:lnTo>
                <a:lnTo>
                  <a:pt x="579429" y="563672"/>
                </a:lnTo>
                <a:lnTo>
                  <a:pt x="583581" y="525241"/>
                </a:lnTo>
                <a:lnTo>
                  <a:pt x="587665" y="484412"/>
                </a:lnTo>
                <a:lnTo>
                  <a:pt x="595766" y="395345"/>
                </a:lnTo>
                <a:lnTo>
                  <a:pt x="604001" y="296028"/>
                </a:lnTo>
                <a:lnTo>
                  <a:pt x="626948" y="0"/>
                </a:lnTo>
                <a:lnTo>
                  <a:pt x="421881" y="0"/>
                </a:lnTo>
                <a:lnTo>
                  <a:pt x="373441" y="135350"/>
                </a:lnTo>
                <a:lnTo>
                  <a:pt x="330833" y="256462"/>
                </a:lnTo>
                <a:lnTo>
                  <a:pt x="293886" y="363709"/>
                </a:lnTo>
                <a:lnTo>
                  <a:pt x="262432" y="457461"/>
                </a:lnTo>
                <a:lnTo>
                  <a:pt x="236302" y="538093"/>
                </a:lnTo>
                <a:lnTo>
                  <a:pt x="215326" y="605976"/>
                </a:lnTo>
                <a:lnTo>
                  <a:pt x="206717" y="635254"/>
                </a:lnTo>
                <a:lnTo>
                  <a:pt x="201155" y="635254"/>
                </a:lnTo>
                <a:lnTo>
                  <a:pt x="207600" y="586520"/>
                </a:lnTo>
                <a:lnTo>
                  <a:pt x="215905" y="516039"/>
                </a:lnTo>
                <a:lnTo>
                  <a:pt x="231397" y="375272"/>
                </a:lnTo>
                <a:lnTo>
                  <a:pt x="270725" y="0"/>
                </a:lnTo>
                <a:lnTo>
                  <a:pt x="39763" y="0"/>
                </a:lnTo>
                <a:lnTo>
                  <a:pt x="0" y="942797"/>
                </a:lnTo>
                <a:lnTo>
                  <a:pt x="225145" y="942797"/>
                </a:lnTo>
                <a:lnTo>
                  <a:pt x="246640" y="886471"/>
                </a:lnTo>
                <a:lnTo>
                  <a:pt x="347949" y="624098"/>
                </a:lnTo>
                <a:lnTo>
                  <a:pt x="382475" y="533034"/>
                </a:lnTo>
                <a:lnTo>
                  <a:pt x="397783" y="491528"/>
                </a:lnTo>
                <a:lnTo>
                  <a:pt x="411565" y="453054"/>
                </a:lnTo>
                <a:lnTo>
                  <a:pt x="433882" y="386257"/>
                </a:lnTo>
                <a:lnTo>
                  <a:pt x="439445" y="386257"/>
                </a:lnTo>
                <a:lnTo>
                  <a:pt x="436240" y="421815"/>
                </a:lnTo>
                <a:lnTo>
                  <a:pt x="433100" y="461433"/>
                </a:lnTo>
                <a:lnTo>
                  <a:pt x="426862" y="551446"/>
                </a:lnTo>
                <a:lnTo>
                  <a:pt x="409776" y="822965"/>
                </a:lnTo>
                <a:lnTo>
                  <a:pt x="401561" y="942797"/>
                </a:lnTo>
                <a:lnTo>
                  <a:pt x="626897" y="942797"/>
                </a:lnTo>
                <a:lnTo>
                  <a:pt x="996632" y="0"/>
                </a:lnTo>
                <a:close/>
              </a:path>
            </a:pathLst>
          </a:custGeom>
          <a:solidFill>
            <a:srgbClr val="DBBD5C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2289048" y="4228338"/>
            <a:ext cx="104139" cy="0"/>
          </a:xfrm>
          <a:custGeom>
            <a:avLst/>
            <a:gdLst/>
            <a:ahLst/>
            <a:cxnLst/>
            <a:rect l="l" t="t" r="r" b="b"/>
            <a:pathLst>
              <a:path w="104139">
                <a:moveTo>
                  <a:pt x="0" y="0"/>
                </a:moveTo>
                <a:lnTo>
                  <a:pt x="103631" y="0"/>
                </a:lnTo>
              </a:path>
            </a:pathLst>
          </a:custGeom>
          <a:ln w="16763">
            <a:solidFill>
              <a:srgbClr val="FFD15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3985386" y="1681480"/>
            <a:ext cx="6084570" cy="1778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ko-KR" sz="17250" spc="120" baseline="-3864" dirty="0">
                <a:solidFill>
                  <a:srgbClr val="FFC000"/>
                </a:solidFill>
                <a:latin typeface="Cambria"/>
                <a:cs typeface="Cambria"/>
              </a:rPr>
              <a:t>2</a:t>
            </a:r>
            <a:r>
              <a:rPr lang="ko-KR" altLang="en-US" sz="17250" spc="120" baseline="-3864" dirty="0">
                <a:solidFill>
                  <a:srgbClr val="FFC000"/>
                </a:solidFill>
                <a:latin typeface="Cambria"/>
                <a:cs typeface="Cambria"/>
              </a:rPr>
              <a:t> </a:t>
            </a:r>
            <a:r>
              <a:rPr sz="6000" spc="80" dirty="0" err="1">
                <a:solidFill>
                  <a:srgbClr val="000000"/>
                </a:solidFill>
                <a:ea typeface="Black Han Sans" pitchFamily="2" charset="-127"/>
              </a:rPr>
              <a:t>프로젝트</a:t>
            </a:r>
            <a:r>
              <a:rPr sz="6000" spc="-1090" dirty="0">
                <a:solidFill>
                  <a:srgbClr val="000000"/>
                </a:solidFill>
                <a:ea typeface="Black Han Sans" pitchFamily="2" charset="-127"/>
              </a:rPr>
              <a:t> </a:t>
            </a:r>
            <a:r>
              <a:rPr lang="ko-KR" altLang="en-US" sz="6000" spc="-1090" dirty="0">
                <a:solidFill>
                  <a:srgbClr val="000000"/>
                </a:solidFill>
                <a:ea typeface="Black Han Sans" pitchFamily="2" charset="-127"/>
              </a:rPr>
              <a:t>설계</a:t>
            </a:r>
            <a:endParaRPr sz="6000" dirty="0">
              <a:latin typeface="Cambria"/>
              <a:ea typeface="Black Han Sans" pitchFamily="2" charset="-127"/>
              <a:cs typeface="Cambria"/>
            </a:endParaRPr>
          </a:p>
        </p:txBody>
      </p:sp>
      <p:sp>
        <p:nvSpPr>
          <p:cNvPr id="18" name="object 7">
            <a:extLst>
              <a:ext uri="{FF2B5EF4-FFF2-40B4-BE49-F238E27FC236}">
                <a16:creationId xmlns:a16="http://schemas.microsoft.com/office/drawing/2014/main" id="{8A3DE336-4C48-42E2-B9F2-399A5D267E84}"/>
              </a:ext>
            </a:extLst>
          </p:cNvPr>
          <p:cNvSpPr/>
          <p:nvPr/>
        </p:nvSpPr>
        <p:spPr>
          <a:xfrm>
            <a:off x="1212236" y="2743200"/>
            <a:ext cx="1988164" cy="1880525"/>
          </a:xfrm>
          <a:custGeom>
            <a:avLst/>
            <a:gdLst/>
            <a:ahLst/>
            <a:cxnLst/>
            <a:rect l="l" t="t" r="r" b="b"/>
            <a:pathLst>
              <a:path w="996950" h="942975">
                <a:moveTo>
                  <a:pt x="996632" y="0"/>
                </a:moveTo>
                <a:lnTo>
                  <a:pt x="765771" y="0"/>
                </a:lnTo>
                <a:lnTo>
                  <a:pt x="740731" y="77364"/>
                </a:lnTo>
                <a:lnTo>
                  <a:pt x="717914" y="149313"/>
                </a:lnTo>
                <a:lnTo>
                  <a:pt x="697192" y="216022"/>
                </a:lnTo>
                <a:lnTo>
                  <a:pt x="678437" y="277668"/>
                </a:lnTo>
                <a:lnTo>
                  <a:pt x="661520" y="334425"/>
                </a:lnTo>
                <a:lnTo>
                  <a:pt x="646314" y="386470"/>
                </a:lnTo>
                <a:lnTo>
                  <a:pt x="632691" y="433977"/>
                </a:lnTo>
                <a:lnTo>
                  <a:pt x="576986" y="633564"/>
                </a:lnTo>
                <a:lnTo>
                  <a:pt x="570788" y="633564"/>
                </a:lnTo>
                <a:lnTo>
                  <a:pt x="579429" y="563672"/>
                </a:lnTo>
                <a:lnTo>
                  <a:pt x="583581" y="525241"/>
                </a:lnTo>
                <a:lnTo>
                  <a:pt x="587665" y="484412"/>
                </a:lnTo>
                <a:lnTo>
                  <a:pt x="595766" y="395345"/>
                </a:lnTo>
                <a:lnTo>
                  <a:pt x="604001" y="296028"/>
                </a:lnTo>
                <a:lnTo>
                  <a:pt x="626948" y="0"/>
                </a:lnTo>
                <a:lnTo>
                  <a:pt x="421881" y="0"/>
                </a:lnTo>
                <a:lnTo>
                  <a:pt x="373441" y="135350"/>
                </a:lnTo>
                <a:lnTo>
                  <a:pt x="330833" y="256462"/>
                </a:lnTo>
                <a:lnTo>
                  <a:pt x="293886" y="363709"/>
                </a:lnTo>
                <a:lnTo>
                  <a:pt x="262432" y="457461"/>
                </a:lnTo>
                <a:lnTo>
                  <a:pt x="236302" y="538093"/>
                </a:lnTo>
                <a:lnTo>
                  <a:pt x="215326" y="605976"/>
                </a:lnTo>
                <a:lnTo>
                  <a:pt x="206717" y="635254"/>
                </a:lnTo>
                <a:lnTo>
                  <a:pt x="201155" y="635254"/>
                </a:lnTo>
                <a:lnTo>
                  <a:pt x="207600" y="586520"/>
                </a:lnTo>
                <a:lnTo>
                  <a:pt x="215905" y="516039"/>
                </a:lnTo>
                <a:lnTo>
                  <a:pt x="231397" y="375272"/>
                </a:lnTo>
                <a:lnTo>
                  <a:pt x="270725" y="0"/>
                </a:lnTo>
                <a:lnTo>
                  <a:pt x="39763" y="0"/>
                </a:lnTo>
                <a:lnTo>
                  <a:pt x="0" y="942797"/>
                </a:lnTo>
                <a:lnTo>
                  <a:pt x="225145" y="942797"/>
                </a:lnTo>
                <a:lnTo>
                  <a:pt x="246640" y="886471"/>
                </a:lnTo>
                <a:lnTo>
                  <a:pt x="347949" y="624098"/>
                </a:lnTo>
                <a:lnTo>
                  <a:pt x="382475" y="533034"/>
                </a:lnTo>
                <a:lnTo>
                  <a:pt x="397783" y="491528"/>
                </a:lnTo>
                <a:lnTo>
                  <a:pt x="411565" y="453054"/>
                </a:lnTo>
                <a:lnTo>
                  <a:pt x="433882" y="386257"/>
                </a:lnTo>
                <a:lnTo>
                  <a:pt x="439445" y="386257"/>
                </a:lnTo>
                <a:lnTo>
                  <a:pt x="436240" y="421815"/>
                </a:lnTo>
                <a:lnTo>
                  <a:pt x="433100" y="461433"/>
                </a:lnTo>
                <a:lnTo>
                  <a:pt x="426862" y="551446"/>
                </a:lnTo>
                <a:lnTo>
                  <a:pt x="409776" y="822965"/>
                </a:lnTo>
                <a:lnTo>
                  <a:pt x="401561" y="942797"/>
                </a:lnTo>
                <a:lnTo>
                  <a:pt x="626897" y="942797"/>
                </a:lnTo>
                <a:lnTo>
                  <a:pt x="996632" y="0"/>
                </a:lnTo>
                <a:close/>
              </a:path>
            </a:pathLst>
          </a:custGeom>
          <a:solidFill>
            <a:srgbClr val="DBB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8B6C082D-521F-2D4D-B2F8-D5590823D271}"/>
              </a:ext>
            </a:extLst>
          </p:cNvPr>
          <p:cNvSpPr txBox="1"/>
          <p:nvPr/>
        </p:nvSpPr>
        <p:spPr>
          <a:xfrm>
            <a:off x="4419600" y="4331330"/>
            <a:ext cx="2787393" cy="545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9900"/>
              </a:lnSpc>
              <a:spcBef>
                <a:spcPts val="100"/>
              </a:spcBef>
            </a:pPr>
            <a:r>
              <a:rPr lang="en-US" sz="3200" dirty="0" err="1">
                <a:solidFill>
                  <a:srgbClr val="1F4E79"/>
                </a:solidFill>
                <a:latin typeface="Malgun Gothic"/>
                <a:cs typeface="Malgun Gothic"/>
              </a:rPr>
              <a:t>DataBase</a:t>
            </a:r>
            <a:r>
              <a:rPr lang="ko-KR" altLang="en-US" sz="3200" dirty="0">
                <a:solidFill>
                  <a:srgbClr val="1F4E79"/>
                </a:solidFill>
                <a:latin typeface="Malgun Gothic"/>
                <a:cs typeface="Malgun Gothic"/>
              </a:rPr>
              <a:t> 구조</a:t>
            </a:r>
            <a:endParaRPr lang="en-US" altLang="ko-Kore-KR" sz="3200" dirty="0">
              <a:solidFill>
                <a:srgbClr val="1F4E79"/>
              </a:solidFill>
              <a:latin typeface="Malgun Gothic"/>
              <a:cs typeface="Malgun Gothic"/>
            </a:endParaRPr>
          </a:p>
        </p:txBody>
      </p:sp>
      <p:sp>
        <p:nvSpPr>
          <p:cNvPr id="12" name="object 12">
            <a:extLst>
              <a:ext uri="{FF2B5EF4-FFF2-40B4-BE49-F238E27FC236}">
                <a16:creationId xmlns:a16="http://schemas.microsoft.com/office/drawing/2014/main" id="{2DFC5193-902F-EF40-9E9F-3D4AEA444E99}"/>
              </a:ext>
            </a:extLst>
          </p:cNvPr>
          <p:cNvSpPr txBox="1"/>
          <p:nvPr/>
        </p:nvSpPr>
        <p:spPr>
          <a:xfrm>
            <a:off x="7772400" y="4278908"/>
            <a:ext cx="3677285" cy="642484"/>
          </a:xfrm>
          <a:prstGeom prst="rect">
            <a:avLst/>
          </a:prstGeom>
        </p:spPr>
        <p:txBody>
          <a:bodyPr vert="horz" wrap="square" lIns="0" tIns="148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70"/>
              </a:spcBef>
            </a:pPr>
            <a:r>
              <a:rPr lang="ko-KR" altLang="en-US" sz="3200" spc="-5" dirty="0">
                <a:solidFill>
                  <a:srgbClr val="1F4E79"/>
                </a:solidFill>
                <a:latin typeface="Corbel"/>
                <a:cs typeface="Corbel"/>
              </a:rPr>
              <a:t>요구사항 분석</a:t>
            </a:r>
            <a:endParaRPr sz="3200" dirty="0">
              <a:latin typeface="Corbel"/>
              <a:cs typeface="Corbel"/>
            </a:endParaRPr>
          </a:p>
        </p:txBody>
      </p:sp>
      <p:sp>
        <p:nvSpPr>
          <p:cNvPr id="13" name="object 13">
            <a:extLst>
              <a:ext uri="{FF2B5EF4-FFF2-40B4-BE49-F238E27FC236}">
                <a16:creationId xmlns:a16="http://schemas.microsoft.com/office/drawing/2014/main" id="{FA411035-6FF3-F841-A8CF-761626F33BFB}"/>
              </a:ext>
            </a:extLst>
          </p:cNvPr>
          <p:cNvSpPr/>
          <p:nvPr/>
        </p:nvSpPr>
        <p:spPr>
          <a:xfrm>
            <a:off x="4325493" y="4441083"/>
            <a:ext cx="0" cy="360045"/>
          </a:xfrm>
          <a:custGeom>
            <a:avLst/>
            <a:gdLst/>
            <a:ahLst/>
            <a:cxnLst/>
            <a:rect l="l" t="t" r="r" b="b"/>
            <a:pathLst>
              <a:path h="360045">
                <a:moveTo>
                  <a:pt x="0" y="0"/>
                </a:moveTo>
                <a:lnTo>
                  <a:pt x="0" y="360044"/>
                </a:lnTo>
              </a:path>
            </a:pathLst>
          </a:custGeom>
          <a:ln w="50292">
            <a:solidFill>
              <a:srgbClr val="1F4E79"/>
            </a:solidFill>
          </a:ln>
        </p:spPr>
        <p:txBody>
          <a:bodyPr wrap="square" lIns="0" tIns="0" rIns="0" bIns="0" rtlCol="0"/>
          <a:lstStyle/>
          <a:p>
            <a:endParaRPr sz="1600"/>
          </a:p>
        </p:txBody>
      </p:sp>
      <p:sp>
        <p:nvSpPr>
          <p:cNvPr id="14" name="object 14">
            <a:extLst>
              <a:ext uri="{FF2B5EF4-FFF2-40B4-BE49-F238E27FC236}">
                <a16:creationId xmlns:a16="http://schemas.microsoft.com/office/drawing/2014/main" id="{9F4D5B01-2D35-A64D-8367-3DE0BCD00527}"/>
              </a:ext>
            </a:extLst>
          </p:cNvPr>
          <p:cNvSpPr/>
          <p:nvPr/>
        </p:nvSpPr>
        <p:spPr>
          <a:xfrm>
            <a:off x="7646290" y="4420128"/>
            <a:ext cx="0" cy="360045"/>
          </a:xfrm>
          <a:custGeom>
            <a:avLst/>
            <a:gdLst/>
            <a:ahLst/>
            <a:cxnLst/>
            <a:rect l="l" t="t" r="r" b="b"/>
            <a:pathLst>
              <a:path h="360045">
                <a:moveTo>
                  <a:pt x="0" y="0"/>
                </a:moveTo>
                <a:lnTo>
                  <a:pt x="0" y="360044"/>
                </a:lnTo>
              </a:path>
            </a:pathLst>
          </a:custGeom>
          <a:ln w="50292">
            <a:solidFill>
              <a:srgbClr val="1F4E79"/>
            </a:solidFill>
          </a:ln>
        </p:spPr>
        <p:txBody>
          <a:bodyPr wrap="square" lIns="0" tIns="0" rIns="0" bIns="0" rtlCol="0"/>
          <a:lstStyle/>
          <a:p>
            <a:endParaRPr sz="1600"/>
          </a:p>
        </p:txBody>
      </p:sp>
    </p:spTree>
    <p:extLst>
      <p:ext uri="{BB962C8B-B14F-4D97-AF65-F5344CB8AC3E}">
        <p14:creationId xmlns:p14="http://schemas.microsoft.com/office/powerpoint/2010/main" val="1653425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6299" y="441197"/>
            <a:ext cx="74580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err="1">
                <a:latin typeface="Gulim"/>
                <a:cs typeface="Gulim"/>
              </a:rPr>
              <a:t>데이터베이스</a:t>
            </a:r>
            <a:r>
              <a:rPr lang="en-US" altLang="ko-Kore-KR" dirty="0">
                <a:latin typeface="Gulim"/>
                <a:cs typeface="Gulim"/>
              </a:rPr>
              <a:t> </a:t>
            </a:r>
            <a:r>
              <a:rPr lang="en-US" spc="125" dirty="0">
                <a:latin typeface="Cambria"/>
                <a:cs typeface="Cambria"/>
              </a:rPr>
              <a:t>USER</a:t>
            </a:r>
            <a:r>
              <a:rPr spc="-150" dirty="0">
                <a:latin typeface="Cambria"/>
                <a:cs typeface="Cambria"/>
              </a:rPr>
              <a:t> </a:t>
            </a:r>
            <a:r>
              <a:rPr dirty="0">
                <a:latin typeface="Gulim"/>
                <a:cs typeface="Gulim"/>
              </a:rPr>
              <a:t>테이블</a:t>
            </a:r>
          </a:p>
        </p:txBody>
      </p:sp>
      <p:graphicFrame>
        <p:nvGraphicFramePr>
          <p:cNvPr id="11" name="object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6492310"/>
              </p:ext>
            </p:extLst>
          </p:nvPr>
        </p:nvGraphicFramePr>
        <p:xfrm>
          <a:off x="2286000" y="2836050"/>
          <a:ext cx="8128000" cy="23158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COLUMN_NAME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b="1" spc="-3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DATA_TYPE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b="1" spc="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NULLABLE</a:t>
                      </a:r>
                      <a:endParaRPr sz="1800" dirty="0">
                        <a:latin typeface="Malgun Gothic"/>
                        <a:cs typeface="Malgun Gothic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COMMENTS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lang="en-US" sz="1800" dirty="0" err="1">
                          <a:latin typeface="Malgun Gothic"/>
                          <a:cs typeface="Malgun Gothic"/>
                        </a:rPr>
                        <a:t>User_id</a:t>
                      </a:r>
                      <a:endParaRPr sz="1800" dirty="0">
                        <a:latin typeface="Malgun Gothic"/>
                        <a:cs typeface="Malgun Gothic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lang="en-US" sz="1800" spc="-5" dirty="0">
                          <a:latin typeface="Malgun Gothic"/>
                          <a:cs typeface="Malgun Gothic"/>
                        </a:rPr>
                        <a:t>VARCHAR</a:t>
                      </a:r>
                      <a:endParaRPr sz="1800" dirty="0">
                        <a:latin typeface="Malgun Gothic"/>
                        <a:cs typeface="Malgun Gothic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spc="-30" dirty="0">
                          <a:latin typeface="Malgun Gothic"/>
                          <a:cs typeface="Malgun Gothic"/>
                        </a:rPr>
                        <a:t>NOT</a:t>
                      </a:r>
                      <a:r>
                        <a:rPr sz="1800" spc="-2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5" dirty="0">
                          <a:latin typeface="Malgun Gothic"/>
                          <a:cs typeface="Malgun Gothic"/>
                        </a:rPr>
                        <a:t>NULL</a:t>
                      </a:r>
                      <a:endParaRPr sz="1800" dirty="0">
                        <a:latin typeface="Malgun Gothic"/>
                        <a:cs typeface="Malgun Gothic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lang="en-US" sz="1800" dirty="0">
                          <a:latin typeface="Malgun Gothic"/>
                          <a:cs typeface="Malgun Gothic"/>
                        </a:rPr>
                        <a:t>ID(</a:t>
                      </a:r>
                      <a:r>
                        <a:rPr lang="ko-KR" altLang="en-US" sz="1800" dirty="0" err="1">
                          <a:latin typeface="Malgun Gothic"/>
                          <a:cs typeface="Malgun Gothic"/>
                        </a:rPr>
                        <a:t>카카오톡</a:t>
                      </a:r>
                      <a:r>
                        <a:rPr lang="ko-KR" altLang="en-US" sz="1800" dirty="0">
                          <a:latin typeface="Malgun Gothic"/>
                          <a:cs typeface="Malgun Gothic"/>
                        </a:rPr>
                        <a:t> 제공</a:t>
                      </a:r>
                      <a:r>
                        <a:rPr lang="en-US" sz="1800" dirty="0">
                          <a:latin typeface="Malgun Gothic"/>
                          <a:cs typeface="Malgun Gothic"/>
                        </a:rPr>
                        <a:t>)</a:t>
                      </a: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dirty="0">
                          <a:latin typeface="Malgun Gothic"/>
                          <a:cs typeface="Malgun Gothic"/>
                        </a:rPr>
                        <a:t>(기본키)</a:t>
                      </a: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lang="en-US" sz="1800" spc="5" dirty="0">
                          <a:latin typeface="Malgun Gothic"/>
                          <a:cs typeface="Malgun Gothic"/>
                        </a:rPr>
                        <a:t>info</a:t>
                      </a:r>
                      <a:endParaRPr sz="1800" dirty="0">
                        <a:latin typeface="Malgun Gothic"/>
                        <a:cs typeface="Malgun Gothic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spc="-15" dirty="0">
                          <a:latin typeface="Malgun Gothic"/>
                          <a:cs typeface="Malgun Gothic"/>
                        </a:rPr>
                        <a:t>VARCHAR</a:t>
                      </a:r>
                      <a:endParaRPr sz="1800" dirty="0">
                        <a:latin typeface="Malgun Gothic"/>
                        <a:cs typeface="Malgun Gothic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endParaRPr sz="1800" dirty="0">
                        <a:latin typeface="Malgun Gothic"/>
                        <a:cs typeface="Malgun Gothic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lang="ko-KR" altLang="en-US" sz="1800" dirty="0">
                          <a:latin typeface="Malgun Gothic"/>
                          <a:cs typeface="Malgun Gothic"/>
                        </a:rPr>
                        <a:t>자기소개</a:t>
                      </a:r>
                      <a:endParaRPr sz="1800" dirty="0">
                        <a:latin typeface="Malgun Gothic"/>
                        <a:cs typeface="Malgun Gothic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lang="en-US" sz="1800" dirty="0">
                          <a:latin typeface="Malgun Gothic"/>
                          <a:cs typeface="Malgun Gothic"/>
                        </a:rPr>
                        <a:t>name</a:t>
                      </a:r>
                      <a:endParaRPr sz="1800" dirty="0">
                        <a:latin typeface="Malgun Gothic"/>
                        <a:cs typeface="Malgun Gothic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spc="-15" dirty="0">
                          <a:latin typeface="Malgun Gothic"/>
                          <a:cs typeface="Malgun Gothic"/>
                        </a:rPr>
                        <a:t>VARCHAR</a:t>
                      </a:r>
                      <a:endParaRPr sz="1800" dirty="0">
                        <a:latin typeface="Malgun Gothic"/>
                        <a:cs typeface="Malgun Gothic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lang="ko-KR" altLang="en-US" sz="1800" dirty="0">
                          <a:latin typeface="Malgun Gothic"/>
                          <a:cs typeface="Malgun Gothic"/>
                        </a:rPr>
                        <a:t>닉네임</a:t>
                      </a:r>
                      <a:endParaRPr sz="1800" dirty="0">
                        <a:latin typeface="Malgun Gothic"/>
                        <a:cs typeface="Malgun Gothic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lang="en-US" sz="1800" dirty="0">
                          <a:latin typeface="Malgun Gothic"/>
                          <a:cs typeface="Malgun Gothic"/>
                        </a:rPr>
                        <a:t>star</a:t>
                      </a:r>
                      <a:endParaRPr sz="1800" dirty="0">
                        <a:latin typeface="Malgun Gothic"/>
                        <a:cs typeface="Malgun Gothic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lang="en-US" sz="1800" dirty="0">
                          <a:latin typeface="Malgun Gothic"/>
                          <a:cs typeface="Malgun Gothic"/>
                        </a:rPr>
                        <a:t>INT</a:t>
                      </a:r>
                      <a:endParaRPr sz="1800" dirty="0">
                        <a:latin typeface="Malgun Gothic"/>
                        <a:cs typeface="Malgun Gothic"/>
                      </a:endParaRPr>
                    </a:p>
                  </a:txBody>
                  <a:tcPr marL="0" marR="0" marT="4191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lang="ko-KR" altLang="en-US" sz="1800" dirty="0">
                          <a:latin typeface="Malgun Gothic"/>
                          <a:cs typeface="Malgun Gothic"/>
                        </a:rPr>
                        <a:t>평가 사진을 등록할 수 있는 별</a:t>
                      </a:r>
                      <a:endParaRPr sz="1800" dirty="0">
                        <a:latin typeface="Malgun Gothic"/>
                        <a:cs typeface="Malgun Gothic"/>
                      </a:endParaRPr>
                    </a:p>
                  </a:txBody>
                  <a:tcPr marL="0" marR="0" marT="4191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4506808"/>
                  </a:ext>
                </a:extLst>
              </a:tr>
            </a:tbl>
          </a:graphicData>
        </a:graphic>
      </p:graphicFrame>
      <p:sp>
        <p:nvSpPr>
          <p:cNvPr id="13" name="object 13"/>
          <p:cNvSpPr txBox="1"/>
          <p:nvPr/>
        </p:nvSpPr>
        <p:spPr>
          <a:xfrm>
            <a:off x="11069319" y="6419436"/>
            <a:ext cx="219075" cy="22860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Malgun Gothic"/>
                <a:cs typeface="Malgun Gothic"/>
              </a:rPr>
              <a:t>5</a:t>
            </a:fld>
            <a:endParaRPr sz="1200">
              <a:latin typeface="Malgun Gothic"/>
              <a:cs typeface="Malgun Gothic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18566" y="3381197"/>
            <a:ext cx="14916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4000" spc="140" dirty="0">
                <a:solidFill>
                  <a:srgbClr val="404040"/>
                </a:solidFill>
                <a:latin typeface="Cambria"/>
                <a:cs typeface="Cambria"/>
              </a:rPr>
              <a:t>USER</a:t>
            </a:r>
            <a:endParaRPr sz="4000" dirty="0">
              <a:latin typeface="Cambria"/>
              <a:cs typeface="Cambria"/>
            </a:endParaRPr>
          </a:p>
        </p:txBody>
      </p:sp>
      <p:sp>
        <p:nvSpPr>
          <p:cNvPr id="14" name="object 7">
            <a:extLst>
              <a:ext uri="{FF2B5EF4-FFF2-40B4-BE49-F238E27FC236}">
                <a16:creationId xmlns:a16="http://schemas.microsoft.com/office/drawing/2014/main" id="{ECB9D53D-89C2-D44C-92A8-3C1A1665ACBD}"/>
              </a:ext>
            </a:extLst>
          </p:cNvPr>
          <p:cNvSpPr/>
          <p:nvPr/>
        </p:nvSpPr>
        <p:spPr>
          <a:xfrm>
            <a:off x="914400" y="566973"/>
            <a:ext cx="367314" cy="347428"/>
          </a:xfrm>
          <a:custGeom>
            <a:avLst/>
            <a:gdLst/>
            <a:ahLst/>
            <a:cxnLst/>
            <a:rect l="l" t="t" r="r" b="b"/>
            <a:pathLst>
              <a:path w="996950" h="942975">
                <a:moveTo>
                  <a:pt x="996632" y="0"/>
                </a:moveTo>
                <a:lnTo>
                  <a:pt x="765771" y="0"/>
                </a:lnTo>
                <a:lnTo>
                  <a:pt x="740731" y="77364"/>
                </a:lnTo>
                <a:lnTo>
                  <a:pt x="717914" y="149313"/>
                </a:lnTo>
                <a:lnTo>
                  <a:pt x="697192" y="216022"/>
                </a:lnTo>
                <a:lnTo>
                  <a:pt x="678437" y="277668"/>
                </a:lnTo>
                <a:lnTo>
                  <a:pt x="661520" y="334425"/>
                </a:lnTo>
                <a:lnTo>
                  <a:pt x="646314" y="386470"/>
                </a:lnTo>
                <a:lnTo>
                  <a:pt x="632691" y="433977"/>
                </a:lnTo>
                <a:lnTo>
                  <a:pt x="576986" y="633564"/>
                </a:lnTo>
                <a:lnTo>
                  <a:pt x="570788" y="633564"/>
                </a:lnTo>
                <a:lnTo>
                  <a:pt x="579429" y="563672"/>
                </a:lnTo>
                <a:lnTo>
                  <a:pt x="583581" y="525241"/>
                </a:lnTo>
                <a:lnTo>
                  <a:pt x="587665" y="484412"/>
                </a:lnTo>
                <a:lnTo>
                  <a:pt x="595766" y="395345"/>
                </a:lnTo>
                <a:lnTo>
                  <a:pt x="604001" y="296028"/>
                </a:lnTo>
                <a:lnTo>
                  <a:pt x="626948" y="0"/>
                </a:lnTo>
                <a:lnTo>
                  <a:pt x="421881" y="0"/>
                </a:lnTo>
                <a:lnTo>
                  <a:pt x="373441" y="135350"/>
                </a:lnTo>
                <a:lnTo>
                  <a:pt x="330833" y="256462"/>
                </a:lnTo>
                <a:lnTo>
                  <a:pt x="293886" y="363709"/>
                </a:lnTo>
                <a:lnTo>
                  <a:pt x="262432" y="457461"/>
                </a:lnTo>
                <a:lnTo>
                  <a:pt x="236302" y="538093"/>
                </a:lnTo>
                <a:lnTo>
                  <a:pt x="215326" y="605976"/>
                </a:lnTo>
                <a:lnTo>
                  <a:pt x="206717" y="635254"/>
                </a:lnTo>
                <a:lnTo>
                  <a:pt x="201155" y="635254"/>
                </a:lnTo>
                <a:lnTo>
                  <a:pt x="207600" y="586520"/>
                </a:lnTo>
                <a:lnTo>
                  <a:pt x="215905" y="516039"/>
                </a:lnTo>
                <a:lnTo>
                  <a:pt x="231397" y="375272"/>
                </a:lnTo>
                <a:lnTo>
                  <a:pt x="270725" y="0"/>
                </a:lnTo>
                <a:lnTo>
                  <a:pt x="39763" y="0"/>
                </a:lnTo>
                <a:lnTo>
                  <a:pt x="0" y="942797"/>
                </a:lnTo>
                <a:lnTo>
                  <a:pt x="225145" y="942797"/>
                </a:lnTo>
                <a:lnTo>
                  <a:pt x="246640" y="886471"/>
                </a:lnTo>
                <a:lnTo>
                  <a:pt x="347949" y="624098"/>
                </a:lnTo>
                <a:lnTo>
                  <a:pt x="382475" y="533034"/>
                </a:lnTo>
                <a:lnTo>
                  <a:pt x="397783" y="491528"/>
                </a:lnTo>
                <a:lnTo>
                  <a:pt x="411565" y="453054"/>
                </a:lnTo>
                <a:lnTo>
                  <a:pt x="433882" y="386257"/>
                </a:lnTo>
                <a:lnTo>
                  <a:pt x="439445" y="386257"/>
                </a:lnTo>
                <a:lnTo>
                  <a:pt x="436240" y="421815"/>
                </a:lnTo>
                <a:lnTo>
                  <a:pt x="433100" y="461433"/>
                </a:lnTo>
                <a:lnTo>
                  <a:pt x="426862" y="551446"/>
                </a:lnTo>
                <a:lnTo>
                  <a:pt x="409776" y="822965"/>
                </a:lnTo>
                <a:lnTo>
                  <a:pt x="401561" y="942797"/>
                </a:lnTo>
                <a:lnTo>
                  <a:pt x="626897" y="942797"/>
                </a:lnTo>
                <a:lnTo>
                  <a:pt x="996632" y="0"/>
                </a:lnTo>
                <a:close/>
              </a:path>
            </a:pathLst>
          </a:custGeom>
          <a:solidFill>
            <a:srgbClr val="DBBD5C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6299" y="441197"/>
            <a:ext cx="80200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err="1">
                <a:latin typeface="Gulim"/>
                <a:cs typeface="Gulim"/>
              </a:rPr>
              <a:t>데이터베이스</a:t>
            </a:r>
            <a:r>
              <a:rPr dirty="0">
                <a:latin typeface="Gulim"/>
                <a:cs typeface="Gulim"/>
              </a:rPr>
              <a:t> </a:t>
            </a:r>
            <a:r>
              <a:rPr lang="en-US" spc="-95" dirty="0" err="1">
                <a:latin typeface="Cambria"/>
                <a:cs typeface="Gulim"/>
              </a:rPr>
              <a:t>FeedImage</a:t>
            </a:r>
            <a:r>
              <a:rPr spc="-135" dirty="0">
                <a:latin typeface="Cambria"/>
                <a:cs typeface="Cambria"/>
              </a:rPr>
              <a:t> </a:t>
            </a:r>
            <a:r>
              <a:rPr dirty="0">
                <a:latin typeface="Gulim"/>
                <a:cs typeface="Gulim"/>
              </a:rPr>
              <a:t>테이블</a:t>
            </a:r>
          </a:p>
        </p:txBody>
      </p:sp>
      <p:graphicFrame>
        <p:nvGraphicFramePr>
          <p:cNvPr id="11" name="object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5797947"/>
              </p:ext>
            </p:extLst>
          </p:nvPr>
        </p:nvGraphicFramePr>
        <p:xfrm>
          <a:off x="2682746" y="1997255"/>
          <a:ext cx="8605648" cy="43891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514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514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514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514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COLUMN_NAME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b="1" spc="-3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DATA_TYPE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b="1" spc="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NULLABLE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COMMENTS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lang="en-US" sz="1800" dirty="0" err="1">
                          <a:latin typeface="Malgun Gothic"/>
                          <a:cs typeface="Malgun Gothic"/>
                        </a:rPr>
                        <a:t>image_id</a:t>
                      </a:r>
                      <a:endParaRPr sz="1800" dirty="0">
                        <a:latin typeface="Malgun Gothic"/>
                        <a:cs typeface="Malgun Gothic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lang="en-US" sz="1800" spc="-5" dirty="0">
                          <a:latin typeface="Malgun Gothic"/>
                          <a:cs typeface="Malgun Gothic"/>
                        </a:rPr>
                        <a:t>INT</a:t>
                      </a:r>
                      <a:endParaRPr sz="1800" dirty="0">
                        <a:latin typeface="Malgun Gothic"/>
                        <a:cs typeface="Malgun Gothic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spc="-30" dirty="0">
                          <a:latin typeface="Malgun Gothic"/>
                          <a:cs typeface="Malgun Gothic"/>
                        </a:rPr>
                        <a:t>NOT</a:t>
                      </a:r>
                      <a:r>
                        <a:rPr sz="1800" spc="-2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5" dirty="0">
                          <a:latin typeface="Malgun Gothic"/>
                          <a:cs typeface="Malgun Gothic"/>
                        </a:rPr>
                        <a:t>NULL</a:t>
                      </a:r>
                      <a:endParaRPr sz="1800" dirty="0">
                        <a:latin typeface="Malgun Gothic"/>
                        <a:cs typeface="Malgun Gothic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lang="ko-KR" altLang="en-US" sz="1800" dirty="0">
                          <a:latin typeface="Malgun Gothic"/>
                          <a:cs typeface="Malgun Gothic"/>
                        </a:rPr>
                        <a:t>이미지</a:t>
                      </a:r>
                      <a:r>
                        <a:rPr sz="1800" dirty="0" err="1">
                          <a:latin typeface="Malgun Gothic"/>
                          <a:cs typeface="Malgun Gothic"/>
                        </a:rPr>
                        <a:t>번호</a:t>
                      </a:r>
                      <a:r>
                        <a:rPr sz="1800" dirty="0">
                          <a:latin typeface="Malgun Gothic"/>
                          <a:cs typeface="Malgun Gothic"/>
                        </a:rPr>
                        <a:t>(기본키)</a:t>
                      </a: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lang="en-US" sz="1800" spc="5" dirty="0" err="1">
                          <a:latin typeface="Malgun Gothic"/>
                          <a:cs typeface="Malgun Gothic"/>
                        </a:rPr>
                        <a:t>battle_now</a:t>
                      </a:r>
                      <a:endParaRPr sz="1800" dirty="0">
                        <a:latin typeface="Malgun Gothic"/>
                        <a:cs typeface="Malgun Gothic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lang="en-US" sz="1800" spc="-15" dirty="0" err="1">
                          <a:latin typeface="Malgun Gothic"/>
                          <a:cs typeface="Malgun Gothic"/>
                        </a:rPr>
                        <a:t>boolean</a:t>
                      </a:r>
                      <a:endParaRPr sz="1800" dirty="0">
                        <a:latin typeface="Malgun Gothic"/>
                        <a:cs typeface="Malgun Gothic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endParaRPr sz="1800" dirty="0">
                        <a:latin typeface="Malgun Gothic"/>
                        <a:cs typeface="Malgun Gothic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lang="ko-KR" altLang="en-US" sz="1800" dirty="0" err="1">
                          <a:latin typeface="Malgun Gothic"/>
                          <a:cs typeface="Malgun Gothic"/>
                        </a:rPr>
                        <a:t>평가중인지</a:t>
                      </a:r>
                      <a:r>
                        <a:rPr lang="ko-KR" altLang="en-US" sz="1800" dirty="0">
                          <a:latin typeface="Malgun Gothic"/>
                          <a:cs typeface="Malgun Gothic"/>
                        </a:rPr>
                        <a:t> 여부</a:t>
                      </a:r>
                      <a:endParaRPr sz="1800" dirty="0">
                        <a:latin typeface="Malgun Gothic"/>
                        <a:cs typeface="Malgun Gothic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lang="en-US" sz="1800" spc="-5" dirty="0" err="1">
                          <a:latin typeface="Malgun Gothic"/>
                          <a:cs typeface="Malgun Gothic"/>
                        </a:rPr>
                        <a:t>image_name</a:t>
                      </a:r>
                      <a:endParaRPr sz="1800" dirty="0">
                        <a:latin typeface="Malgun Gothic"/>
                        <a:cs typeface="Malgun Gothic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spc="-15" dirty="0">
                          <a:latin typeface="Malgun Gothic"/>
                          <a:cs typeface="Malgun Gothic"/>
                        </a:rPr>
                        <a:t>VARCHAR</a:t>
                      </a:r>
                      <a:endParaRPr sz="1800" dirty="0">
                        <a:latin typeface="Malgun Gothic"/>
                        <a:cs typeface="Malgun Gothic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lang="ko-KR" altLang="en-US" sz="1800" dirty="0">
                          <a:latin typeface="Malgun Gothic"/>
                          <a:cs typeface="Malgun Gothic"/>
                        </a:rPr>
                        <a:t>이미지 이름</a:t>
                      </a:r>
                      <a:endParaRPr sz="1800" dirty="0">
                        <a:latin typeface="Malgun Gothic"/>
                        <a:cs typeface="Malgun Gothic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lang="en-US" sz="1800" spc="-5" dirty="0">
                          <a:latin typeface="Malgun Gothic"/>
                          <a:cs typeface="Malgun Gothic"/>
                        </a:rPr>
                        <a:t>score</a:t>
                      </a:r>
                      <a:endParaRPr sz="1800" dirty="0">
                        <a:latin typeface="Malgun Gothic"/>
                        <a:cs typeface="Malgun Gothic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lang="en-US" sz="1800" spc="-15" dirty="0">
                          <a:latin typeface="Malgun Gothic"/>
                          <a:cs typeface="Malgun Gothic"/>
                        </a:rPr>
                        <a:t>DOUBLE</a:t>
                      </a:r>
                      <a:endParaRPr sz="1800" dirty="0">
                        <a:latin typeface="Malgun Gothic"/>
                        <a:cs typeface="Malgun Gothic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lang="ko-KR" altLang="en-US" sz="1800" dirty="0">
                          <a:latin typeface="Malgun Gothic"/>
                          <a:cs typeface="Malgun Gothic"/>
                        </a:rPr>
                        <a:t>평점 </a:t>
                      </a:r>
                      <a:endParaRPr sz="1800" dirty="0">
                        <a:latin typeface="Malgun Gothic"/>
                        <a:cs typeface="Malgun Gothic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lang="en-US" sz="1800" spc="-15" dirty="0" err="1">
                          <a:latin typeface="Malgun Gothic"/>
                          <a:cs typeface="Malgun Gothic"/>
                        </a:rPr>
                        <a:t>time_stamp</a:t>
                      </a:r>
                      <a:endParaRPr sz="1800" dirty="0">
                        <a:latin typeface="Malgun Gothic"/>
                        <a:cs typeface="Malgun Gothic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lang="en" altLang="ko-Kore-KR" sz="1800" spc="-15" dirty="0">
                          <a:latin typeface="Malgun Gothic"/>
                          <a:cs typeface="Malgun Gothic"/>
                        </a:rPr>
                        <a:t>VARCHAR</a:t>
                      </a:r>
                      <a:endParaRPr lang="en" altLang="ko-Kore-KR" sz="1800" dirty="0">
                        <a:latin typeface="Malgun Gothic"/>
                        <a:cs typeface="Malgun Gothic"/>
                      </a:endParaRPr>
                    </a:p>
                  </a:txBody>
                  <a:tcPr marL="0" marR="0" marT="4127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lang="ko-KR" altLang="en-US" sz="1800" spc="-5" dirty="0">
                          <a:latin typeface="Malgun Gothic"/>
                          <a:cs typeface="Malgun Gothic"/>
                        </a:rPr>
                        <a:t>사진등록날짜</a:t>
                      </a:r>
                      <a:endParaRPr sz="1800" dirty="0">
                        <a:latin typeface="Malgun Gothic"/>
                        <a:cs typeface="Malgun Gothic"/>
                      </a:endParaRPr>
                    </a:p>
                  </a:txBody>
                  <a:tcPr marL="0" marR="0" marT="4127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lang="en-US" sz="1800" dirty="0">
                          <a:latin typeface="Malgun Gothic"/>
                          <a:cs typeface="Malgun Gothic"/>
                        </a:rPr>
                        <a:t>comment</a:t>
                      </a:r>
                      <a:endParaRPr sz="1800" dirty="0">
                        <a:latin typeface="Malgun Gothic"/>
                        <a:cs typeface="Malgun Gothic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lang="en" altLang="ko-Kore-KR" sz="1800" dirty="0">
                          <a:latin typeface="Malgun Gothic"/>
                          <a:cs typeface="Malgun Gothic"/>
                        </a:rPr>
                        <a:t>VARCHAR</a:t>
                      </a:r>
                    </a:p>
                  </a:txBody>
                  <a:tcPr marL="0" marR="0" marT="4191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lang="ko-KR" altLang="en-US" sz="1800" dirty="0">
                          <a:latin typeface="Malgun Gothic"/>
                          <a:cs typeface="Malgun Gothic"/>
                        </a:rPr>
                        <a:t>사진에 대한 설명</a:t>
                      </a:r>
                      <a:endParaRPr sz="1800" dirty="0">
                        <a:latin typeface="Malgun Gothic"/>
                        <a:cs typeface="Malgun Gothic"/>
                      </a:endParaRPr>
                    </a:p>
                  </a:txBody>
                  <a:tcPr marL="0" marR="0" marT="4191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739841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lang="en-US" sz="1800" dirty="0">
                          <a:latin typeface="Malgun Gothic"/>
                          <a:cs typeface="Malgun Gothic"/>
                        </a:rPr>
                        <a:t>style</a:t>
                      </a:r>
                      <a:endParaRPr sz="1800" dirty="0">
                        <a:latin typeface="Malgun Gothic"/>
                        <a:cs typeface="Malgun Gothic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lang="en" altLang="ko-Kore-KR" sz="1800" spc="-15" dirty="0">
                          <a:latin typeface="Malgun Gothic"/>
                          <a:cs typeface="Malgun Gothic"/>
                        </a:rPr>
                        <a:t>VARCHAR</a:t>
                      </a:r>
                      <a:endParaRPr lang="en" altLang="ko-Kore-KR" sz="1800" dirty="0">
                        <a:latin typeface="Malgun Gothic"/>
                        <a:cs typeface="Malgun Gothic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lang="ko-KR" altLang="en-US" sz="1800" dirty="0">
                          <a:latin typeface="Malgun Gothic"/>
                          <a:cs typeface="Malgun Gothic"/>
                        </a:rPr>
                        <a:t>스타일 종류</a:t>
                      </a:r>
                      <a:endParaRPr sz="1800" dirty="0">
                        <a:latin typeface="Malgun Gothic"/>
                        <a:cs typeface="Malgun Gothic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lang="en-US" sz="1800" dirty="0">
                          <a:latin typeface="Malgun Gothic"/>
                          <a:cs typeface="Malgun Gothic"/>
                        </a:rPr>
                        <a:t>top</a:t>
                      </a:r>
                      <a:endParaRPr sz="1800" dirty="0">
                        <a:latin typeface="Malgun Gothic"/>
                        <a:cs typeface="Malgun Gothic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lang="en" altLang="ko-Kore-KR" sz="1800" spc="-15" dirty="0">
                          <a:latin typeface="Malgun Gothic"/>
                          <a:cs typeface="Malgun Gothic"/>
                        </a:rPr>
                        <a:t>VARCHAR</a:t>
                      </a:r>
                      <a:endParaRPr lang="en" altLang="ko-Kore-KR" sz="1800" dirty="0">
                        <a:latin typeface="Malgun Gothic"/>
                        <a:cs typeface="Malgun Gothic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lang="ko-KR" altLang="en-US" sz="1800" dirty="0">
                          <a:latin typeface="Malgun Gothic"/>
                          <a:cs typeface="Malgun Gothic"/>
                        </a:rPr>
                        <a:t>상의 브랜드</a:t>
                      </a:r>
                      <a:endParaRPr sz="1800" dirty="0">
                        <a:latin typeface="Malgun Gothic"/>
                        <a:cs typeface="Malgun Gothic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lang="en-US" sz="1800" dirty="0">
                          <a:latin typeface="Malgun Gothic"/>
                          <a:cs typeface="Malgun Gothic"/>
                        </a:rPr>
                        <a:t>pants</a:t>
                      </a:r>
                      <a:endParaRPr sz="1800" dirty="0">
                        <a:latin typeface="Malgun Gothic"/>
                        <a:cs typeface="Malgun Gothic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lang="en" altLang="ko-Kore-KR" sz="1800" spc="-15" dirty="0">
                          <a:latin typeface="Malgun Gothic"/>
                          <a:cs typeface="Malgun Gothic"/>
                        </a:rPr>
                        <a:t>VARCHAR</a:t>
                      </a:r>
                      <a:endParaRPr lang="en" altLang="ko-Kore-KR" sz="1800" dirty="0">
                        <a:latin typeface="Malgun Gothic"/>
                        <a:cs typeface="Malgun Gothic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lang="ko-KR" altLang="en-US" sz="1800" dirty="0">
                          <a:latin typeface="Malgun Gothic"/>
                          <a:cs typeface="Malgun Gothic"/>
                        </a:rPr>
                        <a:t>하의 브랜드</a:t>
                      </a:r>
                      <a:endParaRPr sz="1800" dirty="0">
                        <a:latin typeface="Malgun Gothic"/>
                        <a:cs typeface="Malgun Gothic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lang="en-US" sz="1800" spc="-25" dirty="0">
                          <a:latin typeface="Malgun Gothic"/>
                          <a:cs typeface="Malgun Gothic"/>
                        </a:rPr>
                        <a:t>shoes</a:t>
                      </a:r>
                      <a:endParaRPr sz="1800" dirty="0">
                        <a:latin typeface="Malgun Gothic"/>
                        <a:cs typeface="Malgun Gothic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lang="en" altLang="ko-Kore-KR" sz="1800" spc="-15" dirty="0">
                          <a:latin typeface="Malgun Gothic"/>
                          <a:cs typeface="Malgun Gothic"/>
                        </a:rPr>
                        <a:t>VARCHAR</a:t>
                      </a:r>
                      <a:endParaRPr lang="en" altLang="ko-Kore-KR" sz="1800" dirty="0">
                        <a:latin typeface="Malgun Gothic"/>
                        <a:cs typeface="Malgun Gothic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lang="ko-KR" altLang="en-US" sz="1800" dirty="0">
                          <a:latin typeface="Malgun Gothic"/>
                          <a:cs typeface="Malgun Gothic"/>
                        </a:rPr>
                        <a:t>신발 브랜드</a:t>
                      </a:r>
                      <a:endParaRPr sz="1800" dirty="0">
                        <a:latin typeface="Malgun Gothic"/>
                        <a:cs typeface="Malgun Gothic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lang="en-US" sz="1800" dirty="0" err="1">
                          <a:latin typeface="Malgun Gothic"/>
                          <a:cs typeface="Malgun Gothic"/>
                        </a:rPr>
                        <a:t>user_id</a:t>
                      </a:r>
                      <a:endParaRPr sz="1800" dirty="0">
                        <a:latin typeface="Malgun Gothic"/>
                        <a:cs typeface="Malgun Gothic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33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ore-KR" sz="1800" spc="-15" dirty="0">
                          <a:latin typeface="Malgun Gothic"/>
                          <a:cs typeface="Malgun Gothic"/>
                        </a:rPr>
                        <a:t>VARCHAR</a:t>
                      </a:r>
                      <a:endParaRPr lang="en" altLang="ko-Kore-KR" sz="1800" dirty="0">
                        <a:latin typeface="Malgun Gothic"/>
                        <a:cs typeface="Malgun Gothic"/>
                      </a:endParaRPr>
                    </a:p>
                  </a:txBody>
                  <a:tcPr marL="0" marR="0" marT="4191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lang="ko-KR" altLang="en-US" sz="1800" dirty="0" err="1">
                          <a:latin typeface="Malgun Gothic"/>
                          <a:cs typeface="Malgun Gothic"/>
                        </a:rPr>
                        <a:t>유저아이디</a:t>
                      </a:r>
                      <a:r>
                        <a:rPr lang="en-US" altLang="ko-KR" sz="1800" dirty="0">
                          <a:latin typeface="Malgun Gothic"/>
                          <a:cs typeface="Malgun Gothic"/>
                        </a:rPr>
                        <a:t>(</a:t>
                      </a:r>
                      <a:r>
                        <a:rPr lang="ko-KR" altLang="en-US" sz="1800" dirty="0" err="1">
                          <a:latin typeface="Malgun Gothic"/>
                          <a:cs typeface="Malgun Gothic"/>
                        </a:rPr>
                        <a:t>외래키</a:t>
                      </a:r>
                      <a:r>
                        <a:rPr lang="en-US" altLang="ko-KR" sz="1800" dirty="0">
                          <a:latin typeface="Malgun Gothic"/>
                          <a:cs typeface="Malgun Gothic"/>
                        </a:rPr>
                        <a:t>)</a:t>
                      </a:r>
                      <a:endParaRPr sz="1800" dirty="0">
                        <a:latin typeface="Malgun Gothic"/>
                        <a:cs typeface="Malgun Gothic"/>
                      </a:endParaRPr>
                    </a:p>
                  </a:txBody>
                  <a:tcPr marL="0" marR="0" marT="4191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9973505"/>
                  </a:ext>
                </a:extLst>
              </a:tr>
            </a:tbl>
          </a:graphicData>
        </a:graphic>
      </p:graphicFrame>
      <p:sp>
        <p:nvSpPr>
          <p:cNvPr id="13" name="object 13"/>
          <p:cNvSpPr txBox="1"/>
          <p:nvPr/>
        </p:nvSpPr>
        <p:spPr>
          <a:xfrm>
            <a:off x="11069319" y="6419436"/>
            <a:ext cx="219075" cy="22860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Malgun Gothic"/>
                <a:cs typeface="Malgun Gothic"/>
              </a:rPr>
              <a:t>6</a:t>
            </a:fld>
            <a:endParaRPr sz="1200">
              <a:latin typeface="Malgun Gothic"/>
              <a:cs typeface="Malgun Gothic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52400" y="3381197"/>
            <a:ext cx="2482621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4000" spc="-30" dirty="0" err="1">
                <a:solidFill>
                  <a:srgbClr val="404040"/>
                </a:solidFill>
                <a:latin typeface="Cambria"/>
                <a:cs typeface="Cambria"/>
              </a:rPr>
              <a:t>RankImage</a:t>
            </a:r>
            <a:endParaRPr sz="4000" dirty="0">
              <a:latin typeface="Cambria"/>
              <a:cs typeface="Cambria"/>
            </a:endParaRPr>
          </a:p>
        </p:txBody>
      </p:sp>
      <p:sp>
        <p:nvSpPr>
          <p:cNvPr id="14" name="object 7">
            <a:extLst>
              <a:ext uri="{FF2B5EF4-FFF2-40B4-BE49-F238E27FC236}">
                <a16:creationId xmlns:a16="http://schemas.microsoft.com/office/drawing/2014/main" id="{00C4CC04-9BA7-DF44-9A74-380AA57ADF9E}"/>
              </a:ext>
            </a:extLst>
          </p:cNvPr>
          <p:cNvSpPr/>
          <p:nvPr/>
        </p:nvSpPr>
        <p:spPr>
          <a:xfrm>
            <a:off x="914400" y="566973"/>
            <a:ext cx="367314" cy="347428"/>
          </a:xfrm>
          <a:custGeom>
            <a:avLst/>
            <a:gdLst/>
            <a:ahLst/>
            <a:cxnLst/>
            <a:rect l="l" t="t" r="r" b="b"/>
            <a:pathLst>
              <a:path w="996950" h="942975">
                <a:moveTo>
                  <a:pt x="996632" y="0"/>
                </a:moveTo>
                <a:lnTo>
                  <a:pt x="765771" y="0"/>
                </a:lnTo>
                <a:lnTo>
                  <a:pt x="740731" y="77364"/>
                </a:lnTo>
                <a:lnTo>
                  <a:pt x="717914" y="149313"/>
                </a:lnTo>
                <a:lnTo>
                  <a:pt x="697192" y="216022"/>
                </a:lnTo>
                <a:lnTo>
                  <a:pt x="678437" y="277668"/>
                </a:lnTo>
                <a:lnTo>
                  <a:pt x="661520" y="334425"/>
                </a:lnTo>
                <a:lnTo>
                  <a:pt x="646314" y="386470"/>
                </a:lnTo>
                <a:lnTo>
                  <a:pt x="632691" y="433977"/>
                </a:lnTo>
                <a:lnTo>
                  <a:pt x="576986" y="633564"/>
                </a:lnTo>
                <a:lnTo>
                  <a:pt x="570788" y="633564"/>
                </a:lnTo>
                <a:lnTo>
                  <a:pt x="579429" y="563672"/>
                </a:lnTo>
                <a:lnTo>
                  <a:pt x="583581" y="525241"/>
                </a:lnTo>
                <a:lnTo>
                  <a:pt x="587665" y="484412"/>
                </a:lnTo>
                <a:lnTo>
                  <a:pt x="595766" y="395345"/>
                </a:lnTo>
                <a:lnTo>
                  <a:pt x="604001" y="296028"/>
                </a:lnTo>
                <a:lnTo>
                  <a:pt x="626948" y="0"/>
                </a:lnTo>
                <a:lnTo>
                  <a:pt x="421881" y="0"/>
                </a:lnTo>
                <a:lnTo>
                  <a:pt x="373441" y="135350"/>
                </a:lnTo>
                <a:lnTo>
                  <a:pt x="330833" y="256462"/>
                </a:lnTo>
                <a:lnTo>
                  <a:pt x="293886" y="363709"/>
                </a:lnTo>
                <a:lnTo>
                  <a:pt x="262432" y="457461"/>
                </a:lnTo>
                <a:lnTo>
                  <a:pt x="236302" y="538093"/>
                </a:lnTo>
                <a:lnTo>
                  <a:pt x="215326" y="605976"/>
                </a:lnTo>
                <a:lnTo>
                  <a:pt x="206717" y="635254"/>
                </a:lnTo>
                <a:lnTo>
                  <a:pt x="201155" y="635254"/>
                </a:lnTo>
                <a:lnTo>
                  <a:pt x="207600" y="586520"/>
                </a:lnTo>
                <a:lnTo>
                  <a:pt x="215905" y="516039"/>
                </a:lnTo>
                <a:lnTo>
                  <a:pt x="231397" y="375272"/>
                </a:lnTo>
                <a:lnTo>
                  <a:pt x="270725" y="0"/>
                </a:lnTo>
                <a:lnTo>
                  <a:pt x="39763" y="0"/>
                </a:lnTo>
                <a:lnTo>
                  <a:pt x="0" y="942797"/>
                </a:lnTo>
                <a:lnTo>
                  <a:pt x="225145" y="942797"/>
                </a:lnTo>
                <a:lnTo>
                  <a:pt x="246640" y="886471"/>
                </a:lnTo>
                <a:lnTo>
                  <a:pt x="347949" y="624098"/>
                </a:lnTo>
                <a:lnTo>
                  <a:pt x="382475" y="533034"/>
                </a:lnTo>
                <a:lnTo>
                  <a:pt x="397783" y="491528"/>
                </a:lnTo>
                <a:lnTo>
                  <a:pt x="411565" y="453054"/>
                </a:lnTo>
                <a:lnTo>
                  <a:pt x="433882" y="386257"/>
                </a:lnTo>
                <a:lnTo>
                  <a:pt x="439445" y="386257"/>
                </a:lnTo>
                <a:lnTo>
                  <a:pt x="436240" y="421815"/>
                </a:lnTo>
                <a:lnTo>
                  <a:pt x="433100" y="461433"/>
                </a:lnTo>
                <a:lnTo>
                  <a:pt x="426862" y="551446"/>
                </a:lnTo>
                <a:lnTo>
                  <a:pt x="409776" y="822965"/>
                </a:lnTo>
                <a:lnTo>
                  <a:pt x="401561" y="942797"/>
                </a:lnTo>
                <a:lnTo>
                  <a:pt x="626897" y="942797"/>
                </a:lnTo>
                <a:lnTo>
                  <a:pt x="996632" y="0"/>
                </a:lnTo>
                <a:close/>
              </a:path>
            </a:pathLst>
          </a:custGeom>
          <a:solidFill>
            <a:srgbClr val="DBBD5C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76187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6299" y="441197"/>
            <a:ext cx="80200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err="1">
                <a:latin typeface="Gulim"/>
                <a:cs typeface="Gulim"/>
              </a:rPr>
              <a:t>데이터베이스</a:t>
            </a:r>
            <a:r>
              <a:rPr dirty="0">
                <a:latin typeface="Gulim"/>
                <a:cs typeface="Gulim"/>
              </a:rPr>
              <a:t> </a:t>
            </a:r>
            <a:r>
              <a:rPr lang="en-US" spc="-95" dirty="0" err="1">
                <a:latin typeface="Cambria"/>
                <a:cs typeface="Gulim"/>
              </a:rPr>
              <a:t>SaveImage</a:t>
            </a:r>
            <a:r>
              <a:rPr spc="-135" dirty="0">
                <a:latin typeface="Cambria"/>
                <a:cs typeface="Cambria"/>
              </a:rPr>
              <a:t> </a:t>
            </a:r>
            <a:r>
              <a:rPr dirty="0">
                <a:latin typeface="Gulim"/>
                <a:cs typeface="Gulim"/>
              </a:rPr>
              <a:t>테이블</a:t>
            </a:r>
          </a:p>
        </p:txBody>
      </p:sp>
      <p:graphicFrame>
        <p:nvGraphicFramePr>
          <p:cNvPr id="11" name="object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5689967"/>
              </p:ext>
            </p:extLst>
          </p:nvPr>
        </p:nvGraphicFramePr>
        <p:xfrm>
          <a:off x="2635021" y="2963545"/>
          <a:ext cx="9052056" cy="1463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63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630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542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718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COLUMN_NAME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b="1" spc="-3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DATA_TYPE</a:t>
                      </a:r>
                      <a:endParaRPr sz="1800" dirty="0">
                        <a:latin typeface="Malgun Gothic"/>
                        <a:cs typeface="Malgun Gothic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b="1" spc="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NULLABLE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COMMENTS</a:t>
                      </a:r>
                      <a:endParaRPr sz="1800" dirty="0">
                        <a:latin typeface="Malgun Gothic"/>
                        <a:cs typeface="Malgun Gothic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lang="en-US" sz="1800" dirty="0" err="1">
                          <a:latin typeface="Malgun Gothic"/>
                          <a:cs typeface="Malgun Gothic"/>
                        </a:rPr>
                        <a:t>save_image_id</a:t>
                      </a:r>
                      <a:endParaRPr sz="1800" dirty="0">
                        <a:latin typeface="Malgun Gothic"/>
                        <a:cs typeface="Malgun Gothic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lang="en-US" sz="1800" spc="-5" dirty="0">
                          <a:latin typeface="Malgun Gothic"/>
                          <a:cs typeface="Malgun Gothic"/>
                        </a:rPr>
                        <a:t>INT</a:t>
                      </a:r>
                      <a:endParaRPr sz="1800" dirty="0">
                        <a:latin typeface="Malgun Gothic"/>
                        <a:cs typeface="Malgun Gothic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spc="-30" dirty="0">
                          <a:latin typeface="Malgun Gothic"/>
                          <a:cs typeface="Malgun Gothic"/>
                        </a:rPr>
                        <a:t>NOT</a:t>
                      </a:r>
                      <a:r>
                        <a:rPr sz="1800" spc="-2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5" dirty="0">
                          <a:latin typeface="Malgun Gothic"/>
                          <a:cs typeface="Malgun Gothic"/>
                        </a:rPr>
                        <a:t>NULL</a:t>
                      </a:r>
                      <a:endParaRPr sz="1800" dirty="0">
                        <a:latin typeface="Malgun Gothic"/>
                        <a:cs typeface="Malgun Gothic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lang="ko-KR" altLang="en-US" sz="1800" dirty="0">
                          <a:latin typeface="Malgun Gothic"/>
                          <a:cs typeface="Malgun Gothic"/>
                        </a:rPr>
                        <a:t>저장이미지아이디</a:t>
                      </a:r>
                      <a:r>
                        <a:rPr sz="1800" dirty="0">
                          <a:latin typeface="Malgun Gothic"/>
                          <a:cs typeface="Malgun Gothic"/>
                        </a:rPr>
                        <a:t>(</a:t>
                      </a:r>
                      <a:r>
                        <a:rPr sz="1800" dirty="0" err="1">
                          <a:latin typeface="Malgun Gothic"/>
                          <a:cs typeface="Malgun Gothic"/>
                        </a:rPr>
                        <a:t>기본키</a:t>
                      </a:r>
                      <a:r>
                        <a:rPr sz="1800" dirty="0">
                          <a:latin typeface="Malgun Gothic"/>
                          <a:cs typeface="Malgun Gothic"/>
                        </a:rPr>
                        <a:t>)</a:t>
                      </a: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lang="en-US" sz="1800" dirty="0" err="1">
                          <a:latin typeface="Malgun Gothic"/>
                          <a:cs typeface="Malgun Gothic"/>
                        </a:rPr>
                        <a:t>rank_image_id</a:t>
                      </a:r>
                      <a:endParaRPr sz="1800" dirty="0">
                        <a:latin typeface="Malgun Gothic"/>
                        <a:cs typeface="Malgun Gothic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32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800" spc="-5" dirty="0">
                          <a:latin typeface="Malgun Gothic"/>
                          <a:cs typeface="Malgun Gothic"/>
                        </a:rPr>
                        <a:t>INT</a:t>
                      </a:r>
                      <a:endParaRPr lang="en-US" altLang="ko-Kore-KR" sz="1800" dirty="0">
                        <a:latin typeface="Malgun Gothic"/>
                        <a:cs typeface="Malgun Gothic"/>
                      </a:endParaRPr>
                    </a:p>
                  </a:txBody>
                  <a:tcPr marL="0" marR="0" marT="4127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endParaRPr sz="1800" dirty="0">
                        <a:latin typeface="Malgun Gothic"/>
                        <a:cs typeface="Malgun Gothic"/>
                      </a:endParaRPr>
                    </a:p>
                  </a:txBody>
                  <a:tcPr marL="0" marR="0" marT="4127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lang="ko-KR" altLang="en-US" sz="1800" dirty="0">
                          <a:latin typeface="Malgun Gothic"/>
                          <a:cs typeface="Malgun Gothic"/>
                        </a:rPr>
                        <a:t>랭킹이미지아이디</a:t>
                      </a:r>
                      <a:r>
                        <a:rPr lang="en-US" altLang="ko-KR" sz="1800" dirty="0">
                          <a:latin typeface="Malgun Gothic"/>
                          <a:cs typeface="Malgun Gothic"/>
                        </a:rPr>
                        <a:t>(</a:t>
                      </a:r>
                      <a:r>
                        <a:rPr lang="ko-KR" altLang="en-US" sz="1800" dirty="0" err="1">
                          <a:latin typeface="Malgun Gothic"/>
                          <a:cs typeface="Malgun Gothic"/>
                        </a:rPr>
                        <a:t>외래키</a:t>
                      </a:r>
                      <a:r>
                        <a:rPr lang="en-US" altLang="ko-KR" sz="1800" dirty="0">
                          <a:latin typeface="Malgun Gothic"/>
                          <a:cs typeface="Malgun Gothic"/>
                        </a:rPr>
                        <a:t>)</a:t>
                      </a:r>
                      <a:endParaRPr sz="1800" dirty="0">
                        <a:latin typeface="Malgun Gothic"/>
                        <a:cs typeface="Malgun Gothic"/>
                      </a:endParaRPr>
                    </a:p>
                  </a:txBody>
                  <a:tcPr marL="0" marR="0" marT="4127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265912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lang="en-US" sz="1800" spc="-5" dirty="0" err="1">
                          <a:latin typeface="Malgun Gothic"/>
                          <a:cs typeface="Malgun Gothic"/>
                        </a:rPr>
                        <a:t>user_id</a:t>
                      </a:r>
                      <a:endParaRPr sz="1800" dirty="0">
                        <a:latin typeface="Malgun Gothic"/>
                        <a:cs typeface="Malgun Gothic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spc="-15" dirty="0">
                          <a:latin typeface="Malgun Gothic"/>
                          <a:cs typeface="Malgun Gothic"/>
                        </a:rPr>
                        <a:t>VARCHAR</a:t>
                      </a:r>
                      <a:endParaRPr sz="1800" dirty="0">
                        <a:latin typeface="Malgun Gothic"/>
                        <a:cs typeface="Malgun Gothic"/>
                      </a:endParaRPr>
                    </a:p>
                  </a:txBody>
                  <a:tcPr marL="0" marR="0" marT="4191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lang="ko-KR" altLang="en-US" sz="1800" dirty="0">
                          <a:latin typeface="Malgun Gothic"/>
                          <a:cs typeface="Malgun Gothic"/>
                        </a:rPr>
                        <a:t>유저 아이디</a:t>
                      </a:r>
                      <a:r>
                        <a:rPr lang="en-US" altLang="ko-KR" sz="1800" dirty="0">
                          <a:latin typeface="Malgun Gothic"/>
                          <a:cs typeface="Malgun Gothic"/>
                        </a:rPr>
                        <a:t>(</a:t>
                      </a:r>
                      <a:r>
                        <a:rPr lang="ko-KR" altLang="en-US" sz="1800" dirty="0" err="1">
                          <a:latin typeface="Malgun Gothic"/>
                          <a:cs typeface="Malgun Gothic"/>
                        </a:rPr>
                        <a:t>외래키</a:t>
                      </a:r>
                      <a:r>
                        <a:rPr lang="en-US" altLang="ko-KR" sz="1800" dirty="0">
                          <a:latin typeface="Malgun Gothic"/>
                          <a:cs typeface="Malgun Gothic"/>
                        </a:rPr>
                        <a:t>)</a:t>
                      </a:r>
                      <a:endParaRPr sz="1800" dirty="0">
                        <a:latin typeface="Malgun Gothic"/>
                        <a:cs typeface="Malgun Gothic"/>
                      </a:endParaRPr>
                    </a:p>
                  </a:txBody>
                  <a:tcPr marL="0" marR="0" marT="4191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" name="object 13"/>
          <p:cNvSpPr txBox="1"/>
          <p:nvPr/>
        </p:nvSpPr>
        <p:spPr>
          <a:xfrm>
            <a:off x="11069319" y="6419436"/>
            <a:ext cx="219075" cy="22860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Malgun Gothic"/>
                <a:cs typeface="Malgun Gothic"/>
              </a:rPr>
              <a:t>7</a:t>
            </a:fld>
            <a:endParaRPr sz="1200">
              <a:latin typeface="Malgun Gothic"/>
              <a:cs typeface="Malgun Gothic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52400" y="3381197"/>
            <a:ext cx="2482621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4000" spc="-30" dirty="0" err="1">
                <a:solidFill>
                  <a:srgbClr val="404040"/>
                </a:solidFill>
                <a:latin typeface="Cambria"/>
                <a:cs typeface="Cambria"/>
              </a:rPr>
              <a:t>SaveImage</a:t>
            </a:r>
            <a:endParaRPr sz="4000" dirty="0">
              <a:latin typeface="Cambria"/>
              <a:cs typeface="Cambria"/>
            </a:endParaRPr>
          </a:p>
        </p:txBody>
      </p:sp>
      <p:sp>
        <p:nvSpPr>
          <p:cNvPr id="14" name="object 7">
            <a:extLst>
              <a:ext uri="{FF2B5EF4-FFF2-40B4-BE49-F238E27FC236}">
                <a16:creationId xmlns:a16="http://schemas.microsoft.com/office/drawing/2014/main" id="{00C4CC04-9BA7-DF44-9A74-380AA57ADF9E}"/>
              </a:ext>
            </a:extLst>
          </p:cNvPr>
          <p:cNvSpPr/>
          <p:nvPr/>
        </p:nvSpPr>
        <p:spPr>
          <a:xfrm>
            <a:off x="914400" y="566973"/>
            <a:ext cx="367314" cy="347428"/>
          </a:xfrm>
          <a:custGeom>
            <a:avLst/>
            <a:gdLst/>
            <a:ahLst/>
            <a:cxnLst/>
            <a:rect l="l" t="t" r="r" b="b"/>
            <a:pathLst>
              <a:path w="996950" h="942975">
                <a:moveTo>
                  <a:pt x="996632" y="0"/>
                </a:moveTo>
                <a:lnTo>
                  <a:pt x="765771" y="0"/>
                </a:lnTo>
                <a:lnTo>
                  <a:pt x="740731" y="77364"/>
                </a:lnTo>
                <a:lnTo>
                  <a:pt x="717914" y="149313"/>
                </a:lnTo>
                <a:lnTo>
                  <a:pt x="697192" y="216022"/>
                </a:lnTo>
                <a:lnTo>
                  <a:pt x="678437" y="277668"/>
                </a:lnTo>
                <a:lnTo>
                  <a:pt x="661520" y="334425"/>
                </a:lnTo>
                <a:lnTo>
                  <a:pt x="646314" y="386470"/>
                </a:lnTo>
                <a:lnTo>
                  <a:pt x="632691" y="433977"/>
                </a:lnTo>
                <a:lnTo>
                  <a:pt x="576986" y="633564"/>
                </a:lnTo>
                <a:lnTo>
                  <a:pt x="570788" y="633564"/>
                </a:lnTo>
                <a:lnTo>
                  <a:pt x="579429" y="563672"/>
                </a:lnTo>
                <a:lnTo>
                  <a:pt x="583581" y="525241"/>
                </a:lnTo>
                <a:lnTo>
                  <a:pt x="587665" y="484412"/>
                </a:lnTo>
                <a:lnTo>
                  <a:pt x="595766" y="395345"/>
                </a:lnTo>
                <a:lnTo>
                  <a:pt x="604001" y="296028"/>
                </a:lnTo>
                <a:lnTo>
                  <a:pt x="626948" y="0"/>
                </a:lnTo>
                <a:lnTo>
                  <a:pt x="421881" y="0"/>
                </a:lnTo>
                <a:lnTo>
                  <a:pt x="373441" y="135350"/>
                </a:lnTo>
                <a:lnTo>
                  <a:pt x="330833" y="256462"/>
                </a:lnTo>
                <a:lnTo>
                  <a:pt x="293886" y="363709"/>
                </a:lnTo>
                <a:lnTo>
                  <a:pt x="262432" y="457461"/>
                </a:lnTo>
                <a:lnTo>
                  <a:pt x="236302" y="538093"/>
                </a:lnTo>
                <a:lnTo>
                  <a:pt x="215326" y="605976"/>
                </a:lnTo>
                <a:lnTo>
                  <a:pt x="206717" y="635254"/>
                </a:lnTo>
                <a:lnTo>
                  <a:pt x="201155" y="635254"/>
                </a:lnTo>
                <a:lnTo>
                  <a:pt x="207600" y="586520"/>
                </a:lnTo>
                <a:lnTo>
                  <a:pt x="215905" y="516039"/>
                </a:lnTo>
                <a:lnTo>
                  <a:pt x="231397" y="375272"/>
                </a:lnTo>
                <a:lnTo>
                  <a:pt x="270725" y="0"/>
                </a:lnTo>
                <a:lnTo>
                  <a:pt x="39763" y="0"/>
                </a:lnTo>
                <a:lnTo>
                  <a:pt x="0" y="942797"/>
                </a:lnTo>
                <a:lnTo>
                  <a:pt x="225145" y="942797"/>
                </a:lnTo>
                <a:lnTo>
                  <a:pt x="246640" y="886471"/>
                </a:lnTo>
                <a:lnTo>
                  <a:pt x="347949" y="624098"/>
                </a:lnTo>
                <a:lnTo>
                  <a:pt x="382475" y="533034"/>
                </a:lnTo>
                <a:lnTo>
                  <a:pt x="397783" y="491528"/>
                </a:lnTo>
                <a:lnTo>
                  <a:pt x="411565" y="453054"/>
                </a:lnTo>
                <a:lnTo>
                  <a:pt x="433882" y="386257"/>
                </a:lnTo>
                <a:lnTo>
                  <a:pt x="439445" y="386257"/>
                </a:lnTo>
                <a:lnTo>
                  <a:pt x="436240" y="421815"/>
                </a:lnTo>
                <a:lnTo>
                  <a:pt x="433100" y="461433"/>
                </a:lnTo>
                <a:lnTo>
                  <a:pt x="426862" y="551446"/>
                </a:lnTo>
                <a:lnTo>
                  <a:pt x="409776" y="822965"/>
                </a:lnTo>
                <a:lnTo>
                  <a:pt x="401561" y="942797"/>
                </a:lnTo>
                <a:lnTo>
                  <a:pt x="626897" y="942797"/>
                </a:lnTo>
                <a:lnTo>
                  <a:pt x="996632" y="0"/>
                </a:lnTo>
                <a:close/>
              </a:path>
            </a:pathLst>
          </a:custGeom>
          <a:solidFill>
            <a:srgbClr val="DBBD5C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156599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6298" y="441197"/>
            <a:ext cx="948776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err="1">
                <a:latin typeface="Gulim"/>
                <a:cs typeface="Gulim"/>
              </a:rPr>
              <a:t>데이터베이스</a:t>
            </a:r>
            <a:r>
              <a:rPr dirty="0">
                <a:latin typeface="Gulim"/>
                <a:cs typeface="Gulim"/>
              </a:rPr>
              <a:t> </a:t>
            </a:r>
            <a:r>
              <a:rPr lang="en-US" spc="-95" dirty="0">
                <a:latin typeface="Cambria"/>
                <a:cs typeface="Cambria"/>
              </a:rPr>
              <a:t>Follow</a:t>
            </a:r>
            <a:r>
              <a:rPr lang="ko-KR" altLang="en-US" spc="-95" dirty="0">
                <a:latin typeface="Cambria"/>
                <a:cs typeface="Cambria"/>
              </a:rPr>
              <a:t> </a:t>
            </a:r>
            <a:r>
              <a:rPr lang="en-US" altLang="ko-KR" spc="-95" dirty="0">
                <a:latin typeface="Cambria"/>
                <a:cs typeface="Cambria"/>
              </a:rPr>
              <a:t>&amp;</a:t>
            </a:r>
            <a:r>
              <a:rPr lang="ko-KR" altLang="en-US" spc="-95" dirty="0">
                <a:latin typeface="Cambria"/>
                <a:cs typeface="Cambria"/>
              </a:rPr>
              <a:t> </a:t>
            </a:r>
            <a:r>
              <a:rPr lang="en-US" spc="-95" dirty="0">
                <a:latin typeface="Cambria"/>
                <a:cs typeface="Cambria"/>
              </a:rPr>
              <a:t> Following </a:t>
            </a:r>
            <a:r>
              <a:rPr dirty="0" err="1">
                <a:latin typeface="Gulim"/>
                <a:cs typeface="Gulim"/>
              </a:rPr>
              <a:t>테이블</a:t>
            </a:r>
            <a:endParaRPr dirty="0">
              <a:latin typeface="Gulim"/>
              <a:cs typeface="Gulim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747314"/>
              </p:ext>
            </p:extLst>
          </p:nvPr>
        </p:nvGraphicFramePr>
        <p:xfrm>
          <a:off x="2185669" y="1485191"/>
          <a:ext cx="9487765" cy="21412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719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19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719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719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27558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COLUMN_NAME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b="1" spc="-3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DATA_TYPE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b="1" spc="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NULLABLE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COMMENTS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830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lang="en-US" sz="1800" dirty="0">
                          <a:latin typeface="Malgun Gothic"/>
                          <a:cs typeface="Malgun Gothic"/>
                        </a:rPr>
                        <a:t>id</a:t>
                      </a:r>
                      <a:endParaRPr sz="1800" dirty="0">
                        <a:latin typeface="Malgun Gothic"/>
                        <a:cs typeface="Malgun Gothic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lang="en-US" sz="1800" dirty="0">
                          <a:latin typeface="Malgun Gothic"/>
                          <a:cs typeface="Malgun Gothic"/>
                        </a:rPr>
                        <a:t>INT</a:t>
                      </a:r>
                      <a:endParaRPr sz="1800" dirty="0">
                        <a:latin typeface="Malgun Gothic"/>
                        <a:cs typeface="Malgun Gothic"/>
                      </a:endParaRPr>
                    </a:p>
                  </a:txBody>
                  <a:tcPr marL="0" marR="0" marT="4127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32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ore-KR" sz="1800" spc="-30" dirty="0">
                          <a:latin typeface="Malgun Gothic"/>
                          <a:cs typeface="Malgun Gothic"/>
                        </a:rPr>
                        <a:t>NOT</a:t>
                      </a:r>
                      <a:r>
                        <a:rPr lang="en" altLang="ko-Kore-KR" sz="1800" spc="-2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lang="en" altLang="ko-Kore-KR" sz="1800" spc="-5" dirty="0">
                          <a:latin typeface="Malgun Gothic"/>
                          <a:cs typeface="Malgun Gothic"/>
                        </a:rPr>
                        <a:t>NULL</a:t>
                      </a:r>
                      <a:endParaRPr lang="en" altLang="ko-Kore-KR" sz="1800" dirty="0">
                        <a:latin typeface="Malgun Gothic"/>
                        <a:cs typeface="Malgun Gothic"/>
                      </a:endParaRPr>
                    </a:p>
                  </a:txBody>
                  <a:tcPr marL="0" marR="0" marT="4127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32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spc="-5" dirty="0" err="1">
                          <a:latin typeface="Malgun Gothic"/>
                          <a:cs typeface="Malgun Gothic"/>
                        </a:rPr>
                        <a:t>팔로우번호</a:t>
                      </a:r>
                      <a:r>
                        <a:rPr lang="en-US" altLang="ko-KR" sz="1800" spc="-5" dirty="0">
                          <a:latin typeface="Malgun Gothic"/>
                          <a:cs typeface="Malgun Gothic"/>
                        </a:rPr>
                        <a:t>(</a:t>
                      </a:r>
                      <a:r>
                        <a:rPr lang="ko-KR" altLang="en-US" sz="1800" spc="-5" dirty="0" err="1">
                          <a:latin typeface="Malgun Gothic"/>
                          <a:cs typeface="Malgun Gothic"/>
                        </a:rPr>
                        <a:t>기본키</a:t>
                      </a:r>
                      <a:r>
                        <a:rPr lang="en-US" altLang="ko-KR" sz="1800" spc="-5" dirty="0">
                          <a:latin typeface="Malgun Gothic"/>
                          <a:cs typeface="Malgun Gothic"/>
                        </a:rPr>
                        <a:t>)</a:t>
                      </a:r>
                      <a:endParaRPr lang="ko-KR" altLang="en-US" sz="1800" dirty="0">
                        <a:latin typeface="Malgun Gothic"/>
                        <a:cs typeface="Malgun Gothic"/>
                      </a:endParaRPr>
                    </a:p>
                  </a:txBody>
                  <a:tcPr marL="0" marR="0" marT="4127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5360649"/>
                  </a:ext>
                </a:extLst>
              </a:tr>
              <a:tr h="40830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lang="en-US" altLang="ko-KR" sz="1800" spc="-5" dirty="0" err="1">
                          <a:latin typeface="Malgun Gothic"/>
                          <a:cs typeface="Malgun Gothic"/>
                        </a:rPr>
                        <a:t>f</a:t>
                      </a:r>
                      <a:r>
                        <a:rPr lang="en-US" sz="1800" spc="-5" dirty="0" err="1">
                          <a:latin typeface="Malgun Gothic"/>
                          <a:cs typeface="Malgun Gothic"/>
                        </a:rPr>
                        <a:t>ollow_id</a:t>
                      </a:r>
                      <a:endParaRPr sz="1800" dirty="0">
                        <a:latin typeface="Malgun Gothic"/>
                        <a:cs typeface="Malgun Gothic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lang="en-US" sz="1800" spc="-5" dirty="0">
                          <a:latin typeface="Malgun Gothic"/>
                          <a:cs typeface="Malgun Gothic"/>
                        </a:rPr>
                        <a:t>VARCHAR</a:t>
                      </a:r>
                      <a:endParaRPr sz="1800" dirty="0">
                        <a:latin typeface="Malgun Gothic"/>
                        <a:cs typeface="Malgun Gothic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endParaRPr sz="1800" dirty="0">
                        <a:latin typeface="Malgun Gothic"/>
                        <a:cs typeface="Malgun Gothic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lang="ko-KR" altLang="en-US" sz="1800" spc="-5" dirty="0">
                          <a:latin typeface="Malgun Gothic"/>
                          <a:cs typeface="Malgun Gothic"/>
                        </a:rPr>
                        <a:t>팔로우아이디</a:t>
                      </a:r>
                      <a:endParaRPr sz="1800" dirty="0">
                        <a:latin typeface="Malgun Gothic"/>
                        <a:cs typeface="Malgun Gothic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830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lang="en-US" sz="1800" dirty="0" err="1">
                          <a:latin typeface="Malgun Gothic"/>
                          <a:cs typeface="Malgun Gothic"/>
                        </a:rPr>
                        <a:t>follow_num</a:t>
                      </a:r>
                      <a:endParaRPr sz="1800" dirty="0">
                        <a:latin typeface="Malgun Gothic"/>
                        <a:cs typeface="Malgun Gothic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lang="en-US" sz="1800" dirty="0">
                          <a:latin typeface="Malgun Gothic"/>
                          <a:cs typeface="Malgun Gothic"/>
                        </a:rPr>
                        <a:t>INT</a:t>
                      </a:r>
                      <a:endParaRPr sz="1800" dirty="0">
                        <a:latin typeface="Malgun Gothic"/>
                        <a:cs typeface="Malgun Gothic"/>
                      </a:endParaRPr>
                    </a:p>
                  </a:txBody>
                  <a:tcPr marL="0" marR="0" marT="4127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endParaRPr sz="1800" dirty="0">
                        <a:latin typeface="Malgun Gothic"/>
                        <a:cs typeface="Malgun Gothic"/>
                      </a:endParaRPr>
                    </a:p>
                  </a:txBody>
                  <a:tcPr marL="0" marR="0" marT="4127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lang="ko-KR" altLang="en-US" sz="1800" dirty="0" err="1">
                          <a:latin typeface="Malgun Gothic"/>
                          <a:cs typeface="Malgun Gothic"/>
                        </a:rPr>
                        <a:t>팔로우</a:t>
                      </a:r>
                      <a:r>
                        <a:rPr lang="ko-KR" altLang="en-US" sz="1800" dirty="0">
                          <a:latin typeface="Malgun Gothic"/>
                          <a:cs typeface="Malgun Gothic"/>
                        </a:rPr>
                        <a:t> 숫자</a:t>
                      </a:r>
                      <a:endParaRPr sz="1800" dirty="0">
                        <a:latin typeface="Malgun Gothic"/>
                        <a:cs typeface="Malgun Gothic"/>
                      </a:endParaRPr>
                    </a:p>
                  </a:txBody>
                  <a:tcPr marL="0" marR="0" marT="4127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1472695"/>
                  </a:ext>
                </a:extLst>
              </a:tr>
              <a:tr h="388747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lang="en-US" sz="1800" spc="5" dirty="0" err="1">
                          <a:latin typeface="Malgun Gothic"/>
                          <a:cs typeface="Malgun Gothic"/>
                        </a:rPr>
                        <a:t>user_id</a:t>
                      </a:r>
                      <a:endParaRPr sz="1800" dirty="0">
                        <a:latin typeface="Malgun Gothic"/>
                        <a:cs typeface="Malgun Gothic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lang="en" altLang="ko-Kore-KR" sz="1800" spc="-15" dirty="0">
                          <a:latin typeface="Malgun Gothic"/>
                          <a:cs typeface="Malgun Gothic"/>
                        </a:rPr>
                        <a:t>VARCHAR</a:t>
                      </a:r>
                      <a:endParaRPr lang="en" altLang="ko-Kore-KR" sz="1800" dirty="0">
                        <a:latin typeface="Malgun Gothic"/>
                        <a:cs typeface="Malgun Gothic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endParaRPr sz="1800" dirty="0">
                        <a:latin typeface="Malgun Gothic"/>
                        <a:cs typeface="Malgun Gothic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lang="ko-KR" altLang="en-US" sz="1800" dirty="0" err="1">
                          <a:latin typeface="Malgun Gothic"/>
                          <a:cs typeface="Malgun Gothic"/>
                        </a:rPr>
                        <a:t>유저아이디</a:t>
                      </a:r>
                      <a:r>
                        <a:rPr lang="en-US" altLang="ko-KR" sz="1800" dirty="0">
                          <a:latin typeface="Malgun Gothic"/>
                          <a:cs typeface="Malgun Gothic"/>
                        </a:rPr>
                        <a:t>(</a:t>
                      </a:r>
                      <a:r>
                        <a:rPr lang="ko-KR" altLang="en-US" sz="1800" dirty="0" err="1">
                          <a:latin typeface="Malgun Gothic"/>
                          <a:cs typeface="Malgun Gothic"/>
                        </a:rPr>
                        <a:t>외래키</a:t>
                      </a:r>
                      <a:r>
                        <a:rPr lang="en-US" altLang="ko-KR" sz="1800" dirty="0">
                          <a:latin typeface="Malgun Gothic"/>
                          <a:cs typeface="Malgun Gothic"/>
                        </a:rPr>
                        <a:t>)</a:t>
                      </a:r>
                      <a:endParaRPr sz="1800" dirty="0">
                        <a:latin typeface="Malgun Gothic"/>
                        <a:cs typeface="Malgun Gothic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object 13"/>
          <p:cNvSpPr txBox="1"/>
          <p:nvPr/>
        </p:nvSpPr>
        <p:spPr>
          <a:xfrm>
            <a:off x="11069319" y="5072387"/>
            <a:ext cx="219075" cy="22860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Malgun Gothic"/>
                <a:cs typeface="Malgun Gothic"/>
              </a:rPr>
              <a:t>8</a:t>
            </a:fld>
            <a:endParaRPr sz="1200">
              <a:latin typeface="Malgun Gothic"/>
              <a:cs typeface="Malgun Gothic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13123" y="2362200"/>
            <a:ext cx="1522730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200" spc="-110" dirty="0">
                <a:solidFill>
                  <a:srgbClr val="404040"/>
                </a:solidFill>
                <a:latin typeface="Cambria"/>
                <a:cs typeface="Cambria"/>
              </a:rPr>
              <a:t>Follow</a:t>
            </a:r>
            <a:endParaRPr sz="3200" dirty="0">
              <a:latin typeface="Cambria"/>
              <a:cs typeface="Cambria"/>
            </a:endParaRPr>
          </a:p>
        </p:txBody>
      </p:sp>
      <p:graphicFrame>
        <p:nvGraphicFramePr>
          <p:cNvPr id="14" name="object 11">
            <a:extLst>
              <a:ext uri="{FF2B5EF4-FFF2-40B4-BE49-F238E27FC236}">
                <a16:creationId xmlns:a16="http://schemas.microsoft.com/office/drawing/2014/main" id="{FB4834ED-83B5-0043-9081-5C08CC963B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4655520"/>
              </p:ext>
            </p:extLst>
          </p:nvPr>
        </p:nvGraphicFramePr>
        <p:xfrm>
          <a:off x="2185669" y="4096362"/>
          <a:ext cx="9487765" cy="21412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719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19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719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719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27558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COLUMN_NAME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b="1" spc="-3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DATA_TYPE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b="1" spc="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NULLABLE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COMMENTS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830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lang="en-US" sz="1800" dirty="0">
                          <a:latin typeface="Malgun Gothic"/>
                          <a:cs typeface="Malgun Gothic"/>
                        </a:rPr>
                        <a:t>id</a:t>
                      </a:r>
                      <a:endParaRPr sz="1800" dirty="0">
                        <a:latin typeface="Malgun Gothic"/>
                        <a:cs typeface="Malgun Gothic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lang="en-US" sz="1800" dirty="0">
                          <a:latin typeface="Malgun Gothic"/>
                          <a:cs typeface="Malgun Gothic"/>
                        </a:rPr>
                        <a:t>INT</a:t>
                      </a:r>
                      <a:endParaRPr sz="1800" dirty="0">
                        <a:latin typeface="Malgun Gothic"/>
                        <a:cs typeface="Malgun Gothic"/>
                      </a:endParaRPr>
                    </a:p>
                  </a:txBody>
                  <a:tcPr marL="0" marR="0" marT="4127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32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ore-KR" sz="1800" spc="-30" dirty="0">
                          <a:latin typeface="Malgun Gothic"/>
                          <a:cs typeface="Malgun Gothic"/>
                        </a:rPr>
                        <a:t>NOT</a:t>
                      </a:r>
                      <a:r>
                        <a:rPr lang="en" altLang="ko-Kore-KR" sz="1800" spc="-2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lang="en" altLang="ko-Kore-KR" sz="1800" spc="-5" dirty="0">
                          <a:latin typeface="Malgun Gothic"/>
                          <a:cs typeface="Malgun Gothic"/>
                        </a:rPr>
                        <a:t>NULL</a:t>
                      </a:r>
                      <a:endParaRPr lang="en" altLang="ko-Kore-KR" sz="1800" dirty="0">
                        <a:latin typeface="Malgun Gothic"/>
                        <a:cs typeface="Malgun Gothic"/>
                      </a:endParaRPr>
                    </a:p>
                  </a:txBody>
                  <a:tcPr marL="0" marR="0" marT="4127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32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spc="-5" dirty="0" err="1">
                          <a:latin typeface="Malgun Gothic"/>
                          <a:cs typeface="Malgun Gothic"/>
                        </a:rPr>
                        <a:t>팔로잉번호</a:t>
                      </a:r>
                      <a:r>
                        <a:rPr lang="en-US" altLang="ko-KR" sz="1800" spc="-5" dirty="0">
                          <a:latin typeface="Malgun Gothic"/>
                          <a:cs typeface="Malgun Gothic"/>
                        </a:rPr>
                        <a:t>(</a:t>
                      </a:r>
                      <a:r>
                        <a:rPr lang="ko-KR" altLang="en-US" sz="1800" spc="-5" dirty="0" err="1">
                          <a:latin typeface="Malgun Gothic"/>
                          <a:cs typeface="Malgun Gothic"/>
                        </a:rPr>
                        <a:t>기본키</a:t>
                      </a:r>
                      <a:r>
                        <a:rPr lang="en-US" altLang="ko-KR" sz="1800" spc="-5" dirty="0">
                          <a:latin typeface="Malgun Gothic"/>
                          <a:cs typeface="Malgun Gothic"/>
                        </a:rPr>
                        <a:t>)</a:t>
                      </a:r>
                      <a:endParaRPr lang="ko-KR" altLang="en-US" sz="1800" dirty="0">
                        <a:latin typeface="Malgun Gothic"/>
                        <a:cs typeface="Malgun Gothic"/>
                      </a:endParaRPr>
                    </a:p>
                  </a:txBody>
                  <a:tcPr marL="0" marR="0" marT="4127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5360649"/>
                  </a:ext>
                </a:extLst>
              </a:tr>
              <a:tr h="40830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lang="en-US" altLang="ko-KR" sz="1800" spc="-5" dirty="0" err="1">
                          <a:latin typeface="Malgun Gothic"/>
                          <a:cs typeface="Malgun Gothic"/>
                        </a:rPr>
                        <a:t>f</a:t>
                      </a:r>
                      <a:r>
                        <a:rPr lang="en-US" sz="1800" spc="-5" dirty="0" err="1">
                          <a:latin typeface="Malgun Gothic"/>
                          <a:cs typeface="Malgun Gothic"/>
                        </a:rPr>
                        <a:t>ollowing_id</a:t>
                      </a:r>
                      <a:endParaRPr sz="1800" dirty="0">
                        <a:latin typeface="Malgun Gothic"/>
                        <a:cs typeface="Malgun Gothic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lang="en-US" sz="1800" spc="-5" dirty="0">
                          <a:latin typeface="Malgun Gothic"/>
                          <a:cs typeface="Malgun Gothic"/>
                        </a:rPr>
                        <a:t>VARCHAR</a:t>
                      </a:r>
                      <a:endParaRPr sz="1800" dirty="0">
                        <a:latin typeface="Malgun Gothic"/>
                        <a:cs typeface="Malgun Gothic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endParaRPr sz="1800" dirty="0">
                        <a:latin typeface="Malgun Gothic"/>
                        <a:cs typeface="Malgun Gothic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lang="ko-KR" altLang="en-US" sz="1800" spc="-5" dirty="0" err="1">
                          <a:latin typeface="Malgun Gothic"/>
                          <a:cs typeface="Malgun Gothic"/>
                        </a:rPr>
                        <a:t>팔로잉아이디</a:t>
                      </a:r>
                      <a:endParaRPr sz="1800" dirty="0">
                        <a:latin typeface="Malgun Gothic"/>
                        <a:cs typeface="Malgun Gothic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830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lang="en-US" sz="1800" dirty="0" err="1">
                          <a:latin typeface="Malgun Gothic"/>
                          <a:cs typeface="Malgun Gothic"/>
                        </a:rPr>
                        <a:t>following_num</a:t>
                      </a:r>
                      <a:endParaRPr sz="1800" dirty="0">
                        <a:latin typeface="Malgun Gothic"/>
                        <a:cs typeface="Malgun Gothic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lang="en-US" sz="1800" dirty="0">
                          <a:latin typeface="Malgun Gothic"/>
                          <a:cs typeface="Malgun Gothic"/>
                        </a:rPr>
                        <a:t>INT</a:t>
                      </a:r>
                      <a:endParaRPr sz="1800" dirty="0">
                        <a:latin typeface="Malgun Gothic"/>
                        <a:cs typeface="Malgun Gothic"/>
                      </a:endParaRPr>
                    </a:p>
                  </a:txBody>
                  <a:tcPr marL="0" marR="0" marT="4127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endParaRPr sz="1800" dirty="0">
                        <a:latin typeface="Malgun Gothic"/>
                        <a:cs typeface="Malgun Gothic"/>
                      </a:endParaRPr>
                    </a:p>
                  </a:txBody>
                  <a:tcPr marL="0" marR="0" marT="4127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lang="ko-KR" altLang="en-US" sz="1800" dirty="0" err="1">
                          <a:latin typeface="Malgun Gothic"/>
                          <a:cs typeface="Malgun Gothic"/>
                        </a:rPr>
                        <a:t>팔로잉</a:t>
                      </a:r>
                      <a:r>
                        <a:rPr lang="ko-KR" altLang="en-US" sz="1800" dirty="0">
                          <a:latin typeface="Malgun Gothic"/>
                          <a:cs typeface="Malgun Gothic"/>
                        </a:rPr>
                        <a:t> 숫자</a:t>
                      </a:r>
                      <a:endParaRPr sz="1800" dirty="0">
                        <a:latin typeface="Malgun Gothic"/>
                        <a:cs typeface="Malgun Gothic"/>
                      </a:endParaRPr>
                    </a:p>
                  </a:txBody>
                  <a:tcPr marL="0" marR="0" marT="4127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1472695"/>
                  </a:ext>
                </a:extLst>
              </a:tr>
              <a:tr h="388747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lang="en-US" sz="1800" spc="5" dirty="0" err="1">
                          <a:latin typeface="Malgun Gothic"/>
                          <a:cs typeface="Malgun Gothic"/>
                        </a:rPr>
                        <a:t>user_id</a:t>
                      </a:r>
                      <a:endParaRPr sz="1800" dirty="0">
                        <a:latin typeface="Malgun Gothic"/>
                        <a:cs typeface="Malgun Gothic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lang="en" altLang="ko-Kore-KR" sz="1800" spc="-15" dirty="0">
                          <a:latin typeface="Malgun Gothic"/>
                          <a:cs typeface="Malgun Gothic"/>
                        </a:rPr>
                        <a:t>VARCHAR</a:t>
                      </a:r>
                      <a:endParaRPr lang="en" altLang="ko-Kore-KR" sz="1800" dirty="0">
                        <a:latin typeface="Malgun Gothic"/>
                        <a:cs typeface="Malgun Gothic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endParaRPr sz="1800" dirty="0">
                        <a:latin typeface="Malgun Gothic"/>
                        <a:cs typeface="Malgun Gothic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lang="ko-KR" altLang="en-US" sz="1800" dirty="0" err="1">
                          <a:latin typeface="Malgun Gothic"/>
                          <a:cs typeface="Malgun Gothic"/>
                        </a:rPr>
                        <a:t>유저아이디</a:t>
                      </a:r>
                      <a:r>
                        <a:rPr lang="en-US" altLang="ko-KR" sz="1800" dirty="0">
                          <a:latin typeface="Malgun Gothic"/>
                          <a:cs typeface="Malgun Gothic"/>
                        </a:rPr>
                        <a:t>(</a:t>
                      </a:r>
                      <a:r>
                        <a:rPr lang="ko-KR" altLang="en-US" sz="1800" dirty="0" err="1">
                          <a:latin typeface="Malgun Gothic"/>
                          <a:cs typeface="Malgun Gothic"/>
                        </a:rPr>
                        <a:t>외래키</a:t>
                      </a:r>
                      <a:r>
                        <a:rPr lang="en-US" altLang="ko-KR" sz="1800" dirty="0">
                          <a:latin typeface="Malgun Gothic"/>
                          <a:cs typeface="Malgun Gothic"/>
                        </a:rPr>
                        <a:t>)</a:t>
                      </a:r>
                      <a:endParaRPr sz="1800" dirty="0">
                        <a:latin typeface="Malgun Gothic"/>
                        <a:cs typeface="Malgun Gothic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" name="object 12">
            <a:extLst>
              <a:ext uri="{FF2B5EF4-FFF2-40B4-BE49-F238E27FC236}">
                <a16:creationId xmlns:a16="http://schemas.microsoft.com/office/drawing/2014/main" id="{3EA751A6-2096-2B44-B979-ED81176D2D9D}"/>
              </a:ext>
            </a:extLst>
          </p:cNvPr>
          <p:cNvSpPr txBox="1"/>
          <p:nvPr/>
        </p:nvSpPr>
        <p:spPr>
          <a:xfrm>
            <a:off x="299359" y="5072387"/>
            <a:ext cx="2153877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200" spc="-110" dirty="0">
                <a:solidFill>
                  <a:srgbClr val="404040"/>
                </a:solidFill>
                <a:latin typeface="Cambria"/>
                <a:cs typeface="Cambria"/>
              </a:rPr>
              <a:t>Following</a:t>
            </a:r>
            <a:endParaRPr sz="3200" dirty="0">
              <a:latin typeface="Cambria"/>
              <a:cs typeface="Cambria"/>
            </a:endParaRPr>
          </a:p>
        </p:txBody>
      </p:sp>
      <p:sp>
        <p:nvSpPr>
          <p:cNvPr id="16" name="object 7">
            <a:extLst>
              <a:ext uri="{FF2B5EF4-FFF2-40B4-BE49-F238E27FC236}">
                <a16:creationId xmlns:a16="http://schemas.microsoft.com/office/drawing/2014/main" id="{79FB835A-3CA9-0D46-B210-6B63949F0389}"/>
              </a:ext>
            </a:extLst>
          </p:cNvPr>
          <p:cNvSpPr/>
          <p:nvPr/>
        </p:nvSpPr>
        <p:spPr>
          <a:xfrm>
            <a:off x="914400" y="566973"/>
            <a:ext cx="367314" cy="347428"/>
          </a:xfrm>
          <a:custGeom>
            <a:avLst/>
            <a:gdLst/>
            <a:ahLst/>
            <a:cxnLst/>
            <a:rect l="l" t="t" r="r" b="b"/>
            <a:pathLst>
              <a:path w="996950" h="942975">
                <a:moveTo>
                  <a:pt x="996632" y="0"/>
                </a:moveTo>
                <a:lnTo>
                  <a:pt x="765771" y="0"/>
                </a:lnTo>
                <a:lnTo>
                  <a:pt x="740731" y="77364"/>
                </a:lnTo>
                <a:lnTo>
                  <a:pt x="717914" y="149313"/>
                </a:lnTo>
                <a:lnTo>
                  <a:pt x="697192" y="216022"/>
                </a:lnTo>
                <a:lnTo>
                  <a:pt x="678437" y="277668"/>
                </a:lnTo>
                <a:lnTo>
                  <a:pt x="661520" y="334425"/>
                </a:lnTo>
                <a:lnTo>
                  <a:pt x="646314" y="386470"/>
                </a:lnTo>
                <a:lnTo>
                  <a:pt x="632691" y="433977"/>
                </a:lnTo>
                <a:lnTo>
                  <a:pt x="576986" y="633564"/>
                </a:lnTo>
                <a:lnTo>
                  <a:pt x="570788" y="633564"/>
                </a:lnTo>
                <a:lnTo>
                  <a:pt x="579429" y="563672"/>
                </a:lnTo>
                <a:lnTo>
                  <a:pt x="583581" y="525241"/>
                </a:lnTo>
                <a:lnTo>
                  <a:pt x="587665" y="484412"/>
                </a:lnTo>
                <a:lnTo>
                  <a:pt x="595766" y="395345"/>
                </a:lnTo>
                <a:lnTo>
                  <a:pt x="604001" y="296028"/>
                </a:lnTo>
                <a:lnTo>
                  <a:pt x="626948" y="0"/>
                </a:lnTo>
                <a:lnTo>
                  <a:pt x="421881" y="0"/>
                </a:lnTo>
                <a:lnTo>
                  <a:pt x="373441" y="135350"/>
                </a:lnTo>
                <a:lnTo>
                  <a:pt x="330833" y="256462"/>
                </a:lnTo>
                <a:lnTo>
                  <a:pt x="293886" y="363709"/>
                </a:lnTo>
                <a:lnTo>
                  <a:pt x="262432" y="457461"/>
                </a:lnTo>
                <a:lnTo>
                  <a:pt x="236302" y="538093"/>
                </a:lnTo>
                <a:lnTo>
                  <a:pt x="215326" y="605976"/>
                </a:lnTo>
                <a:lnTo>
                  <a:pt x="206717" y="635254"/>
                </a:lnTo>
                <a:lnTo>
                  <a:pt x="201155" y="635254"/>
                </a:lnTo>
                <a:lnTo>
                  <a:pt x="207600" y="586520"/>
                </a:lnTo>
                <a:lnTo>
                  <a:pt x="215905" y="516039"/>
                </a:lnTo>
                <a:lnTo>
                  <a:pt x="231397" y="375272"/>
                </a:lnTo>
                <a:lnTo>
                  <a:pt x="270725" y="0"/>
                </a:lnTo>
                <a:lnTo>
                  <a:pt x="39763" y="0"/>
                </a:lnTo>
                <a:lnTo>
                  <a:pt x="0" y="942797"/>
                </a:lnTo>
                <a:lnTo>
                  <a:pt x="225145" y="942797"/>
                </a:lnTo>
                <a:lnTo>
                  <a:pt x="246640" y="886471"/>
                </a:lnTo>
                <a:lnTo>
                  <a:pt x="347949" y="624098"/>
                </a:lnTo>
                <a:lnTo>
                  <a:pt x="382475" y="533034"/>
                </a:lnTo>
                <a:lnTo>
                  <a:pt x="397783" y="491528"/>
                </a:lnTo>
                <a:lnTo>
                  <a:pt x="411565" y="453054"/>
                </a:lnTo>
                <a:lnTo>
                  <a:pt x="433882" y="386257"/>
                </a:lnTo>
                <a:lnTo>
                  <a:pt x="439445" y="386257"/>
                </a:lnTo>
                <a:lnTo>
                  <a:pt x="436240" y="421815"/>
                </a:lnTo>
                <a:lnTo>
                  <a:pt x="433100" y="461433"/>
                </a:lnTo>
                <a:lnTo>
                  <a:pt x="426862" y="551446"/>
                </a:lnTo>
                <a:lnTo>
                  <a:pt x="409776" y="822965"/>
                </a:lnTo>
                <a:lnTo>
                  <a:pt x="401561" y="942797"/>
                </a:lnTo>
                <a:lnTo>
                  <a:pt x="626897" y="942797"/>
                </a:lnTo>
                <a:lnTo>
                  <a:pt x="996632" y="0"/>
                </a:lnTo>
                <a:close/>
              </a:path>
            </a:pathLst>
          </a:custGeom>
          <a:solidFill>
            <a:srgbClr val="DBBD5C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6298" y="441197"/>
            <a:ext cx="10206102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err="1">
                <a:latin typeface="Gulim"/>
                <a:cs typeface="Gulim"/>
              </a:rPr>
              <a:t>데이터베이스</a:t>
            </a:r>
            <a:r>
              <a:rPr dirty="0">
                <a:latin typeface="Gulim"/>
                <a:cs typeface="Gulim"/>
              </a:rPr>
              <a:t> </a:t>
            </a:r>
            <a:r>
              <a:rPr lang="en-US" spc="-95" dirty="0">
                <a:latin typeface="Cambria"/>
                <a:cs typeface="Gulim"/>
              </a:rPr>
              <a:t>I</a:t>
            </a:r>
            <a:r>
              <a:rPr lang="en-US" altLang="ko-KR" spc="-95" dirty="0">
                <a:latin typeface="Cambria"/>
                <a:cs typeface="Gulim"/>
              </a:rPr>
              <a:t>mage</a:t>
            </a:r>
            <a:r>
              <a:rPr lang="ko-KR" altLang="en-US" spc="-95" dirty="0">
                <a:latin typeface="Cambria"/>
                <a:cs typeface="Gulim"/>
              </a:rPr>
              <a:t> </a:t>
            </a:r>
            <a:r>
              <a:rPr lang="en-US" altLang="ko-KR" spc="-95" dirty="0">
                <a:latin typeface="Cambria"/>
                <a:cs typeface="Gulim"/>
              </a:rPr>
              <a:t>Like</a:t>
            </a:r>
            <a:r>
              <a:rPr lang="ko-KR" altLang="en-US" spc="-95" dirty="0">
                <a:latin typeface="Cambria"/>
                <a:cs typeface="Gulim"/>
              </a:rPr>
              <a:t> </a:t>
            </a:r>
            <a:r>
              <a:rPr lang="en-US" altLang="ko-KR" spc="-95" dirty="0">
                <a:latin typeface="Cambria"/>
                <a:cs typeface="Gulim"/>
              </a:rPr>
              <a:t>&amp;</a:t>
            </a:r>
            <a:r>
              <a:rPr lang="ko-KR" altLang="en-US" spc="-95" dirty="0">
                <a:latin typeface="Cambria"/>
                <a:cs typeface="Gulim"/>
              </a:rPr>
              <a:t> </a:t>
            </a:r>
            <a:r>
              <a:rPr lang="en-US" altLang="ko-KR" spc="-95" dirty="0">
                <a:latin typeface="Cambria"/>
                <a:cs typeface="Gulim"/>
              </a:rPr>
              <a:t>I</a:t>
            </a:r>
            <a:r>
              <a:rPr lang="en-US" spc="-95" dirty="0">
                <a:latin typeface="Cambria"/>
                <a:cs typeface="Cambria"/>
              </a:rPr>
              <a:t>mage Comment </a:t>
            </a:r>
            <a:r>
              <a:rPr dirty="0" err="1">
                <a:latin typeface="Gulim"/>
                <a:cs typeface="Gulim"/>
              </a:rPr>
              <a:t>테이블</a:t>
            </a:r>
            <a:endParaRPr dirty="0">
              <a:latin typeface="Gulim"/>
              <a:cs typeface="Gulim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7353596"/>
              </p:ext>
            </p:extLst>
          </p:nvPr>
        </p:nvGraphicFramePr>
        <p:xfrm>
          <a:off x="2209800" y="3921890"/>
          <a:ext cx="9487765" cy="23228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719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19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719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719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27558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COLUMN_NAME</a:t>
                      </a:r>
                      <a:endParaRPr sz="1800" dirty="0">
                        <a:latin typeface="Malgun Gothic"/>
                        <a:cs typeface="Malgun Gothic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b="1" spc="-3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DATA_TYPE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b="1" spc="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NULLABLE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COMMENTS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830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lang="en-US" altLang="ko-KR" sz="1800" spc="-5" dirty="0" err="1">
                          <a:latin typeface="Malgun Gothic"/>
                          <a:cs typeface="Malgun Gothic"/>
                        </a:rPr>
                        <a:t>comment</a:t>
                      </a:r>
                      <a:r>
                        <a:rPr lang="en-US" sz="1800" spc="-5" dirty="0" err="1">
                          <a:latin typeface="Malgun Gothic"/>
                          <a:cs typeface="Malgun Gothic"/>
                        </a:rPr>
                        <a:t>_id</a:t>
                      </a:r>
                      <a:endParaRPr sz="1800" dirty="0">
                        <a:latin typeface="Malgun Gothic"/>
                        <a:cs typeface="Malgun Gothic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lang="en-US" sz="1800" spc="-5" dirty="0">
                          <a:latin typeface="Malgun Gothic"/>
                          <a:cs typeface="Malgun Gothic"/>
                        </a:rPr>
                        <a:t>INT</a:t>
                      </a:r>
                      <a:endParaRPr sz="1800" dirty="0">
                        <a:latin typeface="Malgun Gothic"/>
                        <a:cs typeface="Malgun Gothic"/>
                      </a:endParaRPr>
                    </a:p>
                  </a:txBody>
                  <a:tcPr marL="0" marR="0" marT="4127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32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ore-KR" sz="1800" spc="-30" dirty="0">
                          <a:latin typeface="Malgun Gothic"/>
                          <a:cs typeface="Malgun Gothic"/>
                        </a:rPr>
                        <a:t>NOT</a:t>
                      </a:r>
                      <a:r>
                        <a:rPr lang="en" altLang="ko-Kore-KR" sz="1800" spc="-2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lang="en" altLang="ko-Kore-KR" sz="1800" spc="-5" dirty="0">
                          <a:latin typeface="Malgun Gothic"/>
                          <a:cs typeface="Malgun Gothic"/>
                        </a:rPr>
                        <a:t>NULL</a:t>
                      </a:r>
                      <a:endParaRPr lang="en" altLang="ko-Kore-KR" sz="1800" dirty="0">
                        <a:latin typeface="Malgun Gothic"/>
                        <a:cs typeface="Malgun Gothic"/>
                      </a:endParaRPr>
                    </a:p>
                  </a:txBody>
                  <a:tcPr marL="0" marR="0" marT="4127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lang="ko-KR" altLang="en-US" sz="1800" spc="-5" dirty="0">
                          <a:latin typeface="Malgun Gothic"/>
                          <a:cs typeface="Malgun Gothic"/>
                        </a:rPr>
                        <a:t>댓글 번호</a:t>
                      </a:r>
                      <a:r>
                        <a:rPr lang="en-US" altLang="ko-KR" sz="1800" spc="-5" dirty="0">
                          <a:latin typeface="Malgun Gothic"/>
                          <a:cs typeface="Malgun Gothic"/>
                        </a:rPr>
                        <a:t>(</a:t>
                      </a:r>
                      <a:r>
                        <a:rPr lang="ko-KR" altLang="en-US" sz="1800" spc="-5" dirty="0" err="1">
                          <a:latin typeface="Malgun Gothic"/>
                          <a:cs typeface="Malgun Gothic"/>
                        </a:rPr>
                        <a:t>기본키</a:t>
                      </a:r>
                      <a:r>
                        <a:rPr lang="en-US" altLang="ko-KR" sz="1800" spc="-5" dirty="0">
                          <a:latin typeface="Malgun Gothic"/>
                          <a:cs typeface="Malgun Gothic"/>
                        </a:rPr>
                        <a:t>)</a:t>
                      </a:r>
                      <a:endParaRPr sz="1800" dirty="0">
                        <a:latin typeface="Malgun Gothic"/>
                        <a:cs typeface="Malgun Gothic"/>
                      </a:endParaRPr>
                    </a:p>
                  </a:txBody>
                  <a:tcPr marL="0" marR="0" marT="4127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830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lang="en-US" sz="1800" dirty="0">
                          <a:latin typeface="Malgun Gothic"/>
                          <a:cs typeface="Malgun Gothic"/>
                        </a:rPr>
                        <a:t>comment</a:t>
                      </a:r>
                      <a:endParaRPr sz="1800" dirty="0">
                        <a:latin typeface="Malgun Gothic"/>
                        <a:cs typeface="Malgun Gothic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lang="en-US" sz="1800" dirty="0">
                          <a:latin typeface="Malgun Gothic"/>
                          <a:cs typeface="Malgun Gothic"/>
                        </a:rPr>
                        <a:t>VARCHAR</a:t>
                      </a:r>
                      <a:endParaRPr sz="1800" dirty="0">
                        <a:latin typeface="Malgun Gothic"/>
                        <a:cs typeface="Malgun Gothic"/>
                      </a:endParaRPr>
                    </a:p>
                  </a:txBody>
                  <a:tcPr marL="0" marR="0" marT="4127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endParaRPr sz="1800" dirty="0">
                        <a:latin typeface="Malgun Gothic"/>
                        <a:cs typeface="Malgun Gothic"/>
                      </a:endParaRPr>
                    </a:p>
                  </a:txBody>
                  <a:tcPr marL="0" marR="0" marT="4127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lang="ko-KR" altLang="en-US" sz="1800" dirty="0">
                          <a:latin typeface="Malgun Gothic"/>
                          <a:cs typeface="Malgun Gothic"/>
                        </a:rPr>
                        <a:t>댓글</a:t>
                      </a:r>
                      <a:endParaRPr sz="1800" dirty="0">
                        <a:latin typeface="Malgun Gothic"/>
                        <a:cs typeface="Malgun Gothic"/>
                      </a:endParaRPr>
                    </a:p>
                  </a:txBody>
                  <a:tcPr marL="0" marR="0" marT="4127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1472695"/>
                  </a:ext>
                </a:extLst>
              </a:tr>
              <a:tr h="40830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lang="en-US" sz="1800" dirty="0" err="1">
                          <a:latin typeface="Malgun Gothic"/>
                          <a:cs typeface="Malgun Gothic"/>
                        </a:rPr>
                        <a:t>user_id</a:t>
                      </a:r>
                      <a:endParaRPr sz="1800" dirty="0">
                        <a:latin typeface="Malgun Gothic"/>
                        <a:cs typeface="Malgun Gothic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lang="en-US" sz="1800" dirty="0">
                          <a:latin typeface="Malgun Gothic"/>
                          <a:cs typeface="Malgun Gothic"/>
                        </a:rPr>
                        <a:t>VARCHAR</a:t>
                      </a:r>
                      <a:endParaRPr sz="1800" dirty="0">
                        <a:latin typeface="Malgun Gothic"/>
                        <a:cs typeface="Malgun Gothic"/>
                      </a:endParaRPr>
                    </a:p>
                  </a:txBody>
                  <a:tcPr marL="0" marR="0" marT="4127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endParaRPr sz="1800" dirty="0">
                        <a:latin typeface="Malgun Gothic"/>
                        <a:cs typeface="Malgun Gothic"/>
                      </a:endParaRPr>
                    </a:p>
                  </a:txBody>
                  <a:tcPr marL="0" marR="0" marT="4127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lang="ko-KR" altLang="en-US" sz="1800" dirty="0">
                          <a:latin typeface="Malgun Gothic"/>
                          <a:cs typeface="Malgun Gothic"/>
                        </a:rPr>
                        <a:t>댓글 작성한 유저 아이디</a:t>
                      </a:r>
                      <a:endParaRPr sz="1800" dirty="0">
                        <a:latin typeface="Malgun Gothic"/>
                        <a:cs typeface="Malgun Gothic"/>
                      </a:endParaRPr>
                    </a:p>
                  </a:txBody>
                  <a:tcPr marL="0" marR="0" marT="4127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8650763"/>
                  </a:ext>
                </a:extLst>
              </a:tr>
              <a:tr h="388747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lang="en-US" sz="1800" spc="5" dirty="0" err="1">
                          <a:latin typeface="Malgun Gothic"/>
                          <a:cs typeface="Malgun Gothic"/>
                        </a:rPr>
                        <a:t>image_id</a:t>
                      </a:r>
                      <a:endParaRPr sz="1800" dirty="0">
                        <a:latin typeface="Malgun Gothic"/>
                        <a:cs typeface="Malgun Gothic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lang="en" altLang="ko-Kore-KR" sz="1800" spc="-15" dirty="0">
                          <a:latin typeface="Malgun Gothic"/>
                          <a:cs typeface="Malgun Gothic"/>
                        </a:rPr>
                        <a:t>VARCHAR</a:t>
                      </a:r>
                      <a:endParaRPr lang="en" altLang="ko-Kore-KR" sz="1800" dirty="0">
                        <a:latin typeface="Malgun Gothic"/>
                        <a:cs typeface="Malgun Gothic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endParaRPr sz="1800" dirty="0">
                        <a:latin typeface="Malgun Gothic"/>
                        <a:cs typeface="Malgun Gothic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lang="ko-KR" altLang="en-US" sz="1800" dirty="0">
                          <a:latin typeface="Malgun Gothic"/>
                          <a:cs typeface="Malgun Gothic"/>
                        </a:rPr>
                        <a:t>이미지아이디</a:t>
                      </a:r>
                      <a:r>
                        <a:rPr lang="en-US" altLang="ko-KR" sz="1800" dirty="0">
                          <a:latin typeface="Malgun Gothic"/>
                          <a:cs typeface="Malgun Gothic"/>
                        </a:rPr>
                        <a:t>(</a:t>
                      </a:r>
                      <a:r>
                        <a:rPr lang="ko-KR" altLang="en-US" sz="1800" dirty="0" err="1">
                          <a:latin typeface="Malgun Gothic"/>
                          <a:cs typeface="Malgun Gothic"/>
                        </a:rPr>
                        <a:t>외래키</a:t>
                      </a:r>
                      <a:r>
                        <a:rPr lang="en-US" altLang="ko-KR" sz="1800" dirty="0">
                          <a:latin typeface="Malgun Gothic"/>
                          <a:cs typeface="Malgun Gothic"/>
                        </a:rPr>
                        <a:t>)</a:t>
                      </a:r>
                      <a:endParaRPr sz="1800" dirty="0">
                        <a:latin typeface="Malgun Gothic"/>
                        <a:cs typeface="Malgun Gothic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object 13"/>
          <p:cNvSpPr txBox="1"/>
          <p:nvPr/>
        </p:nvSpPr>
        <p:spPr>
          <a:xfrm>
            <a:off x="11069319" y="6098677"/>
            <a:ext cx="219075" cy="22860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Malgun Gothic"/>
                <a:cs typeface="Malgun Gothic"/>
              </a:rPr>
              <a:t>9</a:t>
            </a:fld>
            <a:endParaRPr sz="1200">
              <a:latin typeface="Malgun Gothic"/>
              <a:cs typeface="Malgun Gothic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28931" y="4283400"/>
            <a:ext cx="1736494" cy="100989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200" spc="-110" dirty="0">
                <a:solidFill>
                  <a:srgbClr val="404040"/>
                </a:solidFill>
                <a:latin typeface="Cambria"/>
                <a:cs typeface="Cambria"/>
              </a:rPr>
              <a:t>Image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200" spc="-110" dirty="0">
                <a:solidFill>
                  <a:srgbClr val="404040"/>
                </a:solidFill>
                <a:latin typeface="Cambria"/>
                <a:cs typeface="Cambria"/>
              </a:rPr>
              <a:t>Comment</a:t>
            </a:r>
            <a:endParaRPr sz="3200" dirty="0">
              <a:latin typeface="Cambria"/>
              <a:cs typeface="Cambria"/>
            </a:endParaRPr>
          </a:p>
        </p:txBody>
      </p:sp>
      <p:sp>
        <p:nvSpPr>
          <p:cNvPr id="16" name="object 7">
            <a:extLst>
              <a:ext uri="{FF2B5EF4-FFF2-40B4-BE49-F238E27FC236}">
                <a16:creationId xmlns:a16="http://schemas.microsoft.com/office/drawing/2014/main" id="{79FB835A-3CA9-0D46-B210-6B63949F0389}"/>
              </a:ext>
            </a:extLst>
          </p:cNvPr>
          <p:cNvSpPr/>
          <p:nvPr/>
        </p:nvSpPr>
        <p:spPr>
          <a:xfrm>
            <a:off x="914400" y="566973"/>
            <a:ext cx="367314" cy="347428"/>
          </a:xfrm>
          <a:custGeom>
            <a:avLst/>
            <a:gdLst/>
            <a:ahLst/>
            <a:cxnLst/>
            <a:rect l="l" t="t" r="r" b="b"/>
            <a:pathLst>
              <a:path w="996950" h="942975">
                <a:moveTo>
                  <a:pt x="996632" y="0"/>
                </a:moveTo>
                <a:lnTo>
                  <a:pt x="765771" y="0"/>
                </a:lnTo>
                <a:lnTo>
                  <a:pt x="740731" y="77364"/>
                </a:lnTo>
                <a:lnTo>
                  <a:pt x="717914" y="149313"/>
                </a:lnTo>
                <a:lnTo>
                  <a:pt x="697192" y="216022"/>
                </a:lnTo>
                <a:lnTo>
                  <a:pt x="678437" y="277668"/>
                </a:lnTo>
                <a:lnTo>
                  <a:pt x="661520" y="334425"/>
                </a:lnTo>
                <a:lnTo>
                  <a:pt x="646314" y="386470"/>
                </a:lnTo>
                <a:lnTo>
                  <a:pt x="632691" y="433977"/>
                </a:lnTo>
                <a:lnTo>
                  <a:pt x="576986" y="633564"/>
                </a:lnTo>
                <a:lnTo>
                  <a:pt x="570788" y="633564"/>
                </a:lnTo>
                <a:lnTo>
                  <a:pt x="579429" y="563672"/>
                </a:lnTo>
                <a:lnTo>
                  <a:pt x="583581" y="525241"/>
                </a:lnTo>
                <a:lnTo>
                  <a:pt x="587665" y="484412"/>
                </a:lnTo>
                <a:lnTo>
                  <a:pt x="595766" y="395345"/>
                </a:lnTo>
                <a:lnTo>
                  <a:pt x="604001" y="296028"/>
                </a:lnTo>
                <a:lnTo>
                  <a:pt x="626948" y="0"/>
                </a:lnTo>
                <a:lnTo>
                  <a:pt x="421881" y="0"/>
                </a:lnTo>
                <a:lnTo>
                  <a:pt x="373441" y="135350"/>
                </a:lnTo>
                <a:lnTo>
                  <a:pt x="330833" y="256462"/>
                </a:lnTo>
                <a:lnTo>
                  <a:pt x="293886" y="363709"/>
                </a:lnTo>
                <a:lnTo>
                  <a:pt x="262432" y="457461"/>
                </a:lnTo>
                <a:lnTo>
                  <a:pt x="236302" y="538093"/>
                </a:lnTo>
                <a:lnTo>
                  <a:pt x="215326" y="605976"/>
                </a:lnTo>
                <a:lnTo>
                  <a:pt x="206717" y="635254"/>
                </a:lnTo>
                <a:lnTo>
                  <a:pt x="201155" y="635254"/>
                </a:lnTo>
                <a:lnTo>
                  <a:pt x="207600" y="586520"/>
                </a:lnTo>
                <a:lnTo>
                  <a:pt x="215905" y="516039"/>
                </a:lnTo>
                <a:lnTo>
                  <a:pt x="231397" y="375272"/>
                </a:lnTo>
                <a:lnTo>
                  <a:pt x="270725" y="0"/>
                </a:lnTo>
                <a:lnTo>
                  <a:pt x="39763" y="0"/>
                </a:lnTo>
                <a:lnTo>
                  <a:pt x="0" y="942797"/>
                </a:lnTo>
                <a:lnTo>
                  <a:pt x="225145" y="942797"/>
                </a:lnTo>
                <a:lnTo>
                  <a:pt x="246640" y="886471"/>
                </a:lnTo>
                <a:lnTo>
                  <a:pt x="347949" y="624098"/>
                </a:lnTo>
                <a:lnTo>
                  <a:pt x="382475" y="533034"/>
                </a:lnTo>
                <a:lnTo>
                  <a:pt x="397783" y="491528"/>
                </a:lnTo>
                <a:lnTo>
                  <a:pt x="411565" y="453054"/>
                </a:lnTo>
                <a:lnTo>
                  <a:pt x="433882" y="386257"/>
                </a:lnTo>
                <a:lnTo>
                  <a:pt x="439445" y="386257"/>
                </a:lnTo>
                <a:lnTo>
                  <a:pt x="436240" y="421815"/>
                </a:lnTo>
                <a:lnTo>
                  <a:pt x="433100" y="461433"/>
                </a:lnTo>
                <a:lnTo>
                  <a:pt x="426862" y="551446"/>
                </a:lnTo>
                <a:lnTo>
                  <a:pt x="409776" y="822965"/>
                </a:lnTo>
                <a:lnTo>
                  <a:pt x="401561" y="942797"/>
                </a:lnTo>
                <a:lnTo>
                  <a:pt x="626897" y="942797"/>
                </a:lnTo>
                <a:lnTo>
                  <a:pt x="996632" y="0"/>
                </a:lnTo>
                <a:close/>
              </a:path>
            </a:pathLst>
          </a:custGeom>
          <a:solidFill>
            <a:srgbClr val="DBB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9" name="object 11">
            <a:extLst>
              <a:ext uri="{FF2B5EF4-FFF2-40B4-BE49-F238E27FC236}">
                <a16:creationId xmlns:a16="http://schemas.microsoft.com/office/drawing/2014/main" id="{B58EEEB6-B7DD-4242-904C-0CCFB37643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3406962"/>
              </p:ext>
            </p:extLst>
          </p:nvPr>
        </p:nvGraphicFramePr>
        <p:xfrm>
          <a:off x="2209800" y="1492089"/>
          <a:ext cx="9487765" cy="19145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719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19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719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719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27558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COLUMN_NAME</a:t>
                      </a:r>
                      <a:endParaRPr sz="1800" dirty="0">
                        <a:latin typeface="Malgun Gothic"/>
                        <a:cs typeface="Malgun Gothic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b="1" spc="-3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DATA_TYPE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b="1" spc="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NULLABLE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COMMENTS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830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lang="en-US" altLang="ko-KR" sz="1800" spc="-5" dirty="0" err="1">
                          <a:latin typeface="Malgun Gothic"/>
                          <a:cs typeface="Malgun Gothic"/>
                        </a:rPr>
                        <a:t>like</a:t>
                      </a:r>
                      <a:r>
                        <a:rPr lang="en-US" sz="1800" spc="-5" dirty="0" err="1">
                          <a:latin typeface="Malgun Gothic"/>
                          <a:cs typeface="Malgun Gothic"/>
                        </a:rPr>
                        <a:t>_id</a:t>
                      </a:r>
                      <a:endParaRPr sz="1800" dirty="0">
                        <a:latin typeface="Malgun Gothic"/>
                        <a:cs typeface="Malgun Gothic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lang="en-US" sz="1800" spc="-5" dirty="0">
                          <a:latin typeface="Malgun Gothic"/>
                          <a:cs typeface="Malgun Gothic"/>
                        </a:rPr>
                        <a:t>INT</a:t>
                      </a:r>
                      <a:endParaRPr sz="1800" dirty="0">
                        <a:latin typeface="Malgun Gothic"/>
                        <a:cs typeface="Malgun Gothic"/>
                      </a:endParaRPr>
                    </a:p>
                  </a:txBody>
                  <a:tcPr marL="0" marR="0" marT="4127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32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ore-KR" sz="1800" spc="-30" dirty="0">
                          <a:latin typeface="Malgun Gothic"/>
                          <a:cs typeface="Malgun Gothic"/>
                        </a:rPr>
                        <a:t>NOT</a:t>
                      </a:r>
                      <a:r>
                        <a:rPr lang="en" altLang="ko-Kore-KR" sz="1800" spc="-2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lang="en" altLang="ko-Kore-KR" sz="1800" spc="-5" dirty="0">
                          <a:latin typeface="Malgun Gothic"/>
                          <a:cs typeface="Malgun Gothic"/>
                        </a:rPr>
                        <a:t>NULL</a:t>
                      </a:r>
                      <a:endParaRPr lang="en" altLang="ko-Kore-KR" sz="1800" dirty="0">
                        <a:latin typeface="Malgun Gothic"/>
                        <a:cs typeface="Malgun Gothic"/>
                      </a:endParaRPr>
                    </a:p>
                  </a:txBody>
                  <a:tcPr marL="0" marR="0" marT="4127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lang="ko-KR" altLang="en-US" sz="1800" spc="-5" dirty="0">
                          <a:latin typeface="Malgun Gothic"/>
                          <a:cs typeface="Malgun Gothic"/>
                        </a:rPr>
                        <a:t>댓글 번호</a:t>
                      </a:r>
                      <a:r>
                        <a:rPr lang="en-US" altLang="ko-KR" sz="1800" spc="-5" dirty="0">
                          <a:latin typeface="Malgun Gothic"/>
                          <a:cs typeface="Malgun Gothic"/>
                        </a:rPr>
                        <a:t>(</a:t>
                      </a:r>
                      <a:r>
                        <a:rPr lang="ko-KR" altLang="en-US" sz="1800" spc="-5" dirty="0" err="1">
                          <a:latin typeface="Malgun Gothic"/>
                          <a:cs typeface="Malgun Gothic"/>
                        </a:rPr>
                        <a:t>기본키</a:t>
                      </a:r>
                      <a:r>
                        <a:rPr lang="en-US" altLang="ko-KR" sz="1800" spc="-5" dirty="0">
                          <a:latin typeface="Malgun Gothic"/>
                          <a:cs typeface="Malgun Gothic"/>
                        </a:rPr>
                        <a:t>)</a:t>
                      </a:r>
                      <a:endParaRPr sz="1800" dirty="0">
                        <a:latin typeface="Malgun Gothic"/>
                        <a:cs typeface="Malgun Gothic"/>
                      </a:endParaRPr>
                    </a:p>
                  </a:txBody>
                  <a:tcPr marL="0" marR="0" marT="4127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830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lang="en-US" sz="1800" dirty="0" err="1">
                          <a:latin typeface="Malgun Gothic"/>
                          <a:cs typeface="Malgun Gothic"/>
                        </a:rPr>
                        <a:t>user_id</a:t>
                      </a:r>
                      <a:endParaRPr sz="1800" dirty="0">
                        <a:latin typeface="Malgun Gothic"/>
                        <a:cs typeface="Malgun Gothic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lang="en-US" sz="1800" dirty="0">
                          <a:latin typeface="Malgun Gothic"/>
                          <a:cs typeface="Malgun Gothic"/>
                        </a:rPr>
                        <a:t>INT</a:t>
                      </a:r>
                      <a:endParaRPr sz="1800" dirty="0">
                        <a:latin typeface="Malgun Gothic"/>
                        <a:cs typeface="Malgun Gothic"/>
                      </a:endParaRPr>
                    </a:p>
                  </a:txBody>
                  <a:tcPr marL="0" marR="0" marT="4127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endParaRPr sz="1800" dirty="0">
                        <a:latin typeface="Malgun Gothic"/>
                        <a:cs typeface="Malgun Gothic"/>
                      </a:endParaRPr>
                    </a:p>
                  </a:txBody>
                  <a:tcPr marL="0" marR="0" marT="4127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lang="ko-KR" altLang="en-US" sz="1800" dirty="0">
                          <a:latin typeface="Malgun Gothic"/>
                          <a:cs typeface="Malgun Gothic"/>
                        </a:rPr>
                        <a:t>좋아요 누른 유저 아이디</a:t>
                      </a:r>
                      <a:endParaRPr sz="1800" dirty="0">
                        <a:latin typeface="Malgun Gothic"/>
                        <a:cs typeface="Malgun Gothic"/>
                      </a:endParaRPr>
                    </a:p>
                  </a:txBody>
                  <a:tcPr marL="0" marR="0" marT="4127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1472695"/>
                  </a:ext>
                </a:extLst>
              </a:tr>
              <a:tr h="388747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lang="en-US" sz="1800" spc="5" dirty="0" err="1">
                          <a:latin typeface="Malgun Gothic"/>
                          <a:cs typeface="Malgun Gothic"/>
                        </a:rPr>
                        <a:t>image_id</a:t>
                      </a:r>
                      <a:endParaRPr sz="1800" dirty="0">
                        <a:latin typeface="Malgun Gothic"/>
                        <a:cs typeface="Malgun Gothic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lang="en" altLang="ko-Kore-KR" sz="1800" spc="-15" dirty="0">
                          <a:latin typeface="Malgun Gothic"/>
                          <a:cs typeface="Malgun Gothic"/>
                        </a:rPr>
                        <a:t>VARCHAR</a:t>
                      </a:r>
                      <a:endParaRPr lang="en" altLang="ko-Kore-KR" sz="1800" dirty="0">
                        <a:latin typeface="Malgun Gothic"/>
                        <a:cs typeface="Malgun Gothic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endParaRPr sz="1800" dirty="0">
                        <a:latin typeface="Malgun Gothic"/>
                        <a:cs typeface="Malgun Gothic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lang="ko-KR" altLang="en-US" sz="1800" dirty="0">
                          <a:latin typeface="Malgun Gothic"/>
                          <a:cs typeface="Malgun Gothic"/>
                        </a:rPr>
                        <a:t>이미지아이디</a:t>
                      </a:r>
                      <a:r>
                        <a:rPr lang="en-US" altLang="ko-KR" sz="1800" dirty="0">
                          <a:latin typeface="Malgun Gothic"/>
                          <a:cs typeface="Malgun Gothic"/>
                        </a:rPr>
                        <a:t>(</a:t>
                      </a:r>
                      <a:r>
                        <a:rPr lang="ko-KR" altLang="en-US" sz="1800" dirty="0" err="1">
                          <a:latin typeface="Malgun Gothic"/>
                          <a:cs typeface="Malgun Gothic"/>
                        </a:rPr>
                        <a:t>외래키</a:t>
                      </a:r>
                      <a:r>
                        <a:rPr lang="en-US" altLang="ko-KR" sz="1800" dirty="0">
                          <a:latin typeface="Malgun Gothic"/>
                          <a:cs typeface="Malgun Gothic"/>
                        </a:rPr>
                        <a:t>)</a:t>
                      </a:r>
                      <a:endParaRPr sz="1800" dirty="0">
                        <a:latin typeface="Malgun Gothic"/>
                        <a:cs typeface="Malgun Gothic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object 13">
            <a:extLst>
              <a:ext uri="{FF2B5EF4-FFF2-40B4-BE49-F238E27FC236}">
                <a16:creationId xmlns:a16="http://schemas.microsoft.com/office/drawing/2014/main" id="{E3709937-7108-9546-AF27-28390522F583}"/>
              </a:ext>
            </a:extLst>
          </p:cNvPr>
          <p:cNvSpPr txBox="1"/>
          <p:nvPr/>
        </p:nvSpPr>
        <p:spPr>
          <a:xfrm>
            <a:off x="11069319" y="3668876"/>
            <a:ext cx="219075" cy="22860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Malgun Gothic"/>
                <a:cs typeface="Malgun Gothic"/>
              </a:rPr>
              <a:t>9</a:t>
            </a:fld>
            <a:endParaRPr sz="1200">
              <a:latin typeface="Malgun Gothic"/>
              <a:cs typeface="Malgun Gothic"/>
            </a:endParaRPr>
          </a:p>
        </p:txBody>
      </p:sp>
      <p:sp>
        <p:nvSpPr>
          <p:cNvPr id="17" name="object 12">
            <a:extLst>
              <a:ext uri="{FF2B5EF4-FFF2-40B4-BE49-F238E27FC236}">
                <a16:creationId xmlns:a16="http://schemas.microsoft.com/office/drawing/2014/main" id="{6EC5708B-5B42-904B-8EB6-865FCEF70B7B}"/>
              </a:ext>
            </a:extLst>
          </p:cNvPr>
          <p:cNvSpPr txBox="1"/>
          <p:nvPr/>
        </p:nvSpPr>
        <p:spPr>
          <a:xfrm>
            <a:off x="328931" y="1853599"/>
            <a:ext cx="1736494" cy="100989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200" spc="-110" dirty="0">
                <a:solidFill>
                  <a:srgbClr val="404040"/>
                </a:solidFill>
                <a:latin typeface="Cambria"/>
                <a:cs typeface="Cambria"/>
              </a:rPr>
              <a:t>Image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200" spc="-110" dirty="0">
                <a:solidFill>
                  <a:srgbClr val="404040"/>
                </a:solidFill>
                <a:latin typeface="Cambria"/>
                <a:cs typeface="Cambria"/>
              </a:rPr>
              <a:t>Like</a:t>
            </a:r>
            <a:endParaRPr sz="3200" dirty="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4041283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559</TotalTime>
  <Words>1512</Words>
  <Application>Microsoft Macintosh PowerPoint</Application>
  <PresentationFormat>와이드스크린</PresentationFormat>
  <Paragraphs>633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7" baseType="lpstr">
      <vt:lpstr>Gulim</vt:lpstr>
      <vt:lpstr>Malgun Gothic</vt:lpstr>
      <vt:lpstr>Microsoft YaHei UI Light</vt:lpstr>
      <vt:lpstr>Arial</vt:lpstr>
      <vt:lpstr>Calibri</vt:lpstr>
      <vt:lpstr>Cambria</vt:lpstr>
      <vt:lpstr>Corbel</vt:lpstr>
      <vt:lpstr>Times New Roman</vt:lpstr>
      <vt:lpstr>Office Theme</vt:lpstr>
      <vt:lpstr>1프로젝트 개요</vt:lpstr>
      <vt:lpstr>1 프로젝트 개요</vt:lpstr>
      <vt:lpstr>프로젝트 개요 - 목적 및 개발환경</vt:lpstr>
      <vt:lpstr>2 프로젝트 설계</vt:lpstr>
      <vt:lpstr>데이터베이스 USER 테이블</vt:lpstr>
      <vt:lpstr>데이터베이스 FeedImage 테이블</vt:lpstr>
      <vt:lpstr>데이터베이스 SaveImage 테이블</vt:lpstr>
      <vt:lpstr>데이터베이스 Follow &amp;  Following 테이블</vt:lpstr>
      <vt:lpstr>데이터베이스 Image Like &amp; Image Comment 테이블</vt:lpstr>
      <vt:lpstr>요구 사항 분석 - 사용자</vt:lpstr>
      <vt:lpstr>요구 사항 분석 - 사용자</vt:lpstr>
      <vt:lpstr>요구 사항 분석 - 사용자</vt:lpstr>
      <vt:lpstr>요구 사항 분석 - 사용자</vt:lpstr>
      <vt:lpstr>요구 사항 분석 - 사용자</vt:lpstr>
      <vt:lpstr>요구 사항 분석 - 사용자</vt:lpstr>
      <vt:lpstr>요구 사항 분석 - 사용자</vt:lpstr>
      <vt:lpstr>요구 사항 분석 - 사용자</vt:lpstr>
      <vt:lpstr>요구 사항 분석 - 사용자</vt:lpstr>
      <vt:lpstr>요구 사항 분석 - 사용자</vt:lpstr>
      <vt:lpstr>요구 사항 분석 - 사용자</vt:lpstr>
      <vt:lpstr>요구 사항 분석 - 사용자</vt:lpstr>
      <vt:lpstr>요구 사항 분석 - 사용자</vt:lpstr>
      <vt:lpstr>요구 사항 분석 - 사용자</vt:lpstr>
      <vt:lpstr>요구 사항 분석 - 사용자</vt:lpstr>
      <vt:lpstr>요구 사항 분석 - 사용자</vt:lpstr>
      <vt:lpstr>요구 사항 분석 - 사용자</vt:lpstr>
      <vt:lpstr>요구 사항 분석 - 관리자</vt:lpstr>
      <vt:lpstr>요구 사항 분석 - 관리자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seunghwan seo</dc:creator>
  <cp:lastModifiedBy>김상민</cp:lastModifiedBy>
  <cp:revision>86</cp:revision>
  <dcterms:created xsi:type="dcterms:W3CDTF">2020-09-28T08:18:36Z</dcterms:created>
  <dcterms:modified xsi:type="dcterms:W3CDTF">2021-02-24T09:15:59Z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2017-04-12T00:00:00Z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2020-09-28T00:00:00Z</vt:filetime>
  </property>
</Properties>
</file>