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1BDB-D2A6-418D-8932-D56DA0E6C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BCBEF-1F25-443C-821B-F45FB660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3F7A-AD75-4ACC-AE40-E399115E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F3CF-B53B-4E81-AB25-CDC5CA10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196D-767D-49E0-A2CD-F4B59C41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0A53-36E6-4B52-9D97-43C5C6C1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09F98-0550-4E2E-BF49-1E6BF4B0C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1EFA-7DA6-4429-A2C8-EF29D926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F5A9-54A7-492D-B1C3-BCC12024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0C79-F0DB-4C89-9007-4CDB9A1C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013FE-BEE6-4D12-9BDF-DD79B791B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72031-F160-432F-835E-46C6010F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093B-E5CE-43E1-9A57-7E9FFD6D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3424-5078-4459-965F-12054A55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1766-32E7-4387-B031-904EAF9F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1F7E-E3D1-452A-BD67-3FB20CB5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FD89-BA41-4E89-B855-F3764B09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F4E8-5442-4B52-ABA5-C00B7C15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E462-4383-4368-97A0-57394EA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2AFB-1FB1-4943-A1C7-6D6FFDD4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5E5B-5F3C-4F89-A3A1-116584B8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3132-0C10-40A4-8806-33EEB1CB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55F3-6EE5-420A-AD71-31D0B53C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7029-593C-416E-8F1D-CC13DC1E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59AA-8C59-4860-830B-C551333E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7CD3-69E8-4C8E-8F3E-D4B28AAD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1083-AB0C-406D-A65E-59DE65A7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50D5-C3A3-4655-9B7E-4DECE920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2CF9-0735-4954-B974-2DB561CE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EF5C5-98F8-4875-AF7D-7846A784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067E7-7C27-413D-933D-34F3EB02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2E09-9ED7-410E-81A8-B4AA9605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0A1AC-A071-4CDE-908A-217D5672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5DB12-E449-4B90-AAA5-6B43C711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01A1D-FB88-46F2-B6C6-3150AF84A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E760B-D213-415D-9F6F-1D64E263D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BA78-C2E4-406F-88E9-B5142B5B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F6997-1D67-4526-9CF4-0CB2F53A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CF3FA-29CD-4649-9617-47DD500A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C8DC-021E-412D-A9CD-DEAA0410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04361-C567-4399-9E20-31164579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E1017-12FF-48D7-9626-98DCA150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D030-32C9-4D1D-A943-FD144C0E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2815B-0D03-46A0-82EE-4A82625A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C14CA-B41B-4035-932C-7AE81243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6621C-8094-42C2-AB74-7F9DD63F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279B-F743-4C2F-ACC2-3A26BD8C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4CA9-2653-4709-87EA-E803ED36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8F50-2A07-40C2-ADE0-25A367AB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322A-BF72-4BDC-9631-7F4B3A70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99B5-102D-42BB-9335-6A3D39FF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B8EA-EB4D-40AA-8E46-B10C9C0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F3CB-7F93-4450-9009-9F8E4BD1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51FC5-C33A-45A1-A44A-2F369C64C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7F11-9BFD-423B-8082-EB4F880D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E508-C5C9-43AD-9B9E-67B1FC06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AD5DA-4405-444E-8FF9-4F18F03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B3BEE-E2E7-425B-B999-41E832C3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95323-DD27-44CA-B7F1-7B084CF2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12E4-7245-4F97-B39C-DA4AE726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23DC-9B2D-40F1-8EA2-5E3A71161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DDAD-1A60-4716-9A50-5E237470BF5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1690-1D72-4882-80A1-B2726120F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DAA-4D93-4F31-B3AE-5454EC13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B854-8B8E-40B4-B60D-D91F954F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903-079B-4067-BCF3-8C7AD4CD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Pension</a:t>
            </a:r>
          </a:p>
        </p:txBody>
      </p:sp>
    </p:spTree>
    <p:extLst>
      <p:ext uri="{BB962C8B-B14F-4D97-AF65-F5344CB8AC3E}">
        <p14:creationId xmlns:p14="http://schemas.microsoft.com/office/powerpoint/2010/main" val="398858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DF0091-943F-4583-BF39-5E9E37A9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738437"/>
            <a:ext cx="6324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5C39B-CEBD-45FF-BD35-8B121346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33" y="0"/>
            <a:ext cx="10269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8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C14EE-E01F-4A6B-9544-B6B23818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2695575"/>
            <a:ext cx="2181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18A61-98A9-41A8-A6C0-A8933DAD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2824162"/>
            <a:ext cx="3095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2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E579F-ECD3-4593-AA56-2B3ABD5B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695575"/>
            <a:ext cx="2933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88F67-AD2F-4D2C-9562-8D80E546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714625"/>
            <a:ext cx="2647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8E8B-7D9E-41D5-9BBC-A116CF8E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714625"/>
            <a:ext cx="6238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3547AF-73EE-47CB-BD15-D474F410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2" y="0"/>
            <a:ext cx="11174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E579F-ECD3-4593-AA56-2B3ABD5B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695575"/>
            <a:ext cx="2933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88F67-AD2F-4D2C-9562-8D80E546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714625"/>
            <a:ext cx="2647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2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</dc:title>
  <dc:creator>심 상민</dc:creator>
  <cp:lastModifiedBy>심 상민</cp:lastModifiedBy>
  <cp:revision>2</cp:revision>
  <dcterms:created xsi:type="dcterms:W3CDTF">2020-12-02T05:05:23Z</dcterms:created>
  <dcterms:modified xsi:type="dcterms:W3CDTF">2020-12-02T05:15:22Z</dcterms:modified>
</cp:coreProperties>
</file>