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E02096-9F15-4730-B267-F6D0E6A4F330}">
          <p14:sldIdLst>
            <p14:sldId id="256"/>
            <p14:sldId id="257"/>
            <p14:sldId id="258"/>
            <p14:sldId id="259"/>
            <p14:sldId id="261"/>
            <p14:sldId id="262"/>
          </p14:sldIdLst>
        </p14:section>
        <p14:section name="태블로 데이터 조인" id="{9BB161DD-DC34-43B1-98A2-9FFA6CDE6FEE}">
          <p14:sldIdLst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6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8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9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4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8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8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1B66-C33E-404B-B654-59FCC685F11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245F-B4C8-41A7-A416-982B5D732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4451" y="660043"/>
            <a:ext cx="10323099" cy="5537914"/>
            <a:chOff x="934451" y="660043"/>
            <a:chExt cx="10323099" cy="553791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451" y="660043"/>
              <a:ext cx="10323099" cy="553791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664208" y="5477256"/>
              <a:ext cx="1197864" cy="6217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35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8296" y="383148"/>
            <a:ext cx="11355409" cy="6091705"/>
            <a:chOff x="418296" y="383148"/>
            <a:chExt cx="11355409" cy="60917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296" y="383148"/>
              <a:ext cx="11355409" cy="609170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984248" y="987552"/>
              <a:ext cx="8302752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84248" y="657468"/>
              <a:ext cx="1309458" cy="33008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Cards &amp; Shelves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8296" y="987552"/>
              <a:ext cx="1565952" cy="50932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58727" y="1655547"/>
              <a:ext cx="794684" cy="33008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분석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984248" y="2696547"/>
              <a:ext cx="168268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6931" y="1661469"/>
              <a:ext cx="1391796" cy="4596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418296" y="657468"/>
              <a:ext cx="794684" cy="33008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데이터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3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8296" y="383148"/>
            <a:ext cx="11355409" cy="6091705"/>
            <a:chOff x="418296" y="383148"/>
            <a:chExt cx="11355409" cy="60917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296" y="383148"/>
              <a:ext cx="11355409" cy="609170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383214" y="5750675"/>
              <a:ext cx="915990" cy="33008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Worksheet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68427" y="6080759"/>
              <a:ext cx="945565" cy="2290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32321" y="715657"/>
              <a:ext cx="926903" cy="2547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/>
            <p:cNvCxnSpPr>
              <a:stCxn id="9" idx="0"/>
              <a:endCxn id="13" idx="2"/>
            </p:cNvCxnSpPr>
            <p:nvPr/>
          </p:nvCxnSpPr>
          <p:spPr>
            <a:xfrm flipV="1">
              <a:off x="1841209" y="970384"/>
              <a:ext cx="354564" cy="47802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8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8296" y="383148"/>
            <a:ext cx="11355409" cy="6091705"/>
            <a:chOff x="418296" y="383148"/>
            <a:chExt cx="11355409" cy="60917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296" y="383148"/>
              <a:ext cx="11355409" cy="609170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984248" y="1444752"/>
              <a:ext cx="8302752" cy="46360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84248" y="1114668"/>
              <a:ext cx="1309458" cy="33008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Sheet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3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18296" y="383148"/>
            <a:ext cx="11355409" cy="6091705"/>
            <a:chOff x="418296" y="383148"/>
            <a:chExt cx="11355409" cy="60917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296" y="383148"/>
              <a:ext cx="11355409" cy="609170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8296" y="2139696"/>
              <a:ext cx="1565952" cy="192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5" idx="3"/>
            </p:cNvCxnSpPr>
            <p:nvPr/>
          </p:nvCxnSpPr>
          <p:spPr>
            <a:xfrm flipV="1">
              <a:off x="1984248" y="1355148"/>
              <a:ext cx="2075688" cy="880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418296" y="2606040"/>
              <a:ext cx="1565952" cy="192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1984248" y="1115568"/>
              <a:ext cx="2075688" cy="15750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0263673" y="726294"/>
              <a:ext cx="1510032" cy="43775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263673" y="383148"/>
              <a:ext cx="746449" cy="33008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chemeClr val="bg1"/>
                  </a:solidFill>
                </a:rPr>
                <a:t>차트추천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4909" y="3761296"/>
              <a:ext cx="3825819" cy="2350242"/>
            </a:xfrm>
            <a:prstGeom prst="rect">
              <a:avLst/>
            </a:prstGeom>
            <a:ln>
              <a:solidFill>
                <a:srgbClr val="FF0000"/>
              </a:solidFill>
              <a:tailEnd type="triangle"/>
            </a:ln>
          </p:spPr>
        </p:pic>
        <p:cxnSp>
          <p:nvCxnSpPr>
            <p:cNvPr id="16" name="직선 화살표 연결선 15"/>
            <p:cNvCxnSpPr/>
            <p:nvPr/>
          </p:nvCxnSpPr>
          <p:spPr>
            <a:xfrm flipH="1">
              <a:off x="8083296" y="2331720"/>
              <a:ext cx="2359152" cy="16459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77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934451" y="525629"/>
            <a:ext cx="10323099" cy="5806743"/>
            <a:chOff x="934451" y="525629"/>
            <a:chExt cx="10323099" cy="58067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451" y="525629"/>
              <a:ext cx="10323099" cy="580674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12519"/>
            <a:stretch/>
          </p:blipFill>
          <p:spPr>
            <a:xfrm>
              <a:off x="4582724" y="2417865"/>
              <a:ext cx="6409832" cy="3008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2999232" y="1609344"/>
              <a:ext cx="1583492" cy="10972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18296" y="383148"/>
            <a:ext cx="11355409" cy="6091705"/>
            <a:chOff x="418296" y="383148"/>
            <a:chExt cx="11355409" cy="60917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296" y="383148"/>
              <a:ext cx="11355409" cy="609170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88737" y="1655064"/>
              <a:ext cx="1879560" cy="685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8737" y="1324980"/>
              <a:ext cx="1202903" cy="33008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엑셀 시트 목록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화살표 연결선 8"/>
            <p:cNvCxnSpPr>
              <a:endCxn id="12" idx="1"/>
            </p:cNvCxnSpPr>
            <p:nvPr/>
          </p:nvCxnSpPr>
          <p:spPr>
            <a:xfrm flipV="1">
              <a:off x="1536192" y="1686843"/>
              <a:ext cx="3316920" cy="315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4853112" y="1490022"/>
              <a:ext cx="1629984" cy="3936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5212" y="2429256"/>
              <a:ext cx="6477000" cy="2895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</p:pic>
        <p:cxnSp>
          <p:nvCxnSpPr>
            <p:cNvPr id="18" name="직선 연결선 17"/>
            <p:cNvCxnSpPr/>
            <p:nvPr/>
          </p:nvCxnSpPr>
          <p:spPr>
            <a:xfrm>
              <a:off x="5413248" y="3163824"/>
              <a:ext cx="35935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196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8296" y="383148"/>
            <a:ext cx="11355409" cy="6091705"/>
            <a:chOff x="418296" y="383148"/>
            <a:chExt cx="11355409" cy="60917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296" y="383148"/>
              <a:ext cx="11355409" cy="609170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172968" y="987552"/>
              <a:ext cx="3712463" cy="4754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72968" y="657468"/>
              <a:ext cx="1202903" cy="33008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데이터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78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934451" y="386386"/>
            <a:ext cx="10323099" cy="5811571"/>
            <a:chOff x="934451" y="386386"/>
            <a:chExt cx="10323099" cy="581157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451" y="660043"/>
              <a:ext cx="10323099" cy="553791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9747" y="725614"/>
              <a:ext cx="4021707" cy="17979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</p:pic>
        <p:cxnSp>
          <p:nvCxnSpPr>
            <p:cNvPr id="8" name="직선 화살표 연결선 7"/>
            <p:cNvCxnSpPr>
              <a:stCxn id="9" idx="6"/>
              <a:endCxn id="3" idx="1"/>
            </p:cNvCxnSpPr>
            <p:nvPr/>
          </p:nvCxnSpPr>
          <p:spPr>
            <a:xfrm flipV="1">
              <a:off x="4709160" y="1624584"/>
              <a:ext cx="1890587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4572000" y="1898904"/>
              <a:ext cx="137160" cy="1371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90603" y="386386"/>
              <a:ext cx="1202903" cy="33008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관계 추가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11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Deloitte Anjin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Je, Sang Min</dc:creator>
  <cp:lastModifiedBy>Je, Sang Min</cp:lastModifiedBy>
  <cp:revision>8</cp:revision>
  <dcterms:created xsi:type="dcterms:W3CDTF">2021-04-24T07:35:37Z</dcterms:created>
  <dcterms:modified xsi:type="dcterms:W3CDTF">2021-04-24T09:23:47Z</dcterms:modified>
</cp:coreProperties>
</file>