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66" r:id="rId4"/>
    <p:sldId id="267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8EE"/>
    <a:srgbClr val="FEF6F0"/>
    <a:srgbClr val="F9FBF7"/>
    <a:srgbClr val="FFF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18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15:53:42.150"/>
    </inkml:context>
    <inkml:brush xml:id="br0">
      <inkml:brushProperty name="width" value="0.3" units="cm"/>
      <inkml:brushProperty name="height" value="0.6" units="cm"/>
      <inkml:brushProperty name="color" value="#DDF0C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1,'4102'0,"-4084"0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15:53:51.715"/>
    </inkml:context>
    <inkml:brush xml:id="br0">
      <inkml:brushProperty name="width" value="0.3" units="cm"/>
      <inkml:brushProperty name="height" value="0.6" units="cm"/>
      <inkml:brushProperty name="color" value="#DDF0C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1,'7894'0,"-7873"0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3T15:54:02.928"/>
    </inkml:context>
    <inkml:brush xml:id="br0">
      <inkml:brushProperty name="width" value="0.3" units="cm"/>
      <inkml:brushProperty name="height" value="0.6" units="cm"/>
      <inkml:brushProperty name="color" value="#DDF0C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1,'20055'0,"-20033"0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CB5A1-9FB0-4A6D-80F9-01F612A66804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CD148-FFD6-44FB-BBED-694A8ECCF5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48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CD148-FFD6-44FB-BBED-694A8ECCF5A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99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7A58B-26EE-4B8C-B2F3-1C44FE9FB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8943"/>
            <a:ext cx="9144000" cy="1235139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00264-6062-4F62-9E77-035A7CC5E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68909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3BD05-3522-45DF-83EB-3C242A72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891396-724B-4D32-8214-41E6B320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21451-6B0F-4E99-92DA-FDFA6F70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68F72B8-7DD8-41C2-8726-91D5C44FCA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125" y="292100"/>
            <a:ext cx="1719707" cy="36512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17130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023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466B1-6A93-44BD-9B4F-1774046B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CA5F0-DA57-41FB-9724-4E2FAE195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082D8-735C-47C6-94AC-4A4F3DDF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85338-2035-4714-9ED0-1FF58006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DB25D-8970-4558-97CC-BA9CCBCF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9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682A3E-023C-461C-B369-62B392F78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18412-001D-41CA-A22E-45CA4EA6B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C2592-7F93-4F84-B126-EF95D9E4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89C3-3EB7-44A1-9F05-7E8D6DE0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3CC5F-8694-4BE6-9DD5-E5ADCB5C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60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40E05-6934-4B51-A07D-8FCF5092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437"/>
            <a:ext cx="10515600" cy="89065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DF547-891D-4D19-A068-4334D7D60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584"/>
            <a:ext cx="10515600" cy="5477891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7AD09-82C3-4BCA-B96F-AC9A8E768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48491-ED38-40EE-B55A-37A45179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B2C19-C00C-46FB-B687-90D032B3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1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0DE4A-5C1F-49E0-B2DB-C6D687E7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9BE354-C3D5-4E36-B8F9-965ADC661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93C34-0A7C-4F54-9E79-641FE277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D4FA1-1583-4E8B-BA6C-84B3E297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32232-01C7-4E68-87FA-D0567EF1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40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68406-06F2-4DD3-85A6-C79BEA4E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61CE11-228A-4B2B-8E32-2468BA5CA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FE3F1-8A36-4C94-BB4B-43477E625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98F305-3D58-4DA6-BDF0-5748CDFD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AD800-FD88-4FC1-A7F0-F585D384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BAFB6E-FDD1-4B1D-B1D2-79EA4E6F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6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B1963-A87A-4AF2-9EDD-638B248E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E5FE33-2F2E-40F4-B9F3-141FABB83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1FA00B-3E93-42FE-B432-E5F6E030E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59898E-B7BC-407F-99E9-93F7C25EE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B6CAE-CFA3-48A5-AA56-CFAFE812C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49D461-95D0-408A-ADC7-54696389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3B3B3D-255A-48A8-90BC-1D257686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CF2B50-B9FA-4507-B011-843A4FDF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08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41E0D-FD84-4B78-8F41-271053E0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04F639-359F-4B9C-AE2A-1177CEDC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5DE043-0DB1-4B64-9083-DB215816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9AAD81-D4EE-48F1-B57A-E67F28A5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234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3C4A54-520D-4A07-ACB8-B3EBB0A1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6A604D-5D95-40CD-BEC5-AEC31810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881443-BF06-47D1-88ED-5C49F7D0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1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90B12-270A-42F5-90B7-27EA6281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5CDBE-7272-40CE-AF04-5A71F0D5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E36862-7BE1-40B3-BED1-0083C05DA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C16DF-DE10-43F2-A071-A3801078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C3A282-EA57-4162-9DDD-EBC03A09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770CB8-C44F-4777-B68B-CE6C1022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37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E49D6-CD47-434D-A67D-E1408469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5F0073-6764-408A-A4F6-BB0B42102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FAE465-E5A1-40D0-9806-B6A0C07BC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B104C-35E8-4317-92BF-C708618E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D85A-A26F-4A09-8477-D66C9BFA3432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2F58F9-0E2F-495D-B007-64978C1E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9EC72C-0764-4D13-90A1-6FE789D7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49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F7E13D-ABCE-4001-BE91-90D146AA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437"/>
            <a:ext cx="10515600" cy="890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81409-4B05-440F-978B-DF4917E88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3584"/>
            <a:ext cx="10515600" cy="547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5D063-8CDF-4C51-8039-764B6B499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3D85A-A26F-4A09-8477-D66C9BFA3432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85D5B-C03A-4D5E-8BE0-0204CD320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E2278-020A-425E-87A8-6A72C8FDB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6E34B-4BBD-463D-9E3C-C6FE601E14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55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224A3-B3C1-4BAA-93D7-7033BB0C9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회사 문화 </a:t>
            </a:r>
            <a:r>
              <a:rPr lang="en-US" altLang="ko-KR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8F5F1B-476E-4D85-9B7E-AE05DB5CF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178" y="5417157"/>
            <a:ext cx="11293643" cy="568909"/>
          </a:xfrm>
        </p:spPr>
        <p:txBody>
          <a:bodyPr/>
          <a:lstStyle/>
          <a:p>
            <a:pPr algn="r"/>
            <a:r>
              <a:rPr lang="en-US" altLang="ko-KR" dirty="0"/>
              <a:t>201821011 </a:t>
            </a:r>
            <a:r>
              <a:rPr lang="ko-KR" altLang="en-US" dirty="0"/>
              <a:t>이화경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EA991-9B16-4BD2-9442-3D3B3C3533B6}"/>
              </a:ext>
            </a:extLst>
          </p:cNvPr>
          <p:cNvSpPr txBox="1"/>
          <p:nvPr/>
        </p:nvSpPr>
        <p:spPr>
          <a:xfrm>
            <a:off x="320841" y="256674"/>
            <a:ext cx="194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백준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14267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5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6552AE7-84D4-F4B9-A2DA-3504B5B22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13" y="785443"/>
            <a:ext cx="10917174" cy="52871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E3EFF9E-9972-D475-2EF4-8678E0D2B3B8}"/>
                  </a:ext>
                </a:extLst>
              </p14:cNvPr>
              <p14:cNvContentPartPr/>
              <p14:nvPr/>
            </p14:nvContentPartPr>
            <p14:xfrm>
              <a:off x="9914040" y="1528541"/>
              <a:ext cx="1483560" cy="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E3EFF9E-9972-D475-2EF4-8678E0D2B3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60040" y="1420901"/>
                <a:ext cx="1591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146AF1A-2E82-3200-0D53-2E089506D660}"/>
                  </a:ext>
                </a:extLst>
              </p14:cNvPr>
              <p14:cNvContentPartPr/>
              <p14:nvPr/>
            </p14:nvContentPartPr>
            <p14:xfrm>
              <a:off x="712080" y="1817261"/>
              <a:ext cx="2850120" cy="3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146AF1A-2E82-3200-0D53-2E089506D6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8440" y="1709621"/>
                <a:ext cx="2957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BFBAB0A-6EE6-1856-498C-F566ADAF9A7D}"/>
                  </a:ext>
                </a:extLst>
              </p14:cNvPr>
              <p14:cNvContentPartPr/>
              <p14:nvPr/>
            </p14:nvContentPartPr>
            <p14:xfrm>
              <a:off x="693000" y="2577581"/>
              <a:ext cx="7228080" cy="36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BFBAB0A-6EE6-1856-498C-F566ADAF9A7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9000" y="2469941"/>
                <a:ext cx="73357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148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85EC68AB-583A-46AC-9DB8-71F67367E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813887"/>
              </p:ext>
            </p:extLst>
          </p:nvPr>
        </p:nvGraphicFramePr>
        <p:xfrm>
          <a:off x="223860" y="3451027"/>
          <a:ext cx="2550702" cy="715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4386">
                  <a:extLst>
                    <a:ext uri="{9D8B030D-6E8A-4147-A177-3AD203B41FA5}">
                      <a16:colId xmlns:a16="http://schemas.microsoft.com/office/drawing/2014/main" val="2704669960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496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2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405650"/>
                  </a:ext>
                </a:extLst>
              </a:tr>
              <a:tr h="349640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-1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0C5FD38F-DC84-8E8A-FF08-5C1508A78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76" y="249503"/>
            <a:ext cx="11088647" cy="238158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1749AE0-1A40-E9AB-47C2-0E72F981085F}"/>
              </a:ext>
            </a:extLst>
          </p:cNvPr>
          <p:cNvSpPr txBox="1"/>
          <p:nvPr/>
        </p:nvSpPr>
        <p:spPr>
          <a:xfrm>
            <a:off x="551676" y="3121223"/>
            <a:ext cx="18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직속상사의 정보를 저장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9274132-A43A-79A4-CCCA-2850B4647565}"/>
              </a:ext>
            </a:extLst>
          </p:cNvPr>
          <p:cNvCxnSpPr/>
          <p:nvPr/>
        </p:nvCxnSpPr>
        <p:spPr>
          <a:xfrm flipH="1">
            <a:off x="587375" y="3808727"/>
            <a:ext cx="361950" cy="357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표 6">
            <a:extLst>
              <a:ext uri="{FF2B5EF4-FFF2-40B4-BE49-F238E27FC236}">
                <a16:creationId xmlns:a16="http://schemas.microsoft.com/office/drawing/2014/main" id="{AD86C96E-D70A-4757-B554-0143CD4EF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987278"/>
              </p:ext>
            </p:extLst>
          </p:nvPr>
        </p:nvGraphicFramePr>
        <p:xfrm>
          <a:off x="223860" y="5423579"/>
          <a:ext cx="2550702" cy="715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4386">
                  <a:extLst>
                    <a:ext uri="{9D8B030D-6E8A-4147-A177-3AD203B41FA5}">
                      <a16:colId xmlns:a16="http://schemas.microsoft.com/office/drawing/2014/main" val="2704669960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496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405650"/>
                  </a:ext>
                </a:extLst>
              </a:tr>
              <a:tr h="349640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A6D5E46-8149-E763-65F5-3833CAD794EF}"/>
              </a:ext>
            </a:extLst>
          </p:cNvPr>
          <p:cNvSpPr txBox="1"/>
          <p:nvPr/>
        </p:nvSpPr>
        <p:spPr>
          <a:xfrm>
            <a:off x="551676" y="4532263"/>
            <a:ext cx="3137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인덱싱을 위해서 </a:t>
            </a:r>
            <a:r>
              <a:rPr lang="en-US" altLang="ko-KR" sz="1400" dirty="0"/>
              <a:t>-1</a:t>
            </a:r>
            <a:r>
              <a:rPr lang="ko-KR" altLang="en-US" sz="1400" dirty="0"/>
              <a:t>이 아니라 </a:t>
            </a:r>
            <a:r>
              <a:rPr lang="en-US" altLang="ko-KR" sz="1400" dirty="0"/>
              <a:t>0</a:t>
            </a:r>
            <a:r>
              <a:rPr lang="ko-KR" altLang="en-US" sz="1400" dirty="0"/>
              <a:t>으로 저장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4F4CFE-08FF-69D8-EF26-AB921512B063}"/>
              </a:ext>
            </a:extLst>
          </p:cNvPr>
          <p:cNvSpPr txBox="1"/>
          <p:nvPr/>
        </p:nvSpPr>
        <p:spPr>
          <a:xfrm>
            <a:off x="923927" y="4188454"/>
            <a:ext cx="4143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사장</a:t>
            </a:r>
            <a:r>
              <a:rPr lang="en-US" altLang="ko-KR" sz="900" dirty="0"/>
              <a:t>!</a:t>
            </a:r>
            <a:endParaRPr lang="ko-KR" altLang="en-US" sz="9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B77CAC0-9FA7-13D4-FBA0-25A3C2015D4B}"/>
              </a:ext>
            </a:extLst>
          </p:cNvPr>
          <p:cNvCxnSpPr>
            <a:cxnSpLocks/>
          </p:cNvCxnSpPr>
          <p:nvPr/>
        </p:nvCxnSpPr>
        <p:spPr>
          <a:xfrm>
            <a:off x="1674470" y="4998720"/>
            <a:ext cx="0" cy="312420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표 6">
            <a:extLst>
              <a:ext uri="{FF2B5EF4-FFF2-40B4-BE49-F238E27FC236}">
                <a16:creationId xmlns:a16="http://schemas.microsoft.com/office/drawing/2014/main" id="{582BAFD5-5473-B442-070E-E3E8F8D88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930445"/>
              </p:ext>
            </p:extLst>
          </p:nvPr>
        </p:nvGraphicFramePr>
        <p:xfrm>
          <a:off x="4728638" y="3429000"/>
          <a:ext cx="2550702" cy="715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4386">
                  <a:extLst>
                    <a:ext uri="{9D8B030D-6E8A-4147-A177-3AD203B41FA5}">
                      <a16:colId xmlns:a16="http://schemas.microsoft.com/office/drawing/2014/main" val="2704669960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496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2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405650"/>
                  </a:ext>
                </a:extLst>
              </a:tr>
              <a:tr h="349640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EE0E456-C44F-16DF-39BC-BE724332D995}"/>
              </a:ext>
            </a:extLst>
          </p:cNvPr>
          <p:cNvCxnSpPr/>
          <p:nvPr/>
        </p:nvCxnSpPr>
        <p:spPr>
          <a:xfrm flipH="1">
            <a:off x="5098570" y="3776414"/>
            <a:ext cx="361950" cy="357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FAE3926-10BF-EF60-DCA6-55B924E90F52}"/>
              </a:ext>
            </a:extLst>
          </p:cNvPr>
          <p:cNvSpPr txBox="1"/>
          <p:nvPr/>
        </p:nvSpPr>
        <p:spPr>
          <a:xfrm>
            <a:off x="5098570" y="3121223"/>
            <a:ext cx="3355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연쇄</a:t>
            </a:r>
            <a:r>
              <a:rPr lang="en-US" altLang="ko-KR" sz="1400" dirty="0"/>
              <a:t>X </a:t>
            </a:r>
            <a:r>
              <a:rPr lang="ko-KR" altLang="en-US" sz="1400" dirty="0"/>
              <a:t>본인이 받은 칭찬 정보만 더해서 저장</a:t>
            </a:r>
          </a:p>
        </p:txBody>
      </p:sp>
      <p:graphicFrame>
        <p:nvGraphicFramePr>
          <p:cNvPr id="36" name="표 6">
            <a:extLst>
              <a:ext uri="{FF2B5EF4-FFF2-40B4-BE49-F238E27FC236}">
                <a16:creationId xmlns:a16="http://schemas.microsoft.com/office/drawing/2014/main" id="{4B81D6C2-A271-213B-E8A7-29AD8CACD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622249"/>
              </p:ext>
            </p:extLst>
          </p:nvPr>
        </p:nvGraphicFramePr>
        <p:xfrm>
          <a:off x="4728638" y="4840040"/>
          <a:ext cx="2550702" cy="715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4386">
                  <a:extLst>
                    <a:ext uri="{9D8B030D-6E8A-4147-A177-3AD203B41FA5}">
                      <a16:colId xmlns:a16="http://schemas.microsoft.com/office/drawing/2014/main" val="2704669960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1777343843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1551398650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385650045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3739340190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644468469"/>
                    </a:ext>
                  </a:extLst>
                </a:gridCol>
                <a:gridCol w="364386">
                  <a:extLst>
                    <a:ext uri="{9D8B030D-6E8A-4147-A177-3AD203B41FA5}">
                      <a16:colId xmlns:a16="http://schemas.microsoft.com/office/drawing/2014/main" val="389812851"/>
                    </a:ext>
                  </a:extLst>
                </a:gridCol>
              </a:tblGrid>
              <a:tr h="3496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200" b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405650"/>
                  </a:ext>
                </a:extLst>
              </a:tr>
              <a:tr h="318700"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136"/>
                  </a:ext>
                </a:extLst>
              </a:tr>
            </a:tbl>
          </a:graphicData>
        </a:graphic>
      </p:graphicFrame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25D9C75-593A-A689-EA4F-FC8D4653A1E2}"/>
              </a:ext>
            </a:extLst>
          </p:cNvPr>
          <p:cNvCxnSpPr/>
          <p:nvPr/>
        </p:nvCxnSpPr>
        <p:spPr>
          <a:xfrm flipH="1">
            <a:off x="5098570" y="5187454"/>
            <a:ext cx="361950" cy="357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83C6644-B6AC-2A42-8F71-54AB5B1F02F3}"/>
              </a:ext>
            </a:extLst>
          </p:cNvPr>
          <p:cNvSpPr txBox="1"/>
          <p:nvPr/>
        </p:nvSpPr>
        <p:spPr>
          <a:xfrm>
            <a:off x="5098570" y="4532263"/>
            <a:ext cx="4360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번부터 직속상사와 자신의 칭찬 정보를 더해서 값을 저장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FF3BB0-1AE2-340C-3A2C-BC660A9F7BD1}"/>
              </a:ext>
            </a:extLst>
          </p:cNvPr>
          <p:cNvSpPr txBox="1"/>
          <p:nvPr/>
        </p:nvSpPr>
        <p:spPr>
          <a:xfrm>
            <a:off x="6170297" y="5555440"/>
            <a:ext cx="4143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2+4</a:t>
            </a:r>
            <a:endParaRPr lang="ko-KR" altLang="en-US" sz="9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B8418A-3482-3907-3AF9-6776AA4D9F2B}"/>
              </a:ext>
            </a:extLst>
          </p:cNvPr>
          <p:cNvSpPr txBox="1"/>
          <p:nvPr/>
        </p:nvSpPr>
        <p:spPr>
          <a:xfrm>
            <a:off x="6550054" y="5555440"/>
            <a:ext cx="4143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0+6</a:t>
            </a:r>
            <a:endParaRPr lang="ko-KR" altLang="en-US" sz="9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4BAB68-5AE5-D5F9-C1E8-6667C6B0BBBF}"/>
              </a:ext>
            </a:extLst>
          </p:cNvPr>
          <p:cNvSpPr txBox="1"/>
          <p:nvPr/>
        </p:nvSpPr>
        <p:spPr>
          <a:xfrm>
            <a:off x="6914697" y="5555440"/>
            <a:ext cx="4143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6+6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22711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29" grpId="0"/>
      <p:bldP spid="35" grpId="0"/>
      <p:bldP spid="38" grpId="0"/>
      <p:bldP spid="39" grpId="0"/>
      <p:bldP spid="40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01337E-B80F-60EF-D646-40B32533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904" y="0"/>
            <a:ext cx="2594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1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FDF47D-AE20-4768-AE5C-9E6D35BCF4D4}"/>
              </a:ext>
            </a:extLst>
          </p:cNvPr>
          <p:cNvSpPr txBox="1"/>
          <p:nvPr/>
        </p:nvSpPr>
        <p:spPr>
          <a:xfrm>
            <a:off x="0" y="3013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9261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서울남산체 EB"/>
        <a:ea typeface="서울남산체 EB"/>
        <a:cs typeface=""/>
      </a:majorFont>
      <a:minorFont>
        <a:latin typeface="서울남산체 M"/>
        <a:ea typeface="서울남산체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88</Words>
  <Application>Microsoft Office PowerPoint</Application>
  <PresentationFormat>와이드스크린</PresentationFormat>
  <Paragraphs>57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서울남산체 EB</vt:lpstr>
      <vt:lpstr>서울남산체 M</vt:lpstr>
      <vt:lpstr>Arial</vt:lpstr>
      <vt:lpstr>Office 테마</vt:lpstr>
      <vt:lpstr>회사 문화 1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토끼가 정보섬에 올라온 이유</dc:title>
  <dc:creator>이 화경</dc:creator>
  <cp:lastModifiedBy>이 화경</cp:lastModifiedBy>
  <cp:revision>7</cp:revision>
  <dcterms:created xsi:type="dcterms:W3CDTF">2022-04-06T16:55:22Z</dcterms:created>
  <dcterms:modified xsi:type="dcterms:W3CDTF">2022-11-23T16:12:02Z</dcterms:modified>
</cp:coreProperties>
</file>