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8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1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B54D-7C3E-4736-B96E-715F8F29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BF71C-16FB-4D2E-A092-00FCB350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0" i="0" dirty="0">
                <a:effectLst/>
                <a:latin typeface="Open Sans" panose="020B0606030504020204" pitchFamily="34" charset="0"/>
              </a:rPr>
              <a:t>학교에 개를 키우는 사람의 수는 총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100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명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어떤 반에 개를 키우는 사람이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15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명이면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이것은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15%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와 같다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Open Sans" panose="020B0606030504020204" pitchFamily="34" charset="0"/>
              </a:rPr>
              <a:t>조사한 개의 수를 가지고 원형 차트를 만들었을 때</a:t>
            </a:r>
            <a:r>
              <a:rPr lang="en-US" altLang="ko-KR" dirty="0"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원의 중심을 지나는 선의 </a:t>
            </a:r>
            <a:r>
              <a:rPr lang="ko-KR" altLang="en-US" dirty="0">
                <a:latin typeface="Open Sans" panose="020B0606030504020204" pitchFamily="34" charset="0"/>
              </a:rPr>
              <a:t>최대 개수 구하기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. (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원의 중심을 지나는 선이란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원을 이등분하는 선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)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입력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Open Sans" panose="020B0606030504020204" pitchFamily="34" charset="0"/>
              </a:rPr>
              <a:t>첫째 줄</a:t>
            </a:r>
            <a:r>
              <a:rPr lang="en-US" altLang="ko-KR" dirty="0">
                <a:latin typeface="Open Sans" panose="020B0606030504020204" pitchFamily="34" charset="0"/>
              </a:rPr>
              <a:t>: N (1</a:t>
            </a:r>
            <a:r>
              <a:rPr lang="ko-KR" altLang="en-US" dirty="0">
                <a:latin typeface="Open Sans" panose="020B0606030504020204" pitchFamily="34" charset="0"/>
              </a:rPr>
              <a:t> </a:t>
            </a:r>
            <a:r>
              <a:rPr lang="en-US" altLang="ko-KR" dirty="0">
                <a:latin typeface="Open Sans" panose="020B0606030504020204" pitchFamily="34" charset="0"/>
              </a:rPr>
              <a:t>&lt;=</a:t>
            </a:r>
            <a:r>
              <a:rPr lang="ko-KR" altLang="en-US" dirty="0"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N &lt;= 8)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effectLst/>
                <a:latin typeface="Open Sans" panose="020B0606030504020204" pitchFamily="34" charset="0"/>
              </a:rPr>
              <a:t>둘째 줄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: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민식이가 조사한 개의 수</a:t>
            </a:r>
            <a:br>
              <a:rPr lang="en-US" altLang="ko-KR" dirty="0">
                <a:latin typeface="Open Sans" panose="020B0606030504020204" pitchFamily="34" charset="0"/>
              </a:rPr>
            </a:br>
            <a:r>
              <a:rPr lang="en-US" altLang="ko-KR" dirty="0">
                <a:latin typeface="Open Sans" panose="020B0606030504020204" pitchFamily="34" charset="0"/>
              </a:rPr>
              <a:t>ex)</a:t>
            </a:r>
            <a:r>
              <a:rPr lang="ko-KR" altLang="en-US" dirty="0">
                <a:latin typeface="Open Sans" panose="020B0606030504020204" pitchFamily="34" charset="0"/>
              </a:rPr>
              <a:t> </a:t>
            </a:r>
            <a:r>
              <a:rPr lang="en-US" altLang="ko-KR" dirty="0">
                <a:latin typeface="Open Sans" panose="020B0606030504020204" pitchFamily="34" charset="0"/>
              </a:rPr>
              <a:t>10</a:t>
            </a:r>
            <a:r>
              <a:rPr lang="ko-KR" altLang="en-US" dirty="0">
                <a:latin typeface="Open Sans" panose="020B0606030504020204" pitchFamily="34" charset="0"/>
              </a:rPr>
              <a:t> </a:t>
            </a:r>
            <a:r>
              <a:rPr lang="en-US" altLang="ko-KR" dirty="0">
                <a:latin typeface="Open Sans" panose="020B0606030504020204" pitchFamily="34" charset="0"/>
              </a:rPr>
              <a:t>40</a:t>
            </a:r>
            <a:r>
              <a:rPr lang="ko-KR" altLang="en-US" dirty="0">
                <a:latin typeface="Open Sans" panose="020B0606030504020204" pitchFamily="34" charset="0"/>
              </a:rPr>
              <a:t> </a:t>
            </a:r>
            <a:r>
              <a:rPr lang="en-US" altLang="ko-KR" dirty="0">
                <a:latin typeface="Open Sans" panose="020B0606030504020204" pitchFamily="34" charset="0"/>
              </a:rPr>
              <a:t>10</a:t>
            </a:r>
            <a:r>
              <a:rPr lang="ko-KR" altLang="en-US" dirty="0">
                <a:latin typeface="Open Sans" panose="020B0606030504020204" pitchFamily="34" charset="0"/>
              </a:rPr>
              <a:t> </a:t>
            </a:r>
            <a:r>
              <a:rPr lang="en-US" altLang="ko-KR" dirty="0">
                <a:latin typeface="Open Sans" panose="020B0606030504020204" pitchFamily="34" charset="0"/>
              </a:rPr>
              <a:t>40</a:t>
            </a:r>
            <a:br>
              <a:rPr lang="en-US" altLang="ko-KR" b="0" i="0" dirty="0">
                <a:effectLst/>
                <a:latin typeface="Open Sans" panose="020B0606030504020204" pitchFamily="34" charset="0"/>
              </a:rPr>
            </a:br>
            <a:r>
              <a:rPr lang="en-US" altLang="ko-KR" b="0" i="0" dirty="0">
                <a:effectLst/>
                <a:latin typeface="Open Sans" panose="020B0606030504020204" pitchFamily="34" charset="0"/>
              </a:rPr>
              <a:t>(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개의 수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&lt;= 100, 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조사한 개의 수의 합은 항상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100)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출력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원의 중심을 지나는 선의 최대값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654B7-03E4-42B1-8146-91902DC8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3075859"/>
            <a:ext cx="18478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845C6A-6787-4047-B1FF-43F4F284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075859"/>
            <a:ext cx="19812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D924C-41C5-4724-9FF3-DCCA5F1C76CB}"/>
              </a:ext>
            </a:extLst>
          </p:cNvPr>
          <p:cNvSpPr txBox="1"/>
          <p:nvPr/>
        </p:nvSpPr>
        <p:spPr>
          <a:xfrm>
            <a:off x="7684655" y="369454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D3760-C34F-4975-B0A0-1C9D87B56CD6}"/>
              </a:ext>
            </a:extLst>
          </p:cNvPr>
          <p:cNvSpPr txBox="1"/>
          <p:nvPr/>
        </p:nvSpPr>
        <p:spPr>
          <a:xfrm>
            <a:off x="8548255" y="38994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DC2B-911D-4925-AF84-1480AA5C022D}"/>
              </a:ext>
            </a:extLst>
          </p:cNvPr>
          <p:cNvSpPr txBox="1"/>
          <p:nvPr/>
        </p:nvSpPr>
        <p:spPr>
          <a:xfrm>
            <a:off x="8273866" y="32200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04266-2C82-4C0B-9C1F-8AF0B04A9A26}"/>
              </a:ext>
            </a:extLst>
          </p:cNvPr>
          <p:cNvSpPr txBox="1"/>
          <p:nvPr/>
        </p:nvSpPr>
        <p:spPr>
          <a:xfrm>
            <a:off x="7922097" y="43224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62F1E-03BF-41D9-ABA6-BB7A162FFACD}"/>
              </a:ext>
            </a:extLst>
          </p:cNvPr>
          <p:cNvSpPr txBox="1"/>
          <p:nvPr/>
        </p:nvSpPr>
        <p:spPr>
          <a:xfrm>
            <a:off x="9807103" y="38532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760B-5E5F-4769-920A-9DB3B4F4C76C}"/>
              </a:ext>
            </a:extLst>
          </p:cNvPr>
          <p:cNvSpPr txBox="1"/>
          <p:nvPr/>
        </p:nvSpPr>
        <p:spPr>
          <a:xfrm>
            <a:off x="10580451" y="39530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97750-791A-4DEE-8DC7-02F87C9FB6D3}"/>
              </a:ext>
            </a:extLst>
          </p:cNvPr>
          <p:cNvSpPr txBox="1"/>
          <p:nvPr/>
        </p:nvSpPr>
        <p:spPr>
          <a:xfrm>
            <a:off x="10324537" y="32263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130A-55E8-4A2D-956E-57568503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50914-0826-4435-9169-3E5C4C7E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578475"/>
          </a:xfrm>
        </p:spPr>
        <p:txBody>
          <a:bodyPr>
            <a:normAutofit/>
          </a:bodyPr>
          <a:lstStyle/>
          <a:p>
            <a:pPr>
              <a:tabLst>
                <a:tab pos="4489450" algn="l"/>
              </a:tabLst>
            </a:pPr>
            <a:r>
              <a:rPr lang="ko-KR" altLang="en-US" sz="2000" dirty="0"/>
              <a:t>변수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arr</a:t>
            </a:r>
            <a:r>
              <a:rPr lang="ko-KR" altLang="en-US" sz="1800" dirty="0"/>
              <a:t> 배열 </a:t>
            </a:r>
            <a:r>
              <a:rPr lang="en-US" altLang="ko-KR" sz="1800" dirty="0"/>
              <a:t>: </a:t>
            </a:r>
            <a:r>
              <a:rPr lang="ko-KR" altLang="en-US" sz="1800" dirty="0"/>
              <a:t>입력 값</a:t>
            </a:r>
            <a:endParaRPr lang="en-US" altLang="ko-KR" sz="1800" dirty="0"/>
          </a:p>
          <a:p>
            <a:pPr lvl="1"/>
            <a:r>
              <a:rPr lang="en-US" altLang="ko-KR" sz="1800" dirty="0"/>
              <a:t>pre </a:t>
            </a:r>
            <a:r>
              <a:rPr lang="ko-KR" altLang="en-US" sz="1800" dirty="0"/>
              <a:t>배열 </a:t>
            </a:r>
            <a:r>
              <a:rPr lang="en-US" altLang="ko-KR" sz="1800" dirty="0"/>
              <a:t>: </a:t>
            </a:r>
            <a:r>
              <a:rPr lang="ko-KR" altLang="en-US" sz="1800" dirty="0"/>
              <a:t>누적 합</a:t>
            </a:r>
            <a:endParaRPr lang="en-US" altLang="ko-KR" sz="1800" dirty="0"/>
          </a:p>
          <a:p>
            <a:pPr lvl="1"/>
            <a:r>
              <a:rPr lang="en-US" altLang="ko-KR" sz="1800" dirty="0"/>
              <a:t>count : </a:t>
            </a:r>
            <a:r>
              <a:rPr lang="ko-KR" altLang="en-US" sz="1800" dirty="0"/>
              <a:t>원의 중심 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result : </a:t>
            </a:r>
            <a:r>
              <a:rPr lang="ko-KR" altLang="en-US" sz="1800" dirty="0"/>
              <a:t>원의 중심 최대값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순서에 따라 원의 중심 개수가 달라짐</a:t>
            </a:r>
            <a:br>
              <a:rPr lang="en-US" altLang="ko-KR" sz="2000" dirty="0"/>
            </a:br>
            <a:r>
              <a:rPr lang="ko-KR" altLang="en-US" sz="2000" dirty="0"/>
              <a:t>주어진 수로 만들 수 있는 모든 차트를 구해야 함 </a:t>
            </a:r>
            <a:r>
              <a:rPr lang="en-US" altLang="ko-KR" sz="2000" dirty="0"/>
              <a:t>-&gt; </a:t>
            </a:r>
            <a:r>
              <a:rPr lang="ko-KR" altLang="en-US" sz="2000" dirty="0"/>
              <a:t>순열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next_permutation</a:t>
            </a:r>
            <a:r>
              <a:rPr lang="en-US" altLang="ko-KR" sz="1800" dirty="0"/>
              <a:t> </a:t>
            </a:r>
            <a:r>
              <a:rPr lang="ko-KR" altLang="en-US" sz="1800" dirty="0"/>
              <a:t>함수</a:t>
            </a:r>
            <a:r>
              <a:rPr lang="en-US" altLang="ko-KR" sz="1800" dirty="0"/>
              <a:t>: </a:t>
            </a:r>
            <a:r>
              <a:rPr lang="ko-KR" altLang="en-US" sz="1800" dirty="0"/>
              <a:t>반복문을 돌면서 </a:t>
            </a:r>
            <a:r>
              <a:rPr lang="en-US" altLang="ko-KR" sz="1800" dirty="0" err="1"/>
              <a:t>arr</a:t>
            </a:r>
            <a:r>
              <a:rPr lang="ko-KR" altLang="en-US" sz="1800" dirty="0"/>
              <a:t>의 값을 다음 순열 값으로 바꿈</a:t>
            </a:r>
            <a:br>
              <a:rPr lang="en-US" altLang="ko-KR" sz="1800" dirty="0"/>
            </a:br>
            <a:r>
              <a:rPr lang="en-US" altLang="ko-KR" sz="1800" dirty="0"/>
              <a:t>			      </a:t>
            </a:r>
            <a:r>
              <a:rPr lang="ko-KR" altLang="en-US" sz="1800" dirty="0"/>
              <a:t>다음 순열이 있으면 </a:t>
            </a:r>
            <a:r>
              <a:rPr lang="en-US" altLang="ko-KR" sz="1800" dirty="0"/>
              <a:t>true, </a:t>
            </a:r>
            <a:r>
              <a:rPr lang="ko-KR" altLang="en-US" sz="1800" dirty="0"/>
              <a:t>없으면 </a:t>
            </a:r>
            <a:r>
              <a:rPr lang="en-US" altLang="ko-KR" sz="1800" dirty="0"/>
              <a:t>false </a:t>
            </a:r>
            <a:r>
              <a:rPr lang="ko-KR" altLang="en-US" sz="1800" dirty="0"/>
              <a:t>반환</a:t>
            </a:r>
            <a:br>
              <a:rPr lang="en-US" altLang="ko-KR" sz="1800" dirty="0"/>
            </a:br>
            <a:r>
              <a:rPr lang="en-US" altLang="ko-KR" sz="1800" dirty="0"/>
              <a:t>			      </a:t>
            </a:r>
            <a:r>
              <a:rPr lang="ko-KR" altLang="en-US" sz="1800" dirty="0"/>
              <a:t>주어진 배열은 오름차순이어야 됨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이중 포문을 돌면서 합이 </a:t>
            </a:r>
            <a:r>
              <a:rPr lang="en-US" altLang="ko-KR" sz="2000" dirty="0"/>
              <a:t>50</a:t>
            </a:r>
            <a:r>
              <a:rPr lang="ko-KR" altLang="en-US" sz="2000" dirty="0"/>
              <a:t>이 되면 </a:t>
            </a:r>
            <a:r>
              <a:rPr lang="en-US" altLang="ko-KR" sz="2000" dirty="0"/>
              <a:t>count++</a:t>
            </a:r>
            <a:r>
              <a:rPr lang="ko-KR" altLang="en-US" sz="2000" dirty="0"/>
              <a:t> 했더니 중복 값이 발생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누적 합을 구해 배열 뒤에서 부터 차가 </a:t>
            </a:r>
            <a:r>
              <a:rPr lang="en-US" altLang="ko-KR" sz="2000" dirty="0"/>
              <a:t>50</a:t>
            </a:r>
            <a:r>
              <a:rPr lang="ko-KR" altLang="en-US" sz="2000" dirty="0"/>
              <a:t>이면 </a:t>
            </a:r>
            <a:r>
              <a:rPr lang="en-US" altLang="ko-KR" sz="2000" dirty="0"/>
              <a:t>count++</a:t>
            </a:r>
          </a:p>
          <a:p>
            <a:endParaRPr lang="en-US" altLang="ko-KR" sz="2000" dirty="0"/>
          </a:p>
          <a:p>
            <a:r>
              <a:rPr lang="ko-KR" altLang="en-US" sz="2000" dirty="0"/>
              <a:t>차가 </a:t>
            </a:r>
            <a:r>
              <a:rPr lang="en-US" altLang="ko-KR" sz="2000" dirty="0"/>
              <a:t>50</a:t>
            </a:r>
            <a:r>
              <a:rPr lang="ko-KR" altLang="en-US" sz="2000" dirty="0"/>
              <a:t>보다 크다면 </a:t>
            </a:r>
            <a:r>
              <a:rPr lang="en-US" altLang="ko-KR" sz="2000" dirty="0"/>
              <a:t>break -&gt; 50</a:t>
            </a:r>
            <a:r>
              <a:rPr lang="ko-KR" altLang="en-US" sz="2000" dirty="0"/>
              <a:t>보다 큰 수가 들어오면 </a:t>
            </a:r>
            <a:br>
              <a:rPr lang="en-US" altLang="ko-KR" sz="2000" dirty="0"/>
            </a:br>
            <a:r>
              <a:rPr lang="ko-KR" altLang="en-US" sz="2000" dirty="0"/>
              <a:t>중심선이 없음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C65CD-3288-4C43-96AB-1D8983286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93"/>
          <a:stretch/>
        </p:blipFill>
        <p:spPr>
          <a:xfrm>
            <a:off x="5158513" y="1917009"/>
            <a:ext cx="1300918" cy="1188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C6F34-768C-40FA-9CB5-4FA6CD3C0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48"/>
          <a:stretch/>
        </p:blipFill>
        <p:spPr>
          <a:xfrm>
            <a:off x="6269184" y="1917009"/>
            <a:ext cx="1191488" cy="11887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BB5659-11EF-4FA9-9316-CA777FF5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18" y="0"/>
            <a:ext cx="2992582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BA8CE8-8D45-410D-9D24-E41353A51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672" y="5311387"/>
            <a:ext cx="1450078" cy="11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229</Words>
  <Application>Microsoft Office PowerPoint</Application>
  <PresentationFormat>와이드스크린</PresentationFormat>
  <Paragraphs>36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서울남산체 EB</vt:lpstr>
      <vt:lpstr>서울남산체 M</vt:lpstr>
      <vt:lpstr>Arial</vt:lpstr>
      <vt:lpstr>Open Sans</vt:lpstr>
      <vt:lpstr>Office 테마</vt:lpstr>
      <vt:lpstr>차트</vt:lpstr>
      <vt:lpstr>문제</vt:lpstr>
      <vt:lpstr>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 화경</cp:lastModifiedBy>
  <cp:revision>9</cp:revision>
  <dcterms:created xsi:type="dcterms:W3CDTF">2022-04-06T16:55:22Z</dcterms:created>
  <dcterms:modified xsi:type="dcterms:W3CDTF">2022-04-28T12:43:35Z</dcterms:modified>
</cp:coreProperties>
</file>