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FEF6F0"/>
    <a:srgbClr val="F9FBF7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1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5A1-9FB0-4A6D-80F9-01F612A66804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D148-FFD6-44FB-BBED-694A8ECCF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A58B-26EE-4B8C-B2F3-1C44FE9F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8943"/>
            <a:ext cx="9144000" cy="1235139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00264-6062-4F62-9E77-035A7CC5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90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BD05-3522-45DF-83EB-3C242A72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1396-724B-4D32-8214-41E6B32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1451-6B0F-4E99-92DA-FDFA6F7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8F72B8-7DD8-41C2-8726-91D5C44FC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92100"/>
            <a:ext cx="1719707" cy="36512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17130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3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466B1-6A93-44BD-9B4F-1774046B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CA5F0-DA57-41FB-9724-4E2FAE19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82D8-735C-47C6-94AC-4A4F3DD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5338-2035-4714-9ED0-1FF5800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DB25D-8970-4558-97CC-BA9CCBCF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82A3E-023C-461C-B369-62B392F7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18412-001D-41CA-A22E-45CA4EA6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C2592-7F93-4F84-B126-EF95D9E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89C3-3EB7-44A1-9F05-7E8D6DE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3CC5F-8694-4BE6-9DD5-E5ADCB5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0E05-6934-4B51-A07D-8FCF5092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DF547-891D-4D19-A068-4334D7D6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547789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7AD09-82C3-4BCA-B96F-AC9A8E7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8491-ED38-40EE-B55A-37A45179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B2C19-C00C-46FB-B687-90D032B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DE4A-5C1F-49E0-B2DB-C6D687E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BE354-C3D5-4E36-B8F9-965ADC66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93C34-0A7C-4F54-9E79-641FE277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4FA1-1583-4E8B-BA6C-84B3E29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2232-01C7-4E68-87FA-D0567EF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8406-06F2-4DD3-85A6-C79BEA4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1CE11-228A-4B2B-8E32-2468BA5C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FE3F1-8A36-4C94-BB4B-43477E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8F305-3D58-4DA6-BDF0-5748CDF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AD800-FD88-4FC1-A7F0-F585D38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AFB6E-FDD1-4B1D-B1D2-79EA4E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1963-A87A-4AF2-9EDD-638B24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5FE33-2F2E-40F4-B9F3-141FABB8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FA00B-3E93-42FE-B432-E5F6E030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9898E-B7BC-407F-99E9-93F7C25E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6CAE-CFA3-48A5-AA56-CFAFE812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9D461-95D0-408A-ADC7-5469638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B3B3D-255A-48A8-90BC-1D25768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F2B50-B9FA-4507-B011-843A4FD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1E0D-FD84-4B78-8F41-271053E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4F639-359F-4B9C-AE2A-1177CEDC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DE043-0DB1-4B64-9083-DB21581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AAD81-D4EE-48F1-B57A-E67F28A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4A54-520D-4A07-ACB8-B3EBB0A1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A604D-5D95-40CD-BEC5-AEC3181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81443-BF06-47D1-88ED-5C49F7D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0B12-270A-42F5-90B7-27EA628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5CDBE-7272-40CE-AF04-5A71F0D5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6862-7BE1-40B3-BED1-0083C05D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C16DF-DE10-43F2-A071-A380107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3A282-EA57-4162-9DDD-EBC03A09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70CB8-C44F-4777-B68B-CE6C102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49D6-CD47-434D-A67D-E1408469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F0073-6764-408A-A4F6-BB0B4210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AE465-E5A1-40D0-9806-B6A0C07B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B104C-35E8-4317-92BF-C708618E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F58F9-0E2F-495D-B007-64978C1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EC72C-0764-4D13-90A1-6FE789D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7E13D-ABCE-4001-BE91-90D146A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1409-4B05-440F-978B-DF4917E8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3584"/>
            <a:ext cx="10515600" cy="54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D063-8CDF-4C51-8039-764B6B49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D85A-A26F-4A09-8477-D66C9BFA3432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5D5B-C03A-4D5E-8BE0-0204CD32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2278-020A-425E-87A8-6A72C8FD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24A3-B3C1-4BAA-93D7-7033BB0C9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색칠하기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F5F1B-476E-4D85-9B7E-AE05DB5C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8" y="5417157"/>
            <a:ext cx="11293643" cy="568909"/>
          </a:xfrm>
        </p:spPr>
        <p:txBody>
          <a:bodyPr/>
          <a:lstStyle/>
          <a:p>
            <a:pPr algn="r"/>
            <a:r>
              <a:rPr lang="en-US" altLang="ko-KR" dirty="0"/>
              <a:t>201821011 </a:t>
            </a:r>
            <a:r>
              <a:rPr lang="ko-KR" altLang="en-US" dirty="0"/>
              <a:t>이화경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A991-9B16-4BD2-9442-3D3B3C3533B6}"/>
              </a:ext>
            </a:extLst>
          </p:cNvPr>
          <p:cNvSpPr txBox="1"/>
          <p:nvPr/>
        </p:nvSpPr>
        <p:spPr>
          <a:xfrm>
            <a:off x="320841" y="256674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13265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BF71C-16FB-4D2E-A092-00FCB350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여러 동그라미와 동그라미 두 개를 연결하는 직선을 그리고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ko-KR" altLang="en-US" sz="1800" dirty="0"/>
              <a:t>연결된 두 동그라미는 서로 다른 색으로 색칠하기</a:t>
            </a:r>
            <a:r>
              <a:rPr lang="en-US" altLang="ko-KR" sz="1800" dirty="0"/>
              <a:t>!</a:t>
            </a:r>
          </a:p>
          <a:p>
            <a:pPr marL="0" indent="0">
              <a:buNone/>
            </a:pPr>
            <a:r>
              <a:rPr lang="ko-KR" altLang="en-US" sz="1800" dirty="0"/>
              <a:t>모든 동그라미들이 연결돼 있을 필요는 없고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2</a:t>
            </a:r>
            <a:r>
              <a:rPr lang="ko-KR" altLang="en-US" sz="1800" dirty="0"/>
              <a:t>가지 색상만으로 가능할까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가능하면 </a:t>
            </a:r>
            <a:r>
              <a:rPr lang="en-US" altLang="ko-KR" sz="1800" dirty="0"/>
              <a:t>possible</a:t>
            </a:r>
            <a:r>
              <a:rPr lang="ko-KR" altLang="en-US" sz="1800" dirty="0"/>
              <a:t>을 불가능하면 </a:t>
            </a:r>
            <a:r>
              <a:rPr lang="en-US" altLang="ko-KR" sz="1800" dirty="0"/>
              <a:t>impossible</a:t>
            </a:r>
            <a:r>
              <a:rPr lang="ko-KR" altLang="en-US" sz="1800" dirty="0"/>
              <a:t>을 출력해라</a:t>
            </a:r>
            <a:r>
              <a:rPr lang="en-US" altLang="ko-KR" sz="1800" dirty="0"/>
              <a:t>!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첫 줄에는 테스트케이스 개수 </a:t>
            </a:r>
            <a:r>
              <a:rPr lang="en-US" altLang="ko-KR" sz="1800" dirty="0"/>
              <a:t>t</a:t>
            </a:r>
          </a:p>
          <a:p>
            <a:pPr marL="0" indent="0">
              <a:buNone/>
            </a:pPr>
            <a:r>
              <a:rPr lang="ko-KR" altLang="en-US" sz="1800" dirty="0"/>
              <a:t>동그라미 개수 </a:t>
            </a:r>
            <a:r>
              <a:rPr lang="en-US" altLang="ko-KR" sz="1800" dirty="0"/>
              <a:t>n(1~1000)</a:t>
            </a:r>
            <a:r>
              <a:rPr lang="ko-KR" altLang="en-US" sz="1800" dirty="0"/>
              <a:t>과 직선의 개수 </a:t>
            </a:r>
            <a:r>
              <a:rPr lang="en-US" altLang="ko-KR" sz="1800" dirty="0"/>
              <a:t>m(1~100000)</a:t>
            </a:r>
          </a:p>
          <a:p>
            <a:pPr marL="0" indent="0">
              <a:buNone/>
            </a:pPr>
            <a:r>
              <a:rPr lang="ko-KR" altLang="en-US" sz="1800" dirty="0"/>
              <a:t>동그라미 </a:t>
            </a:r>
            <a:r>
              <a:rPr lang="en-US" altLang="ko-KR" sz="1800" dirty="0"/>
              <a:t>x</a:t>
            </a:r>
            <a:r>
              <a:rPr lang="ko-KR" altLang="en-US" sz="1800" dirty="0"/>
              <a:t>와 동그라미 </a:t>
            </a:r>
            <a:r>
              <a:rPr lang="en-US" altLang="ko-KR" sz="1800" dirty="0"/>
              <a:t>y (</a:t>
            </a:r>
            <a:r>
              <a:rPr lang="ko-KR" altLang="en-US" sz="1800" dirty="0"/>
              <a:t>둘이 연결됨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동그라미 번호는 </a:t>
            </a:r>
            <a:r>
              <a:rPr lang="en-US" altLang="ko-KR" sz="1800" dirty="0"/>
              <a:t>1</a:t>
            </a:r>
            <a:r>
              <a:rPr lang="ko-KR" altLang="en-US" sz="1800" dirty="0"/>
              <a:t>번부터 </a:t>
            </a:r>
            <a:r>
              <a:rPr lang="en-US" altLang="ko-KR" sz="1800" dirty="0"/>
              <a:t>n</a:t>
            </a:r>
            <a:r>
              <a:rPr lang="ko-KR" altLang="en-US" sz="1800" dirty="0"/>
              <a:t>까지</a:t>
            </a:r>
            <a:endParaRPr lang="en-US" altLang="ko-KR" sz="18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D4E9477-D071-A1F9-1656-9A592773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89065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BBDA2A-263C-D3F2-D779-1F4CBF73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062" y="232916"/>
            <a:ext cx="1257475" cy="6392167"/>
          </a:xfrm>
          <a:prstGeom prst="rect">
            <a:avLst/>
          </a:prstGeom>
        </p:spPr>
      </p:pic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47B503D3-B552-3BD4-7392-81731988DF3C}"/>
              </a:ext>
            </a:extLst>
          </p:cNvPr>
          <p:cNvSpPr/>
          <p:nvPr/>
        </p:nvSpPr>
        <p:spPr>
          <a:xfrm>
            <a:off x="10563225" y="591534"/>
            <a:ext cx="161837" cy="13041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DE45E8E9-B554-D811-C819-987C7E34CD92}"/>
              </a:ext>
            </a:extLst>
          </p:cNvPr>
          <p:cNvSpPr/>
          <p:nvPr/>
        </p:nvSpPr>
        <p:spPr>
          <a:xfrm>
            <a:off x="10553788" y="2066924"/>
            <a:ext cx="171274" cy="223837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3FD29785-6F73-6B4C-7196-FBC1D908F8A1}"/>
              </a:ext>
            </a:extLst>
          </p:cNvPr>
          <p:cNvSpPr/>
          <p:nvPr/>
        </p:nvSpPr>
        <p:spPr>
          <a:xfrm>
            <a:off x="10563225" y="4521707"/>
            <a:ext cx="171274" cy="20029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8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7DFA13-5E36-661E-244E-42D6CF09D778}"/>
              </a:ext>
            </a:extLst>
          </p:cNvPr>
          <p:cNvSpPr/>
          <p:nvPr/>
        </p:nvSpPr>
        <p:spPr>
          <a:xfrm>
            <a:off x="6408260" y="1"/>
            <a:ext cx="557344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C95708-9A54-DE8E-3DD4-2E31F1205139}"/>
              </a:ext>
            </a:extLst>
          </p:cNvPr>
          <p:cNvSpPr/>
          <p:nvPr/>
        </p:nvSpPr>
        <p:spPr>
          <a:xfrm>
            <a:off x="210299" y="1123950"/>
            <a:ext cx="5573442" cy="461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3AD59A6-55BF-A30F-7B4D-79B28066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4" y="1509432"/>
            <a:ext cx="3886742" cy="40105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E3204DF-20E1-68D7-58AC-C0D9CBF6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12" y="2"/>
            <a:ext cx="3658714" cy="685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D64C562-17D8-8345-3293-36D35ED03505}"/>
              </a:ext>
            </a:extLst>
          </p:cNvPr>
          <p:cNvSpPr txBox="1"/>
          <p:nvPr/>
        </p:nvSpPr>
        <p:spPr>
          <a:xfrm>
            <a:off x="3048845" y="2981325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아직 색칠이 안 됐으면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22BD9E-F4A7-FDB1-0E60-554724910705}"/>
              </a:ext>
            </a:extLst>
          </p:cNvPr>
          <p:cNvSpPr txBox="1"/>
          <p:nvPr/>
        </p:nvSpPr>
        <p:spPr>
          <a:xfrm>
            <a:off x="2874748" y="2738765"/>
            <a:ext cx="2521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i</a:t>
            </a:r>
            <a:r>
              <a:rPr lang="ko-KR" altLang="en-US" sz="1100" dirty="0">
                <a:solidFill>
                  <a:schemeClr val="accent2"/>
                </a:solidFill>
              </a:rPr>
              <a:t>번 </a:t>
            </a:r>
            <a:r>
              <a:rPr lang="ko-KR" altLang="en-US" sz="1100" dirty="0" err="1">
                <a:solidFill>
                  <a:schemeClr val="accent2"/>
                </a:solidFill>
              </a:rPr>
              <a:t>동그라미랑</a:t>
            </a:r>
            <a:r>
              <a:rPr lang="ko-KR" altLang="en-US" sz="1100" dirty="0">
                <a:solidFill>
                  <a:schemeClr val="accent2"/>
                </a:solidFill>
              </a:rPr>
              <a:t> 연결된 동그라미에 대해서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35DFBA-F5A8-B832-BFC3-588BCB9D2982}"/>
              </a:ext>
            </a:extLst>
          </p:cNvPr>
          <p:cNvSpPr txBox="1"/>
          <p:nvPr/>
        </p:nvSpPr>
        <p:spPr>
          <a:xfrm>
            <a:off x="3930615" y="3234064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1</a:t>
            </a:r>
            <a:r>
              <a:rPr lang="ko-KR" altLang="en-US" sz="1100" dirty="0">
                <a:solidFill>
                  <a:schemeClr val="accent2"/>
                </a:solidFill>
              </a:rPr>
              <a:t>또는 </a:t>
            </a:r>
            <a:r>
              <a:rPr lang="en-US" altLang="ko-KR" sz="1100" dirty="0">
                <a:solidFill>
                  <a:schemeClr val="accent2"/>
                </a:solidFill>
              </a:rPr>
              <a:t>2</a:t>
            </a:r>
            <a:r>
              <a:rPr lang="ko-KR" altLang="en-US" sz="1100" dirty="0">
                <a:solidFill>
                  <a:schemeClr val="accent2"/>
                </a:solidFill>
              </a:rPr>
              <a:t>로 색칠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485F5B-C7A3-13FE-E0CF-A0C43C071482}"/>
              </a:ext>
            </a:extLst>
          </p:cNvPr>
          <p:cNvSpPr txBox="1"/>
          <p:nvPr/>
        </p:nvSpPr>
        <p:spPr>
          <a:xfrm>
            <a:off x="2035140" y="3497564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다음 동그라미로 </a:t>
            </a:r>
            <a:r>
              <a:rPr lang="ko-KR" altLang="en-US" sz="1100" dirty="0" err="1">
                <a:solidFill>
                  <a:schemeClr val="accent2"/>
                </a:solidFill>
              </a:rPr>
              <a:t>ㄱㄱ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587F33-3787-2149-68FA-DF1FD81B46A7}"/>
              </a:ext>
            </a:extLst>
          </p:cNvPr>
          <p:cNvSpPr txBox="1"/>
          <p:nvPr/>
        </p:nvSpPr>
        <p:spPr>
          <a:xfrm>
            <a:off x="3845390" y="4210002"/>
            <a:ext cx="1938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연결된 동그라미 색이 똑같으면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D33461-4B90-DD01-63E9-1EB17C00BF9C}"/>
              </a:ext>
            </a:extLst>
          </p:cNvPr>
          <p:cNvSpPr txBox="1"/>
          <p:nvPr/>
        </p:nvSpPr>
        <p:spPr>
          <a:xfrm>
            <a:off x="7978491" y="831174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t</a:t>
            </a:r>
            <a:r>
              <a:rPr lang="ko-KR" altLang="en-US" sz="1100" dirty="0">
                <a:solidFill>
                  <a:schemeClr val="accent2"/>
                </a:solidFill>
              </a:rPr>
              <a:t>번의 테스트케이스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AF470-C392-CEE5-1BFE-992F39188517}"/>
              </a:ext>
            </a:extLst>
          </p:cNvPr>
          <p:cNvSpPr txBox="1"/>
          <p:nvPr/>
        </p:nvSpPr>
        <p:spPr>
          <a:xfrm>
            <a:off x="8284569" y="1069347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동그라미 개수</a:t>
            </a:r>
            <a:r>
              <a:rPr lang="en-US" altLang="ko-KR" sz="1100" dirty="0">
                <a:solidFill>
                  <a:schemeClr val="accent2"/>
                </a:solidFill>
              </a:rPr>
              <a:t>, </a:t>
            </a:r>
            <a:r>
              <a:rPr lang="ko-KR" altLang="en-US" sz="1100" dirty="0">
                <a:solidFill>
                  <a:schemeClr val="accent2"/>
                </a:solidFill>
              </a:rPr>
              <a:t>직선 개수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DB48E5-EF85-F40B-68A5-4C6143802EFA}"/>
              </a:ext>
            </a:extLst>
          </p:cNvPr>
          <p:cNvSpPr txBox="1"/>
          <p:nvPr/>
        </p:nvSpPr>
        <p:spPr>
          <a:xfrm>
            <a:off x="9635841" y="1483356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인접 리스트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FE2AC1-C1C5-6707-AD63-F1DB6C0BD776}"/>
              </a:ext>
            </a:extLst>
          </p:cNvPr>
          <p:cNvSpPr txBox="1"/>
          <p:nvPr/>
        </p:nvSpPr>
        <p:spPr>
          <a:xfrm>
            <a:off x="9477373" y="1706866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색 정보 리스트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2CF4F1-86FC-4B1F-0FBE-FA5E8A8F0C38}"/>
              </a:ext>
            </a:extLst>
          </p:cNvPr>
          <p:cNvSpPr txBox="1"/>
          <p:nvPr/>
        </p:nvSpPr>
        <p:spPr>
          <a:xfrm>
            <a:off x="9437562" y="2334860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인접 리스트 정보 넣기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5A2F57-BB01-F0D8-B37F-6106B9A41F99}"/>
              </a:ext>
            </a:extLst>
          </p:cNvPr>
          <p:cNvSpPr txBox="1"/>
          <p:nvPr/>
        </p:nvSpPr>
        <p:spPr>
          <a:xfrm>
            <a:off x="9761036" y="3618111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1</a:t>
            </a:r>
            <a:r>
              <a:rPr lang="ko-KR" altLang="en-US" sz="1100" dirty="0">
                <a:solidFill>
                  <a:schemeClr val="accent2"/>
                </a:solidFill>
              </a:rPr>
              <a:t>번부터 </a:t>
            </a:r>
            <a:r>
              <a:rPr lang="en-US" altLang="ko-KR" sz="1100" dirty="0">
                <a:solidFill>
                  <a:schemeClr val="accent2"/>
                </a:solidFill>
              </a:rPr>
              <a:t>n</a:t>
            </a:r>
            <a:r>
              <a:rPr lang="ko-KR" altLang="en-US" sz="1100" dirty="0">
                <a:solidFill>
                  <a:schemeClr val="accent2"/>
                </a:solidFill>
              </a:rPr>
              <a:t>번까지 동그라미 돌기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994CD2-4366-138D-1E3A-46B3A7EED666}"/>
              </a:ext>
            </a:extLst>
          </p:cNvPr>
          <p:cNvSpPr txBox="1"/>
          <p:nvPr/>
        </p:nvSpPr>
        <p:spPr>
          <a:xfrm>
            <a:off x="10086595" y="5107251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22711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DF47D-AE20-4768-AE5C-9E6D35BCF4D4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26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서울한강체 EB"/>
        <a:ea typeface="서울한강체 EB"/>
        <a:cs typeface=""/>
      </a:majorFont>
      <a:minorFont>
        <a:latin typeface="서울한강체 M"/>
        <a:ea typeface="서울한강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124</Words>
  <Application>Microsoft Office PowerPoint</Application>
  <PresentationFormat>와이드스크린</PresentationFormat>
  <Paragraphs>30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서울한강체 B</vt:lpstr>
      <vt:lpstr>서울한강체 EB</vt:lpstr>
      <vt:lpstr>서울한강체 M</vt:lpstr>
      <vt:lpstr>Arial</vt:lpstr>
      <vt:lpstr>Office 테마</vt:lpstr>
      <vt:lpstr>색칠하기</vt:lpstr>
      <vt:lpstr>문제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토끼가 정보섬에 올라온 이유</dc:title>
  <dc:creator>이 화경</dc:creator>
  <cp:lastModifiedBy>이화경</cp:lastModifiedBy>
  <cp:revision>6</cp:revision>
  <dcterms:created xsi:type="dcterms:W3CDTF">2022-04-06T16:55:22Z</dcterms:created>
  <dcterms:modified xsi:type="dcterms:W3CDTF">2022-09-29T12:00:00Z</dcterms:modified>
</cp:coreProperties>
</file>