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8:34.763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1,'4082'0,"-4058"0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8:46.171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1,'12165'0,"-12129"0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8:55.241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0,'5798'0,"-5765"0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9:09.293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0,'12037'0,"-12019"0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9:12.792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0,'4338'0,"-4313"0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06:49:35.368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1,'3209'0,"-3176"0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11:32:52.994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0,'1723'0,"-1701"0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11:33:23.862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0,'3498'0,"-3470"0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30T11:33:26.486"/>
    </inkml:context>
    <inkml:brush xml:id="br0">
      <inkml:brushProperty name="width" value="0.3" units="cm"/>
      <inkml:brushProperty name="height" value="0.6" units="cm"/>
      <inkml:brushProperty name="color" value="#DEEDD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0,'1843'0,"-1816"0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201821011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1484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F1CB50-E784-3AC8-9D62-70F1F42EB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56" y="635287"/>
            <a:ext cx="10034167" cy="558742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A9C8397-4AE5-FEC9-81CA-17C79A8D2B72}"/>
                  </a:ext>
                </a:extLst>
              </p14:cNvPr>
              <p14:cNvContentPartPr/>
              <p14:nvPr/>
            </p14:nvContentPartPr>
            <p14:xfrm>
              <a:off x="7010280" y="1666155"/>
              <a:ext cx="14781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A9C8397-4AE5-FEC9-81CA-17C79A8D2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6280" y="1558515"/>
                <a:ext cx="158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7EF0D22-77B0-4EEB-E4F6-0E41B11B26F6}"/>
                  </a:ext>
                </a:extLst>
              </p14:cNvPr>
              <p14:cNvContentPartPr/>
              <p14:nvPr/>
            </p14:nvContentPartPr>
            <p14:xfrm>
              <a:off x="1809720" y="1932915"/>
              <a:ext cx="43927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7EF0D22-77B0-4EEB-E4F6-0E41B11B26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5720" y="1825275"/>
                <a:ext cx="45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DF899D-7A16-4D49-174A-29B13B1B2192}"/>
                  </a:ext>
                </a:extLst>
              </p14:cNvPr>
              <p14:cNvContentPartPr/>
              <p14:nvPr/>
            </p14:nvContentPartPr>
            <p14:xfrm>
              <a:off x="2628720" y="3256995"/>
              <a:ext cx="20995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DF899D-7A16-4D49-174A-29B13B1B21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4720" y="3148995"/>
                <a:ext cx="220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4233626-129A-44A7-8E47-207669DBD8BD}"/>
                  </a:ext>
                </a:extLst>
              </p14:cNvPr>
              <p14:cNvContentPartPr/>
              <p14:nvPr/>
            </p14:nvContentPartPr>
            <p14:xfrm>
              <a:off x="1218960" y="4209555"/>
              <a:ext cx="433980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4233626-129A-44A7-8E47-207669DBD8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4960" y="4101555"/>
                <a:ext cx="4447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C423C3C-B033-A885-4B96-996BAF28750F}"/>
                  </a:ext>
                </a:extLst>
              </p14:cNvPr>
              <p14:cNvContentPartPr/>
              <p14:nvPr/>
            </p14:nvContentPartPr>
            <p14:xfrm>
              <a:off x="5981400" y="4209555"/>
              <a:ext cx="157068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C423C3C-B033-A885-4B96-996BAF2875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27400" y="4101555"/>
                <a:ext cx="167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F935830-9815-8B25-504A-F0C5FFD60A4E}"/>
                  </a:ext>
                </a:extLst>
              </p14:cNvPr>
              <p14:cNvContentPartPr/>
              <p14:nvPr/>
            </p14:nvContentPartPr>
            <p14:xfrm>
              <a:off x="8305560" y="4218915"/>
              <a:ext cx="11671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F935830-9815-8B25-504A-F0C5FFD60A4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51560" y="4111275"/>
                <a:ext cx="1274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DA62FF6-8A0F-7857-EAAD-69FA5AAF685A}"/>
                  </a:ext>
                </a:extLst>
              </p14:cNvPr>
              <p14:cNvContentPartPr/>
              <p14:nvPr/>
            </p14:nvContentPartPr>
            <p14:xfrm>
              <a:off x="9991470" y="1392555"/>
              <a:ext cx="6289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DA62FF6-8A0F-7857-EAAD-69FA5AAF68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37830" y="1284555"/>
                <a:ext cx="73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8E95686-88B7-CFB2-E875-6F7CBE4BCB07}"/>
                  </a:ext>
                </a:extLst>
              </p14:cNvPr>
              <p14:cNvContentPartPr/>
              <p14:nvPr/>
            </p14:nvContentPartPr>
            <p14:xfrm>
              <a:off x="1819110" y="2268795"/>
              <a:ext cx="126972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8E95686-88B7-CFB2-E875-6F7CBE4BCB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65470" y="2160795"/>
                <a:ext cx="137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35FF861-ECBA-922A-C83B-903AFE0EDB02}"/>
                  </a:ext>
                </a:extLst>
              </p14:cNvPr>
              <p14:cNvContentPartPr/>
              <p14:nvPr/>
            </p14:nvContentPartPr>
            <p14:xfrm>
              <a:off x="3105030" y="2268795"/>
              <a:ext cx="6735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35FF861-ECBA-922A-C83B-903AFE0EDB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51390" y="2160795"/>
                <a:ext cx="781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A500341-F013-2D93-8A1A-68ACFC0932B6}"/>
              </a:ext>
            </a:extLst>
          </p:cNvPr>
          <p:cNvSpPr txBox="1">
            <a:spLocks/>
          </p:cNvSpPr>
          <p:nvPr/>
        </p:nvSpPr>
        <p:spPr>
          <a:xfrm>
            <a:off x="7868886" y="1951305"/>
            <a:ext cx="3162556" cy="20601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성원이의 현재 몸무게</a:t>
            </a:r>
            <a:r>
              <a:rPr lang="en-US" altLang="ko-KR" sz="1600" dirty="0"/>
              <a:t>: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성원이가 기억하고 있던 몸무게 </a:t>
            </a:r>
            <a:r>
              <a:rPr lang="en-US" altLang="ko-KR" sz="1600" dirty="0"/>
              <a:t>: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G = a² - b²</a:t>
            </a:r>
          </a:p>
          <a:p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G, a, b</a:t>
            </a:r>
            <a:r>
              <a:rPr lang="ko-KR" altLang="en-US" sz="1600" dirty="0"/>
              <a:t>는 자연수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a&gt;b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EE1F-C8C1-2C48-A256-62BD0460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050" y="828675"/>
            <a:ext cx="8858610" cy="546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</a:t>
            </a:r>
            <a:r>
              <a:rPr lang="ko-KR" altLang="en-US" sz="1800" dirty="0"/>
              <a:t>는 </a:t>
            </a:r>
            <a:r>
              <a:rPr lang="en-US" altLang="ko-KR" sz="1800" dirty="0"/>
              <a:t>2</a:t>
            </a:r>
            <a:r>
              <a:rPr lang="ko-KR" altLang="en-US" sz="1800" dirty="0"/>
              <a:t>부터 </a:t>
            </a:r>
            <a:r>
              <a:rPr lang="en-US" altLang="ko-KR" sz="1800" dirty="0"/>
              <a:t>b</a:t>
            </a:r>
            <a:r>
              <a:rPr lang="ko-KR" altLang="en-US" sz="1800" dirty="0"/>
              <a:t>는 </a:t>
            </a:r>
            <a:r>
              <a:rPr lang="en-US" altLang="ko-KR" sz="1800" dirty="0"/>
              <a:t>1</a:t>
            </a:r>
            <a:r>
              <a:rPr lang="ko-KR" altLang="en-US" sz="1800" dirty="0"/>
              <a:t>부터 시작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ans</a:t>
            </a:r>
            <a:r>
              <a:rPr lang="ko-KR" altLang="en-US" sz="1800" dirty="0"/>
              <a:t>는 조건을 만족하는 </a:t>
            </a:r>
            <a:r>
              <a:rPr lang="en-US" altLang="ko-KR" sz="1800" dirty="0"/>
              <a:t>a</a:t>
            </a:r>
            <a:r>
              <a:rPr lang="ko-KR" altLang="en-US" sz="1800" dirty="0"/>
              <a:t>값이 있는지 없는지 확인하는 용도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반복문을 돌면서 </a:t>
            </a:r>
            <a:r>
              <a:rPr lang="en-US" altLang="ko-KR" sz="1800" dirty="0"/>
              <a:t>a² - b²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tmp</a:t>
            </a:r>
            <a:r>
              <a:rPr lang="ko-KR" altLang="en-US" sz="1800" dirty="0"/>
              <a:t> 넣고 </a:t>
            </a:r>
            <a:r>
              <a:rPr lang="en-US" altLang="ko-KR" sz="1800" dirty="0"/>
              <a:t>G</a:t>
            </a:r>
            <a:r>
              <a:rPr lang="ko-KR" altLang="en-US" sz="1800" dirty="0"/>
              <a:t>와 비교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b</a:t>
            </a:r>
            <a:r>
              <a:rPr lang="ko-KR" altLang="en-US" sz="1800" dirty="0"/>
              <a:t>가 </a:t>
            </a:r>
            <a:r>
              <a:rPr lang="en-US" altLang="ko-KR" sz="1800" dirty="0"/>
              <a:t>a</a:t>
            </a:r>
            <a:r>
              <a:rPr lang="ko-KR" altLang="en-US" sz="1800" dirty="0"/>
              <a:t>랑 같아지는 전까지 반복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tmp</a:t>
            </a:r>
            <a:r>
              <a:rPr lang="ko-KR" altLang="en-US" sz="1800" dirty="0"/>
              <a:t>가 </a:t>
            </a:r>
            <a:r>
              <a:rPr lang="en-US" altLang="ko-KR" sz="1800" dirty="0"/>
              <a:t>G</a:t>
            </a:r>
            <a:r>
              <a:rPr lang="ko-KR" altLang="en-US" sz="1800" dirty="0"/>
              <a:t>랑 같으면 </a:t>
            </a:r>
            <a:r>
              <a:rPr lang="en-US" altLang="ko-KR" sz="1800" dirty="0"/>
              <a:t>a</a:t>
            </a:r>
            <a:r>
              <a:rPr lang="ko-KR" altLang="en-US" sz="1800" dirty="0"/>
              <a:t>를 출력하고 </a:t>
            </a:r>
            <a:r>
              <a:rPr lang="en-US" altLang="ko-KR" sz="1800" dirty="0"/>
              <a:t>a</a:t>
            </a:r>
            <a:r>
              <a:rPr lang="ko-KR" altLang="en-US" sz="1800" dirty="0"/>
              <a:t>를 </a:t>
            </a:r>
            <a:r>
              <a:rPr lang="en-US" altLang="ko-KR" sz="1800" dirty="0"/>
              <a:t>+1</a:t>
            </a:r>
          </a:p>
          <a:p>
            <a:pPr marL="0" indent="0">
              <a:buNone/>
            </a:pPr>
            <a:r>
              <a:rPr lang="en-US" altLang="ko-KR" sz="1800" dirty="0" err="1"/>
              <a:t>tmp</a:t>
            </a:r>
            <a:r>
              <a:rPr lang="ko-KR" altLang="en-US" sz="1800" dirty="0"/>
              <a:t>가 </a:t>
            </a:r>
            <a:r>
              <a:rPr lang="en-US" altLang="ko-KR" sz="1800" dirty="0"/>
              <a:t>G</a:t>
            </a:r>
            <a:r>
              <a:rPr lang="ko-KR" altLang="en-US" sz="1800" dirty="0"/>
              <a:t>보다 크면 </a:t>
            </a:r>
            <a:r>
              <a:rPr lang="en-US" altLang="ko-KR" sz="1800" dirty="0"/>
              <a:t>b</a:t>
            </a:r>
            <a:r>
              <a:rPr lang="ko-KR" altLang="en-US" sz="1800" dirty="0"/>
              <a:t>를 </a:t>
            </a:r>
            <a:r>
              <a:rPr lang="en-US" altLang="ko-KR" sz="1800" dirty="0"/>
              <a:t>+1</a:t>
            </a:r>
          </a:p>
          <a:p>
            <a:pPr marL="0" indent="0">
              <a:buNone/>
            </a:pPr>
            <a:r>
              <a:rPr lang="en-US" altLang="ko-KR" sz="1800" dirty="0" err="1"/>
              <a:t>tmp</a:t>
            </a:r>
            <a:r>
              <a:rPr lang="ko-KR" altLang="en-US" sz="1800" dirty="0"/>
              <a:t>가 </a:t>
            </a:r>
            <a:r>
              <a:rPr lang="en-US" altLang="ko-KR" sz="1800" dirty="0"/>
              <a:t>G</a:t>
            </a:r>
            <a:r>
              <a:rPr lang="ko-KR" altLang="en-US" sz="1800" dirty="0"/>
              <a:t>보다 작으면 </a:t>
            </a:r>
            <a:r>
              <a:rPr lang="en-US" altLang="ko-KR" sz="1800" dirty="0"/>
              <a:t>a</a:t>
            </a:r>
            <a:r>
              <a:rPr lang="ko-KR" altLang="en-US" sz="1800" dirty="0"/>
              <a:t>를 </a:t>
            </a:r>
            <a:r>
              <a:rPr lang="en-US" altLang="ko-KR" sz="1800" dirty="0"/>
              <a:t>+1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9939C-EC89-CE5A-4DEC-D14928FD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0" y="366285"/>
            <a:ext cx="2581635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100</Words>
  <Application>Microsoft Office PowerPoint</Application>
  <PresentationFormat>와이드스크린</PresentationFormat>
  <Paragraphs>21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서울남산체 EB</vt:lpstr>
      <vt:lpstr>서울남산체 M</vt:lpstr>
      <vt:lpstr>Arial</vt:lpstr>
      <vt:lpstr>Office 테마</vt:lpstr>
      <vt:lpstr>다이어트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7</cp:revision>
  <dcterms:created xsi:type="dcterms:W3CDTF">2022-04-06T16:55:22Z</dcterms:created>
  <dcterms:modified xsi:type="dcterms:W3CDTF">2022-06-30T11:37:41Z</dcterms:modified>
</cp:coreProperties>
</file>