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8" r:id="rId5"/>
    <p:sldId id="26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09:25.3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1,'8997'0,"-8982"0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49:09.4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1,'0'2874,"0"-2866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0:46.2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0,'0'1906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49:56.77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14,'5'4,"1"1,0-1,0 1,0-2,0 1,1-1,-1 0,1 0,0 0,11 1,3 0,-1-1,1-1,0-1,0 0,29-5,13 2,-48 0,-13-4,-25-13,-45-12,36 29,32 7,18 1,8-2,0-1,45-1,-39-2,58 4,98-1,-188-4,0 1,1 0,-1 0,0 0,0 0,1 0,-1 0,0-1,0 1,0 0,1 0,-1 0,0-1,0 1,0 0,0 0,1-1,-1 1,0 0,0 0,0-1,0 1,0 0,0-1,0 1,0 0,0 0,0-1,0 1,0 0,0-1,0 1,0 0,0 0,0-1,0 1,0 0,0 0,-1-1,1 1,0 0,0 0,0-1,0 1,-1 0,1 0,0 0,0-1,0 1,-1 0,1 0,0 0,0 0,-1-1,1 1,0 0,0 0,-1 0,1 0,0 0,-1 0,1 0,0 0,0 0,-1 0,1 0,-1 0,1 0,-1-1,0 1,0 0,1 0,-1 0,0 0,0 0,0 0,1 0,-1 0,0 0,0 0,0 0,1 0,-1 0,0 1,0-1,1 0,-1 1,0-1,1 1,-1-1,0 0,1 1,-1-1,0 1,1 0,-1-1,1 1,-1-1,1 1,-1 0,1 0,0-1,-1 1,1 0,0 0,0-1,-1 1,1 0,0 1,-8 29,-10 62,14-63,4-28,-1-1,1 1,0-1,0 1,0-1,0 1,1-1,-1 1,0-1,1 1,-1-1,1 1,-1-1,1 0,-1 1,1-1,0 0,0 1,0-1,0 0,0 0,0 0,0 0,0 0,0 0,1 0,-1 0,0-1,0 1,1 0,-1-1,3 2,-2-2,0 1,-1-1,1 1,-1 0,0-1,1 1,-1 0,1 0,-1 0,0 0,0 0,0 1,0-1,0 0,0 0,0 1,0-1,0 1,0-1,-1 0,1 1,-1 0,1-1,-1 1,0-1,1 4,-1-1,1-1,-1 1,1-1,0 0,0 1,0-1,0 0,1 0,2 4,-3-4,1 0,-1 0,0 0,1 0,-1 0,-1 0,1 0,0 6,-1-8,0-1,-1 1,1 0,0-1,-1 1,1 0,-1-1,1 1,-1 0,1-1,-1 1,1-1,-1 1,0-1,1 1,-1-1,0 0,1 1,-1-1,0 0,0 0,1 1,-1-1,0 0,0 0,1 0,-1 0,0 0,0 0,0 0,1 0,-1 0,0 0,0-1,0 1,-37-6,30 5,-40-9,32 6,0 1,-1 1,-24-1,-77 6,-176-6,287 2,2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0:06.67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58 0,'12'2,"0"0,-1 0,19 7,-18-5,-15-4,0-1,0 1,0 0,0 0,0 0,0 1,0-1,0 1,0 0,0 0,1 0,-1 0,-4 2,4-1,1-1,-1 1,0-1,1 0,-1 0,0-1,0 1,1 0,-1-1,0 0,0 1,0-1,0 0,0-1,0 1,1 0,-1-1,0 0,0 1,1-1,-6-3,-6-7,29 11,3 1,548-1,-566 0,1 0,0 0,0 0,-1 0,1 0,0 1,0-1,-1 0,1 0,0 1,-1-1,1 0,0 1,-1-1,1 0,0 1,-1-1,1 1,-1-1,1 1,-1 0,1-1,-1 1,0-1,1 1,-1 0,0-1,1 1,-1 0,0-1,0 1,1 0,-1 0,0-1,0 1,0 0,0 0,0-1,0 1,0 0,0 0,-1-1,1 1,0 0,0 0,-1-1,1 1,0 0,-1-1,1 1,-1 0,-25 51,13-27,11-18,1-1,1 0,-1 0,1 1,0-1,0 1,0-1,1 0,0 0,1 1,-1-1,1 0,0 0,1 0,6 11,9 34,-17-49,0 0,0 0,-1 0,1 0,-1 0,0 0,1 0,-1 0,0 0,0 0,0 0,0 0,-1 0,1 0,-1 0,1 0,-1 0,0 0,1 0,-1 0,0-1,0 1,-2 2,1-3,0 0,-1-1,1 1,0 0,-1-1,1 0,0 0,0 0,-1 0,1 0,0 0,-1 0,1-1,0 1,-1-1,1 1,0-1,0 0,-4-2,-27-8,-2 1,1 2,-1 1,0 2,-1 2,1 1,-1 1,-48 6,65-2,1 0,-1 1,1 1,-1 1,2 0,-20 10,-7-11,34-4,32 2,218-1,-133-3,-90-2,-13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0:58.7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1,'0'966,"0"-950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1:04.0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1,'0'905,"0"-890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1:26.8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0,'989'0,"-981"0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1:29.5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0,'975'0,"-968"0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1:50.6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1,'1921'0,"-1905"0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2:02.5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0,'1937'0,"-1927"0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10:04.4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1,'7168'0,"-7159"0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04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677 24 24575,'-3'-3'0,"-1"1"0,1-1 0,-1 1 0,0 0 0,1 0 0,-1 0 0,0 1 0,0 0 0,0-1 0,0 1 0,-1 0 0,1 1 0,-8-1 0,-65 2 0,43 1 0,17-3 0,1 1 0,0 1 0,-1 1 0,1 1 0,0 0 0,0 1 0,-31 11 0,-9 8 0,31-14 0,1 1 0,1 1 0,-25 15 0,21-9 0,21-14 0,-1 1 0,1 0 0,0 0 0,0 0 0,0 1 0,0 0 0,1 0 0,0 0 0,0 1 0,0 0 0,1 0 0,-4 7 0,-4 13 0,2 0 0,1 0 0,1 1 0,1 1 0,1-1 0,-2 34 0,4 1 0,5 109 0,1-163 0,-1 0 0,1 0 0,1 0 0,-1-1 0,1 1 0,0-1 0,1 1 0,0-1 0,8 12 0,53 62 0,-43-56 0,1 3 0,44 41 0,-53-58 0,1-1 0,1 0 0,-1-1 0,1-1 0,1-1 0,0 0 0,0-1 0,0 0 0,0-2 0,1 0 0,18 1 0,29 1 0,112-4 0,-95-3 0,-68-1 0,-1 0 0,1-1 0,-1-1 0,1 0 0,-1-1 0,0-1 0,-1 0 0,1 0 0,16-12 0,10-4 0,-27 15 0,0 1 0,-1-2 0,0 0 0,-1 0 0,1-1 0,-2-1 0,1 1 0,-1-1 0,-1-1 0,0 0 0,0 0 0,8-18 0,-6 9 0,-2 0 0,-1-1 0,0 0 0,-2 0 0,0 0 0,3-42 0,-6 30 0,5-94 0,-7 114 0,-1 0 0,0-1 0,-1 1 0,-1 0 0,0 1 0,0-1 0,-8-17 0,1 12 0,-1 0 0,0 0 0,-1 1 0,-27-29 0,11 18 0,-1 1 0,-56-41 0,-76-29 0,133 87-1365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28.4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24575,'155'7'-1365,"-147"-7"-5461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1.9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24575,'0'7'0,"-1"5"0,1-1 0,1 1 0,0 0 0,1-1 0,3 15 0,-4-24 0,0 1 0,0 0 0,0-1 0,1 1 0,-1-1 0,1 1 0,-1-1 0,1 0 0,0 0 0,0 0 0,0 0 0,0 0 0,0 0 0,0 0 0,0 0 0,1-1 0,-1 0 0,1 1 0,-1-1 0,1 0 0,0 0 0,-1 0 0,1 0 0,0-1 0,0 1 0,4-1 0,85 2-1365,-82-2-5461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3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0 24575,'-1'1'0,"-1"2"0,1 1 0,-1 3 0,2 2 0,-1 2 0,1-1 0,0 0 0,0-1 0,0 0 0,1 0 0,1 1 0,-1 0 0,0-1 0,1-1 0,0-1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5.3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24575,'7'1'0,"0"0"0,0 0 0,-1 0 0,1 1 0,13 5 0,-14-4 0,1-1 0,0 1 0,0-2 0,1 1 0,-1-1 0,10 1 0,17-1-42,-21-1-289,1 1 1,0-2-1,23-3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6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24575,'0'1'0,"0"5"0,0 5 0,0 2 0,-1 5 0,-2 2 0,-1 1 0,-1-3 0,0-3-8191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7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24575,'9'-2'0,"0"1"0,0-1 0,-1-1 0,1 1 0,13-7 0,11-4 0,-19 9 0,-9 1 0,0 1 0,1 0 0,0 1 0,-1-1 0,1 1 0,0 0 0,0 0 0,-1 1 0,11 0 0,-16 1 0,1-1 0,-1 1 0,1 0 0,-1-1 0,0 1 0,0 0 0,1 0 0,-1-1 0,0 1 0,0 0 0,0 0 0,1 0 0,-1-1 0,0 1 0,0 0 0,-1 0 0,1 0 0,0 0 0,0-1 0,0 1 0,0 0 0,-1 0 0,1-1 0,0 1 0,-1 0 0,1 0 0,0-1 0,-2 2 0,-15 28 0,12-21 0,2-4-69,-34 58 267,35-60-298,-1 1 1,1-1-1,-1 0 1,0 0-1,0 0 0,0 0 1,-1-1-1,1 1 1,0-1-1,-1 0 0,0 0 1,1 0-1,-1 0 1,-8 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8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24575,'3'0'0,"2"0"0,4 0 0,2 0 0,-2 1 0,0 1 0,-1 3 0,-2 0 0,-1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9.4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24575,'3'4'0,"0"0"0,-1 0 0,1 0 0,-1 0 0,0 1 0,0-1 0,-1 1 0,1-1 0,-1 1 0,0 0 0,0 7 0,3 55 0,-4-2-1365,0-55-5461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39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 24575,'0'-2'0,"3"1"0,4-2 0,2 1 0,2-1 0,0 2 0,1 0 0,0 0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10:17.10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1,'9920'0,"-4826"0,-5074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3:11:41.6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 24575,'63'-10'0,"-6"1"0,-56 9 2,0 0-1,1 1 1,-1-1-1,0 0 1,0 1-1,0-1 1,0 1-1,0-1 1,0 1 0,-1 0-1,1-1 1,0 1-1,0 0 1,0 0-1,-1-1 1,1 1-1,0 0 1,-1 0-1,1 0 1,0 0-1,-1 0 1,1 0-1,-1 0 1,0 0-1,1 0 1,-1 0 0,0 0-1,0 0 1,1 0-1,-1 1 1,0-1-1,0 0 1,-1 2-1,0 51-301,0-36-817,1-8-5709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11:40.0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0,'5187'0,"-5159"0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11:48.1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1,'12779'0,"-12755"0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48:17.7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0,'920'0,"-914"0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48:32.0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0,'919'0,"-915"0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48:53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0,'0'2925,"0"-2918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0T11:50:35.7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0,'0'1959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나눔스퀘어OTF_ac ExtraBold" panose="020B0600000101010101" pitchFamily="34" charset="-127"/>
          <a:ea typeface="나눔스퀘어OTF_ac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25.png"/><Relationship Id="rId21" Type="http://schemas.openxmlformats.org/officeDocument/2006/relationships/customXml" Target="../ink/ink15.xml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29.png"/><Relationship Id="rId50" Type="http://schemas.openxmlformats.org/officeDocument/2006/relationships/customXml" Target="../ink/ink30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18.png"/><Relationship Id="rId32" Type="http://schemas.openxmlformats.org/officeDocument/2006/relationships/customXml" Target="../ink/ink21.xml"/><Relationship Id="rId37" Type="http://schemas.openxmlformats.org/officeDocument/2006/relationships/image" Target="../media/image24.png"/><Relationship Id="rId40" Type="http://schemas.openxmlformats.org/officeDocument/2006/relationships/customXml" Target="../ink/ink25.xml"/><Relationship Id="rId45" Type="http://schemas.openxmlformats.org/officeDocument/2006/relationships/image" Target="../media/image28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0.png"/><Relationship Id="rId36" Type="http://schemas.openxmlformats.org/officeDocument/2006/relationships/customXml" Target="../ink/ink23.xml"/><Relationship Id="rId49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customXml" Target="../ink/ink14.xml"/><Relationship Id="rId31" Type="http://schemas.openxmlformats.org/officeDocument/2006/relationships/image" Target="../media/image21.png"/><Relationship Id="rId44" Type="http://schemas.openxmlformats.org/officeDocument/2006/relationships/customXml" Target="../ink/ink27.xml"/><Relationship Id="rId4" Type="http://schemas.openxmlformats.org/officeDocument/2006/relationships/image" Target="../media/image8.png"/><Relationship Id="rId9" Type="http://schemas.openxmlformats.org/officeDocument/2006/relationships/customXml" Target="../ink/ink9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8.xml"/><Relationship Id="rId30" Type="http://schemas.openxmlformats.org/officeDocument/2006/relationships/customXml" Target="../ink/ink20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9.xml"/><Relationship Id="rId8" Type="http://schemas.openxmlformats.org/officeDocument/2006/relationships/image" Target="../media/image10.png"/><Relationship Id="rId51" Type="http://schemas.openxmlformats.org/officeDocument/2006/relationships/image" Target="../media/image31.png"/><Relationship Id="rId3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image" Target="../media/image22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20" Type="http://schemas.openxmlformats.org/officeDocument/2006/relationships/image" Target="../media/image16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내리막 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1520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4A8C16-52F0-4C4D-8953-8127C21D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88" y="0"/>
            <a:ext cx="1035862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456FAF9-F41A-5C8F-34D6-344AB6B63095}"/>
                  </a:ext>
                </a:extLst>
              </p14:cNvPr>
              <p14:cNvContentPartPr/>
              <p14:nvPr/>
            </p14:nvContentPartPr>
            <p14:xfrm>
              <a:off x="7905530" y="2622990"/>
              <a:ext cx="32446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456FAF9-F41A-5C8F-34D6-344AB6B630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6890" y="2614350"/>
                <a:ext cx="326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8ECAC4D-FC9F-251B-2CE2-28A268314406}"/>
                  </a:ext>
                </a:extLst>
              </p14:cNvPr>
              <p14:cNvContentPartPr/>
              <p14:nvPr/>
            </p14:nvContentPartPr>
            <p14:xfrm>
              <a:off x="990255" y="2888933"/>
              <a:ext cx="25840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8ECAC4D-FC9F-251B-2CE2-28A2683144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615" y="2880293"/>
                <a:ext cx="2601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544CAEB-B0B1-9A22-2A32-A710B2F56D29}"/>
                  </a:ext>
                </a:extLst>
              </p14:cNvPr>
              <p14:cNvContentPartPr/>
              <p14:nvPr/>
            </p14:nvContentPartPr>
            <p14:xfrm>
              <a:off x="984060" y="2629340"/>
              <a:ext cx="54126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544CAEB-B0B1-9A22-2A32-A710B2F56D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420" y="2620700"/>
                <a:ext cx="543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12FA3F5-9D58-0CEF-4D37-63B22212D0C3}"/>
                  </a:ext>
                </a:extLst>
              </p14:cNvPr>
              <p14:cNvContentPartPr/>
              <p14:nvPr/>
            </p14:nvContentPartPr>
            <p14:xfrm>
              <a:off x="2162190" y="5453985"/>
              <a:ext cx="18774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12FA3F5-9D58-0CEF-4D37-63B22212D0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3190" y="5444985"/>
                <a:ext cx="1895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F49A66E-35B1-BE36-8E9A-536BCE40AFCF}"/>
                  </a:ext>
                </a:extLst>
              </p14:cNvPr>
              <p14:cNvContentPartPr/>
              <p14:nvPr/>
            </p14:nvContentPartPr>
            <p14:xfrm>
              <a:off x="2152470" y="5739465"/>
              <a:ext cx="46094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F49A66E-35B1-BE36-8E9A-536BCE40AF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3470" y="5730825"/>
                <a:ext cx="4627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D40E214-2707-E3DF-7691-0410C87B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259975"/>
            <a:ext cx="3338088" cy="6338050"/>
          </a:xfrm>
          <a:prstGeom prst="rect">
            <a:avLst/>
          </a:prstGeom>
        </p:spPr>
      </p:pic>
      <p:sp>
        <p:nvSpPr>
          <p:cNvPr id="20" name="십자형 19">
            <a:extLst>
              <a:ext uri="{FF2B5EF4-FFF2-40B4-BE49-F238E27FC236}">
                <a16:creationId xmlns:a16="http://schemas.microsoft.com/office/drawing/2014/main" id="{853878A3-3C06-2617-F7AD-DADEA566F8C0}"/>
              </a:ext>
            </a:extLst>
          </p:cNvPr>
          <p:cNvSpPr/>
          <p:nvPr/>
        </p:nvSpPr>
        <p:spPr>
          <a:xfrm rot="2708935">
            <a:off x="8922819" y="2196347"/>
            <a:ext cx="2466000" cy="2465307"/>
          </a:xfrm>
          <a:prstGeom prst="plus">
            <a:avLst>
              <a:gd name="adj" fmla="val 482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D6DDE-F34F-C335-9F7F-68A2D4A79235}"/>
              </a:ext>
            </a:extLst>
          </p:cNvPr>
          <p:cNvSpPr txBox="1"/>
          <p:nvPr/>
        </p:nvSpPr>
        <p:spPr>
          <a:xfrm>
            <a:off x="9648825" y="19145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시간초과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ECE6D-8769-AFCE-9915-29663FE630D5}"/>
              </a:ext>
            </a:extLst>
          </p:cNvPr>
          <p:cNvSpPr txBox="1"/>
          <p:nvPr/>
        </p:nvSpPr>
        <p:spPr>
          <a:xfrm>
            <a:off x="367137" y="2967335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스택을 써보자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첫 지점부터 상하좌우 중에 갈 수 있는 좌표를 스택에 넣어서 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마지막 지점에 도착하면 루트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+1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35E62CA-81F7-A33D-3443-98BFD4F0B891}"/>
              </a:ext>
            </a:extLst>
          </p:cNvPr>
          <p:cNvSpPr/>
          <p:nvPr/>
        </p:nvSpPr>
        <p:spPr>
          <a:xfrm>
            <a:off x="6593908" y="3126730"/>
            <a:ext cx="1123950" cy="604540"/>
          </a:xfrm>
          <a:prstGeom prst="rightArrow">
            <a:avLst>
              <a:gd name="adj1" fmla="val 50000"/>
              <a:gd name="adj2" fmla="val 686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D85530-EA34-99D7-B6FC-E65D04ADC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89" t="43195" r="43486" b="39333"/>
          <a:stretch/>
        </p:blipFill>
        <p:spPr>
          <a:xfrm>
            <a:off x="2327650" y="272848"/>
            <a:ext cx="1929669" cy="1638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1C3EE-4FCD-13D8-85BD-E949EE17EEA5}"/>
              </a:ext>
            </a:extLst>
          </p:cNvPr>
          <p:cNvSpPr txBox="1"/>
          <p:nvPr/>
        </p:nvSpPr>
        <p:spPr>
          <a:xfrm>
            <a:off x="251556" y="2028825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겹치는 경로가 있을 때 굳이 마지막 지점까지 안 가고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DP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사용하자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[y][x]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갈 수 있는 경로의 개수를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DP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486B01-2A2C-CB5B-69FA-D7847A9E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37807"/>
              </p:ext>
            </p:extLst>
          </p:nvPr>
        </p:nvGraphicFramePr>
        <p:xfrm>
          <a:off x="0" y="2671913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2D477E-089B-4152-689E-1697074DC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72814"/>
              </p:ext>
            </p:extLst>
          </p:nvPr>
        </p:nvGraphicFramePr>
        <p:xfrm>
          <a:off x="2640798" y="2671912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2A4526-B2C9-D0F2-5EFC-FB98E5B47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45429"/>
              </p:ext>
            </p:extLst>
          </p:nvPr>
        </p:nvGraphicFramePr>
        <p:xfrm>
          <a:off x="5281596" y="2671912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6210D62-06FA-DD74-0C6F-C93BFC7D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58779"/>
              </p:ext>
            </p:extLst>
          </p:nvPr>
        </p:nvGraphicFramePr>
        <p:xfrm>
          <a:off x="7922394" y="2671912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FBFF4C8-9F07-0DF0-DAD3-6F715A6A4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12" t="43195" r="29464" b="39333"/>
          <a:stretch/>
        </p:blipFill>
        <p:spPr>
          <a:xfrm>
            <a:off x="313148" y="272848"/>
            <a:ext cx="2014502" cy="1638301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66DCBFE-FF53-D6D8-9612-384DE3A8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66958"/>
              </p:ext>
            </p:extLst>
          </p:nvPr>
        </p:nvGraphicFramePr>
        <p:xfrm>
          <a:off x="0" y="4636833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017E1B2F-3601-0FF1-827B-37D29531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3" t="43117" r="56383" b="39411"/>
          <a:stretch/>
        </p:blipFill>
        <p:spPr>
          <a:xfrm>
            <a:off x="4257319" y="272847"/>
            <a:ext cx="2014502" cy="1638301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824672F-3AAC-4445-3DEC-1CA6E53D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51636"/>
              </p:ext>
            </p:extLst>
          </p:nvPr>
        </p:nvGraphicFramePr>
        <p:xfrm>
          <a:off x="2623772" y="4636833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E845601-2EED-BF7B-13D2-6D0C6A31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64231"/>
              </p:ext>
            </p:extLst>
          </p:nvPr>
        </p:nvGraphicFramePr>
        <p:xfrm>
          <a:off x="5264570" y="4636832"/>
          <a:ext cx="2640798" cy="19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13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4013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7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96479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9C555AC-E80F-80DD-F603-615F7718E6DE}"/>
                  </a:ext>
                </a:extLst>
              </p14:cNvPr>
              <p14:cNvContentPartPr/>
              <p14:nvPr/>
            </p14:nvContentPartPr>
            <p14:xfrm>
              <a:off x="3502785" y="756656"/>
              <a:ext cx="33372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9C555AC-E80F-80DD-F603-615F7718E6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3785" y="747656"/>
                <a:ext cx="351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69E4933-F940-8A6F-A845-817058A34F18}"/>
                  </a:ext>
                </a:extLst>
              </p14:cNvPr>
              <p14:cNvContentPartPr/>
              <p14:nvPr/>
            </p14:nvContentPartPr>
            <p14:xfrm>
              <a:off x="1480976" y="756656"/>
              <a:ext cx="3326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69E4933-F940-8A6F-A845-817058A34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1976" y="747656"/>
                <a:ext cx="35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146B5E4-DFC0-6206-AC56-8FBC7923914D}"/>
                  </a:ext>
                </a:extLst>
              </p14:cNvPr>
              <p14:cNvContentPartPr/>
              <p14:nvPr/>
            </p14:nvContentPartPr>
            <p14:xfrm>
              <a:off x="1480256" y="754856"/>
              <a:ext cx="360" cy="1055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146B5E4-DFC0-6206-AC56-8FBC792391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1256" y="745856"/>
                <a:ext cx="1800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AC5190D-E86A-9B11-1BA8-929058F29ECD}"/>
                  </a:ext>
                </a:extLst>
              </p14:cNvPr>
              <p14:cNvContentPartPr/>
              <p14:nvPr/>
            </p14:nvContentPartPr>
            <p14:xfrm>
              <a:off x="1820816" y="747656"/>
              <a:ext cx="360" cy="705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AC5190D-E86A-9B11-1BA8-929058F29E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1816" y="738656"/>
                <a:ext cx="1800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E5F59D6-8B03-0E4D-2BA2-E72C6CBB9737}"/>
                  </a:ext>
                </a:extLst>
              </p14:cNvPr>
              <p14:cNvContentPartPr/>
              <p14:nvPr/>
            </p14:nvContentPartPr>
            <p14:xfrm>
              <a:off x="3499496" y="761696"/>
              <a:ext cx="360" cy="10378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E5F59D6-8B03-0E4D-2BA2-E72C6CBB97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90856" y="753056"/>
                <a:ext cx="1800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06D4026-F515-F876-1AE9-21342C33B9A5}"/>
                  </a:ext>
                </a:extLst>
              </p14:cNvPr>
              <p14:cNvContentPartPr/>
              <p14:nvPr/>
            </p14:nvContentPartPr>
            <p14:xfrm>
              <a:off x="3840056" y="754856"/>
              <a:ext cx="360" cy="6865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06D4026-F515-F876-1AE9-21342C33B9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31056" y="745856"/>
                <a:ext cx="1800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80AA6CA-49BB-A191-1694-5EFA92B95529}"/>
                  </a:ext>
                </a:extLst>
              </p14:cNvPr>
              <p14:cNvContentPartPr/>
              <p14:nvPr/>
            </p14:nvContentPartPr>
            <p14:xfrm>
              <a:off x="1535696" y="523736"/>
              <a:ext cx="237600" cy="1231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80AA6CA-49BB-A191-1694-5EFA92B95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2056" y="415736"/>
                <a:ext cx="3452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D6D8482-C0B2-E5D1-97D3-5621919B88B8}"/>
                  </a:ext>
                </a:extLst>
              </p14:cNvPr>
              <p14:cNvContentPartPr/>
              <p14:nvPr/>
            </p14:nvContentPartPr>
            <p14:xfrm>
              <a:off x="3562856" y="519056"/>
              <a:ext cx="225720" cy="124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D6D8482-C0B2-E5D1-97D3-5621919B88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9216" y="411056"/>
                <a:ext cx="333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389A6FBD-9541-EC53-032D-F44C9214A0AA}"/>
                  </a:ext>
                </a:extLst>
              </p14:cNvPr>
              <p14:cNvContentPartPr/>
              <p14:nvPr/>
            </p14:nvContentPartPr>
            <p14:xfrm>
              <a:off x="2174130" y="1442865"/>
              <a:ext cx="360" cy="354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389A6FBD-9541-EC53-032D-F44C9214A0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65490" y="1434225"/>
                <a:ext cx="180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FD7053B-4FDB-148F-074C-627F288E95E1}"/>
                  </a:ext>
                </a:extLst>
              </p14:cNvPr>
              <p14:cNvContentPartPr/>
              <p14:nvPr/>
            </p14:nvContentPartPr>
            <p14:xfrm>
              <a:off x="4198410" y="1447545"/>
              <a:ext cx="360" cy="331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FD7053B-4FDB-148F-074C-627F288E95E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89410" y="1438905"/>
                <a:ext cx="180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86108D3-5A63-40D9-BD2A-A01F9CC5600D}"/>
                  </a:ext>
                </a:extLst>
              </p14:cNvPr>
              <p14:cNvContentPartPr/>
              <p14:nvPr/>
            </p14:nvContentPartPr>
            <p14:xfrm>
              <a:off x="1819125" y="1450819"/>
              <a:ext cx="35928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86108D3-5A63-40D9-BD2A-A01F9CC560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10125" y="1441819"/>
                <a:ext cx="376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3A3325CA-F220-5CE2-033D-98B64896EE39}"/>
                  </a:ext>
                </a:extLst>
              </p14:cNvPr>
              <p14:cNvContentPartPr/>
              <p14:nvPr/>
            </p14:nvContentPartPr>
            <p14:xfrm>
              <a:off x="3843045" y="1450819"/>
              <a:ext cx="35424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3A3325CA-F220-5CE2-033D-98B64896EE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34405" y="1441819"/>
                <a:ext cx="371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FC72F87-6C5B-2933-25C5-FF79B6D68298}"/>
                  </a:ext>
                </a:extLst>
              </p14:cNvPr>
              <p14:cNvContentPartPr/>
              <p14:nvPr/>
            </p14:nvContentPartPr>
            <p14:xfrm>
              <a:off x="1471410" y="1801065"/>
              <a:ext cx="69804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FC72F87-6C5B-2933-25C5-FF79B6D682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2770" y="1792425"/>
                <a:ext cx="71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93E3256D-7C62-63C0-78FD-1699ACCDFDF5}"/>
                  </a:ext>
                </a:extLst>
              </p14:cNvPr>
              <p14:cNvContentPartPr/>
              <p14:nvPr/>
            </p14:nvContentPartPr>
            <p14:xfrm>
              <a:off x="3495690" y="1796385"/>
              <a:ext cx="701280" cy="3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93E3256D-7C62-63C0-78FD-1699ACCDFD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86690" y="1787385"/>
                <a:ext cx="718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3A3F02C-A7D7-F0BC-623F-13C929092D06}"/>
                  </a:ext>
                </a:extLst>
              </p14:cNvPr>
              <p14:cNvContentPartPr/>
              <p14:nvPr/>
            </p14:nvContentPartPr>
            <p14:xfrm>
              <a:off x="4835524" y="4234759"/>
              <a:ext cx="408960" cy="373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3A3F02C-A7D7-F0BC-623F-13C929092D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6884" y="4226119"/>
                <a:ext cx="4266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D91429D5-267B-19CB-9A96-32466D3C1C67}"/>
                  </a:ext>
                </a:extLst>
              </p14:cNvPr>
              <p14:cNvContentPartPr/>
              <p14:nvPr/>
            </p14:nvContentPartPr>
            <p14:xfrm>
              <a:off x="5314684" y="4310081"/>
              <a:ext cx="59040" cy="288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D91429D5-267B-19CB-9A96-32466D3C1C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6044" y="4301081"/>
                <a:ext cx="7668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84E44EA4-1CDB-19C2-F983-7951FA3474BA}"/>
              </a:ext>
            </a:extLst>
          </p:cNvPr>
          <p:cNvGrpSpPr/>
          <p:nvPr/>
        </p:nvGrpSpPr>
        <p:grpSpPr>
          <a:xfrm>
            <a:off x="5307484" y="4293161"/>
            <a:ext cx="208800" cy="147600"/>
            <a:chOff x="5307484" y="4293161"/>
            <a:chExt cx="20880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BA0A780-4C6C-8A0A-FD0A-65EFBF5DAE01}"/>
                    </a:ext>
                  </a:extLst>
                </p14:cNvPr>
                <p14:cNvContentPartPr/>
                <p14:nvPr/>
              </p14:nvContentPartPr>
              <p14:xfrm>
                <a:off x="5314684" y="4312241"/>
                <a:ext cx="61920" cy="504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BA0A780-4C6C-8A0A-FD0A-65EFBF5DAE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5684" y="4303601"/>
                  <a:ext cx="79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81F27B0-290A-AB32-DC42-955D21FDDFBA}"/>
                    </a:ext>
                  </a:extLst>
                </p14:cNvPr>
                <p14:cNvContentPartPr/>
                <p14:nvPr/>
              </p14:nvContentPartPr>
              <p14:xfrm>
                <a:off x="5343124" y="4364801"/>
                <a:ext cx="4320" cy="482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81F27B0-290A-AB32-DC42-955D21FDDF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4484" y="4355801"/>
                  <a:ext cx="21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8A875E7-D138-0356-3345-85C23C1E4869}"/>
                    </a:ext>
                  </a:extLst>
                </p14:cNvPr>
                <p14:cNvContentPartPr/>
                <p14:nvPr/>
              </p14:nvContentPartPr>
              <p14:xfrm>
                <a:off x="5307484" y="4414841"/>
                <a:ext cx="81360" cy="10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8A875E7-D138-0356-3345-85C23C1E48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8844" y="4405841"/>
                  <a:ext cx="99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AE15B50-AC37-1FED-0ABF-14F9703E8019}"/>
                    </a:ext>
                  </a:extLst>
                </p14:cNvPr>
                <p14:cNvContentPartPr/>
                <p14:nvPr/>
              </p14:nvContentPartPr>
              <p14:xfrm>
                <a:off x="5406124" y="4293161"/>
                <a:ext cx="6840" cy="446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AE15B50-AC37-1FED-0ABF-14F9703E80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7124" y="4284521"/>
                  <a:ext cx="24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E00DA12-10B0-4238-22DD-A89C2B7FD7C2}"/>
                    </a:ext>
                  </a:extLst>
                </p14:cNvPr>
                <p14:cNvContentPartPr/>
                <p14:nvPr/>
              </p14:nvContentPartPr>
              <p14:xfrm>
                <a:off x="5379124" y="4325561"/>
                <a:ext cx="65880" cy="619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E00DA12-10B0-4238-22DD-A89C2B7FD7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0124" y="4316921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2B32CDC-7878-86CC-85D1-C5CC417CEEFB}"/>
                    </a:ext>
                  </a:extLst>
                </p14:cNvPr>
                <p14:cNvContentPartPr/>
                <p14:nvPr/>
              </p14:nvContentPartPr>
              <p14:xfrm>
                <a:off x="5429164" y="4366961"/>
                <a:ext cx="25560" cy="86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2B32CDC-7878-86CC-85D1-C5CC417CEE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0164" y="4358321"/>
                  <a:ext cx="43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3BBE4C8-DE3D-7120-9475-73CEF1E8970C}"/>
                    </a:ext>
                  </a:extLst>
                </p14:cNvPr>
                <p14:cNvContentPartPr/>
                <p14:nvPr/>
              </p14:nvContentPartPr>
              <p14:xfrm>
                <a:off x="5479204" y="4310081"/>
                <a:ext cx="10080" cy="730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3BBE4C8-DE3D-7120-9475-73CEF1E897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0204" y="4301081"/>
                  <a:ext cx="27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3C92C08-D289-7B28-3384-0423BBA6204B}"/>
                    </a:ext>
                  </a:extLst>
                </p14:cNvPr>
                <p14:cNvContentPartPr/>
                <p14:nvPr/>
              </p14:nvContentPartPr>
              <p14:xfrm>
                <a:off x="5488564" y="4345361"/>
                <a:ext cx="27720" cy="54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3C92C08-D289-7B28-3384-0423BBA620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9924" y="4336721"/>
                  <a:ext cx="45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6A59AF6-B043-2A56-3944-EE5DC1903424}"/>
                    </a:ext>
                  </a:extLst>
                </p14:cNvPr>
                <p14:cNvContentPartPr/>
                <p14:nvPr/>
              </p14:nvContentPartPr>
              <p14:xfrm>
                <a:off x="5443564" y="4400441"/>
                <a:ext cx="51480" cy="40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6A59AF6-B043-2A56-3944-EE5DC19034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4564" y="4391801"/>
                  <a:ext cx="691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91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322812-0866-CE4D-6C3E-CC462CDB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3" y="2180952"/>
            <a:ext cx="4220164" cy="3905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2101DD-4D83-5CC0-202A-00611E8BA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928393" y="714103"/>
            <a:ext cx="4220164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8A0B8-F9CE-E8E8-D9BF-5F857F81A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05"/>
          <a:stretch/>
        </p:blipFill>
        <p:spPr>
          <a:xfrm>
            <a:off x="7043443" y="1776182"/>
            <a:ext cx="422016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165</Words>
  <Application>Microsoft Office PowerPoint</Application>
  <PresentationFormat>와이드스크린</PresentationFormat>
  <Paragraphs>101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나눔스퀘어OTF_ac</vt:lpstr>
      <vt:lpstr>나눔스퀘어OTF_ac ExtraBold</vt:lpstr>
      <vt:lpstr>맑은 고딕</vt:lpstr>
      <vt:lpstr>서울남산체 EB</vt:lpstr>
      <vt:lpstr>서울남산체 M</vt:lpstr>
      <vt:lpstr>Arial</vt:lpstr>
      <vt:lpstr>Office 테마</vt:lpstr>
      <vt:lpstr>내리막 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 화경</cp:lastModifiedBy>
  <cp:revision>8</cp:revision>
  <dcterms:created xsi:type="dcterms:W3CDTF">2022-04-06T16:55:22Z</dcterms:created>
  <dcterms:modified xsi:type="dcterms:W3CDTF">2022-11-10T13:11:46Z</dcterms:modified>
</cp:coreProperties>
</file>