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8" r:id="rId4"/>
    <p:sldId id="267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5:55.289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1,'5606'0,"-5579"0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7:37.291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1,'5437'0,"-5410"0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7:47.787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0,'3987'0,"-3958"0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7:51.951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0,'4844'0,"-4820"0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8:11.504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1,'14665'0,"-14632"0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8:30.535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0,'3662'0,"-3634"0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8:42.200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1,'5241'0,"-5218"0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9:00.670"/>
    </inkml:context>
    <inkml:brush xml:id="br0">
      <inkml:brushProperty name="width" value="0.2" units="cm"/>
      <inkml:brushProperty name="height" value="0.4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0,'5178'0,"-5143"0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9:23.280"/>
    </inkml:context>
    <inkml:brush xml:id="br0">
      <inkml:brushProperty name="width" value="0.2" units="cm"/>
      <inkml:brushProperty name="height" value="0.4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1,'9178'0,"-9162"0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9:29.555"/>
    </inkml:context>
    <inkml:brush xml:id="br0">
      <inkml:brushProperty name="width" value="0.2" units="cm"/>
      <inkml:brushProperty name="height" value="0.4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1,'7742'0,"-7714"0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30:14.460"/>
    </inkml:context>
    <inkml:brush xml:id="br0">
      <inkml:brushProperty name="width" value="0.2" units="cm"/>
      <inkml:brushProperty name="height" value="0.4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6:04.359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1,'4849'0,"-4816"0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6:09.287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0,'1259'0,"-1231"0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6:17.181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0,'8192'0,"-8164"0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6:39.168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0,'9872'0,"-9842"0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6:45.193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0,'1272'0,"-1248"0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7:11.748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1,'12962'0,"-12937"0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7:17.783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0,'1097'0,"-1069"0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11:27:32.677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0,'7093'0,"-7070"0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5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수행 시간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16169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E4A13CE-4CDE-2246-4C78-0CBA3EE5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64" y="3567046"/>
            <a:ext cx="8230749" cy="3181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BFBFDC-21C4-2779-5E15-9C80744A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" y="109160"/>
            <a:ext cx="8240275" cy="5401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CCB60-93B6-CA02-5740-55BBE86B975B}"/>
                  </a:ext>
                </a:extLst>
              </p14:cNvPr>
              <p14:cNvContentPartPr/>
              <p14:nvPr/>
            </p14:nvContentPartPr>
            <p14:xfrm>
              <a:off x="1437870" y="1132995"/>
              <a:ext cx="202824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CCB60-93B6-CA02-5740-55BBE86B9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230" y="1061355"/>
                <a:ext cx="2099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12D3787-806B-687D-553E-3075D1595364}"/>
                  </a:ext>
                </a:extLst>
              </p14:cNvPr>
              <p14:cNvContentPartPr/>
              <p14:nvPr/>
            </p14:nvContentPartPr>
            <p14:xfrm>
              <a:off x="4800270" y="1132995"/>
              <a:ext cx="175788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12D3787-806B-687D-553E-3075D15953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4630" y="1061355"/>
                <a:ext cx="1829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07A29B8-0712-C9B3-6752-EFB4904EDC60}"/>
                  </a:ext>
                </a:extLst>
              </p14:cNvPr>
              <p14:cNvContentPartPr/>
              <p14:nvPr/>
            </p14:nvContentPartPr>
            <p14:xfrm>
              <a:off x="780870" y="1418835"/>
              <a:ext cx="46368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07A29B8-0712-C9B3-6752-EFB4904EDC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5230" y="1346835"/>
                <a:ext cx="535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957734B-A834-571B-9146-DF50D23C020E}"/>
                  </a:ext>
                </a:extLst>
              </p14:cNvPr>
              <p14:cNvContentPartPr/>
              <p14:nvPr/>
            </p14:nvContentPartPr>
            <p14:xfrm>
              <a:off x="571350" y="1685595"/>
              <a:ext cx="29595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957734B-A834-571B-9146-DF50D23C02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710" y="1613595"/>
                <a:ext cx="3031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9FE5148-BA92-15DD-982A-479FA71D4921}"/>
                  </a:ext>
                </a:extLst>
              </p14:cNvPr>
              <p14:cNvContentPartPr/>
              <p14:nvPr/>
            </p14:nvContentPartPr>
            <p14:xfrm>
              <a:off x="4714590" y="1952355"/>
              <a:ext cx="356508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9FE5148-BA92-15DD-982A-479FA71D49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8950" y="1880355"/>
                <a:ext cx="3636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D62BFDB-50F1-2E28-DEF8-566B0891C397}"/>
                  </a:ext>
                </a:extLst>
              </p14:cNvPr>
              <p14:cNvContentPartPr/>
              <p14:nvPr/>
            </p14:nvContentPartPr>
            <p14:xfrm>
              <a:off x="580710" y="2209395"/>
              <a:ext cx="46692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D62BFDB-50F1-2E28-DEF8-566B0891C3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5070" y="2137395"/>
                <a:ext cx="538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692BFA2-A364-C6FB-4580-E7BBB9BE5443}"/>
                  </a:ext>
                </a:extLst>
              </p14:cNvPr>
              <p14:cNvContentPartPr/>
              <p14:nvPr/>
            </p14:nvContentPartPr>
            <p14:xfrm>
              <a:off x="3485910" y="2447355"/>
              <a:ext cx="4675680" cy="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692BFA2-A364-C6FB-4580-E7BBB9BE54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0270" y="2375715"/>
                <a:ext cx="4747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9E9D55F-937B-2B6D-D726-04841FC3257A}"/>
                  </a:ext>
                </a:extLst>
              </p14:cNvPr>
              <p14:cNvContentPartPr/>
              <p14:nvPr/>
            </p14:nvContentPartPr>
            <p14:xfrm>
              <a:off x="599790" y="2704755"/>
              <a:ext cx="405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9E9D55F-937B-2B6D-D726-04841FC325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150" y="2632755"/>
                <a:ext cx="477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9755276-E757-0360-61F5-E11B053BDA79}"/>
                  </a:ext>
                </a:extLst>
              </p14:cNvPr>
              <p14:cNvContentPartPr/>
              <p14:nvPr/>
            </p14:nvContentPartPr>
            <p14:xfrm>
              <a:off x="2933310" y="2704755"/>
              <a:ext cx="2562120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9755276-E757-0360-61F5-E11B053BDA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97670" y="2632755"/>
                <a:ext cx="2633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075BBC7-C9E5-2315-56C9-2BAC5B92A4F3}"/>
                  </a:ext>
                </a:extLst>
              </p14:cNvPr>
              <p14:cNvContentPartPr/>
              <p14:nvPr/>
            </p14:nvContentPartPr>
            <p14:xfrm>
              <a:off x="552270" y="2447355"/>
              <a:ext cx="19677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075BBC7-C9E5-2315-56C9-2BAC5B92A4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6630" y="2375715"/>
                <a:ext cx="2039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3B921CD-B11C-72A0-7651-44958EE8C8FE}"/>
                  </a:ext>
                </a:extLst>
              </p14:cNvPr>
              <p14:cNvContentPartPr/>
              <p14:nvPr/>
            </p14:nvContentPartPr>
            <p14:xfrm>
              <a:off x="618870" y="2971515"/>
              <a:ext cx="144612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3B921CD-B11C-72A0-7651-44958EE8C8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3230" y="2899515"/>
                <a:ext cx="1517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07B582-C9C7-A953-0BE2-836DBA244BA8}"/>
                  </a:ext>
                </a:extLst>
              </p14:cNvPr>
              <p14:cNvContentPartPr/>
              <p14:nvPr/>
            </p14:nvContentPartPr>
            <p14:xfrm>
              <a:off x="3866790" y="2971515"/>
              <a:ext cx="175284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07B582-C9C7-A953-0BE2-836DBA244B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31150" y="2899515"/>
                <a:ext cx="1824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74F1F4B-C796-AA4F-D69A-6AEA17921292}"/>
                  </a:ext>
                </a:extLst>
              </p14:cNvPr>
              <p14:cNvContentPartPr/>
              <p14:nvPr/>
            </p14:nvContentPartPr>
            <p14:xfrm>
              <a:off x="599790" y="3237915"/>
              <a:ext cx="5291640" cy="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74F1F4B-C796-AA4F-D69A-6AEA179212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4150" y="3166275"/>
                <a:ext cx="5363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8FACA8BE-8F6B-8D1C-F5FD-545BAD2A6212}"/>
                  </a:ext>
                </a:extLst>
              </p14:cNvPr>
              <p14:cNvContentPartPr/>
              <p14:nvPr/>
            </p14:nvContentPartPr>
            <p14:xfrm>
              <a:off x="571350" y="3742995"/>
              <a:ext cx="1328760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8FACA8BE-8F6B-8D1C-F5FD-545BAD2A62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5710" y="3670995"/>
                <a:ext cx="1400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D9E7D89-8088-D7A6-2FAB-3A97DC7B3B93}"/>
                  </a:ext>
                </a:extLst>
              </p14:cNvPr>
              <p14:cNvContentPartPr/>
              <p14:nvPr/>
            </p14:nvContentPartPr>
            <p14:xfrm>
              <a:off x="590430" y="3504675"/>
              <a:ext cx="1895400" cy="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D9E7D89-8088-D7A6-2FAB-3A97DC7B3B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4790" y="3433035"/>
                <a:ext cx="1967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1E46989-73CA-16F4-E536-7D3CA93B668E}"/>
                  </a:ext>
                </a:extLst>
              </p14:cNvPr>
              <p14:cNvContentPartPr/>
              <p14:nvPr/>
            </p14:nvContentPartPr>
            <p14:xfrm>
              <a:off x="2390430" y="4095435"/>
              <a:ext cx="187740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1E46989-73CA-16F4-E536-7D3CA93B66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54790" y="4023435"/>
                <a:ext cx="1949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8F9371A-CA2B-9C78-6AE3-D91398B98F34}"/>
                  </a:ext>
                </a:extLst>
              </p14:cNvPr>
              <p14:cNvContentPartPr/>
              <p14:nvPr/>
            </p14:nvContentPartPr>
            <p14:xfrm>
              <a:off x="256710" y="5066715"/>
              <a:ext cx="331056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8F9371A-CA2B-9C78-6AE3-D91398B98F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1070" y="4995075"/>
                <a:ext cx="3382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8ECF94E-F630-9B53-EE53-BCF7BEC95D15}"/>
                  </a:ext>
                </a:extLst>
              </p14:cNvPr>
              <p14:cNvContentPartPr/>
              <p14:nvPr/>
            </p14:nvContentPartPr>
            <p14:xfrm>
              <a:off x="5457630" y="5066715"/>
              <a:ext cx="2797560" cy="3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8ECF94E-F630-9B53-EE53-BCF7BEC95D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21990" y="4995075"/>
                <a:ext cx="2869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BBCC81D6-3413-7145-2A47-9E2BBC8B2EB8}"/>
                  </a:ext>
                </a:extLst>
              </p14:cNvPr>
              <p14:cNvContentPartPr/>
              <p14:nvPr/>
            </p14:nvContentPartPr>
            <p14:xfrm>
              <a:off x="10734510" y="1676235"/>
              <a:ext cx="3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BBCC81D6-3413-7145-2A47-9E2BBC8B2E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98870" y="1604595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321CB-EF83-079C-190D-ADF71F1F8BAA}"/>
              </a:ext>
            </a:extLst>
          </p:cNvPr>
          <p:cNvSpPr txBox="1"/>
          <p:nvPr/>
        </p:nvSpPr>
        <p:spPr>
          <a:xfrm>
            <a:off x="276225" y="781050"/>
            <a:ext cx="51809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2 2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1 1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2 4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3 3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4636BC-66C6-935C-7F0C-B383AB2A6CB5}"/>
              </a:ext>
            </a:extLst>
          </p:cNvPr>
          <p:cNvCxnSpPr/>
          <p:nvPr/>
        </p:nvCxnSpPr>
        <p:spPr>
          <a:xfrm>
            <a:off x="1085850" y="1519714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38AA91-8FF7-4196-8F8A-4C99E1D3B45E}"/>
              </a:ext>
            </a:extLst>
          </p:cNvPr>
          <p:cNvGrpSpPr/>
          <p:nvPr/>
        </p:nvGrpSpPr>
        <p:grpSpPr>
          <a:xfrm>
            <a:off x="1825731" y="824390"/>
            <a:ext cx="2881862" cy="1272063"/>
            <a:chOff x="1825731" y="329090"/>
            <a:chExt cx="2881862" cy="127206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56AA6BD-62AD-2CA3-2BD2-5CD9A19731DB}"/>
                </a:ext>
              </a:extLst>
            </p:cNvPr>
            <p:cNvSpPr/>
            <p:nvPr/>
          </p:nvSpPr>
          <p:spPr>
            <a:xfrm>
              <a:off x="1825731" y="776764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D3D4A9-FED5-DF74-61C7-3493E23C3FA6}"/>
                </a:ext>
              </a:extLst>
            </p:cNvPr>
            <p:cNvSpPr/>
            <p:nvPr/>
          </p:nvSpPr>
          <p:spPr>
            <a:xfrm>
              <a:off x="2987781" y="329090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E93CEF-BED6-021A-E8E0-2F32392D12A0}"/>
                </a:ext>
              </a:extLst>
            </p:cNvPr>
            <p:cNvSpPr/>
            <p:nvPr/>
          </p:nvSpPr>
          <p:spPr>
            <a:xfrm>
              <a:off x="2987780" y="1201104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98B1E0C-88DE-067D-DFE4-595F0ECC7AB9}"/>
                </a:ext>
              </a:extLst>
            </p:cNvPr>
            <p:cNvSpPr/>
            <p:nvPr/>
          </p:nvSpPr>
          <p:spPr>
            <a:xfrm>
              <a:off x="4146190" y="776763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D3B7256-2CD0-C902-5A2A-FFF3CD6AEBC9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2387134" y="529115"/>
              <a:ext cx="600647" cy="447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0D10D7-5AFB-31F4-142A-CBE903D5A79A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3549184" y="529115"/>
              <a:ext cx="597006" cy="447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F16DF07-05F6-D9F4-51BA-A2637130B3DC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387134" y="976789"/>
              <a:ext cx="600646" cy="424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B50355-B0EC-003F-D472-FD2181890000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3549183" y="976788"/>
              <a:ext cx="597007" cy="4243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F6784E-99C3-C1B6-BCAF-52134673ED39}"/>
                </a:ext>
              </a:extLst>
            </p:cNvPr>
            <p:cNvSpPr txBox="1"/>
            <p:nvPr/>
          </p:nvSpPr>
          <p:spPr>
            <a:xfrm>
              <a:off x="2514906" y="509289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47751-2951-184A-9273-BE68923375E5}"/>
                </a:ext>
              </a:extLst>
            </p:cNvPr>
            <p:cNvSpPr txBox="1"/>
            <p:nvPr/>
          </p:nvSpPr>
          <p:spPr>
            <a:xfrm>
              <a:off x="3735251" y="499765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EFEB92-306D-E6BA-A34B-A3ACB0E55B45}"/>
                </a:ext>
              </a:extLst>
            </p:cNvPr>
            <p:cNvSpPr txBox="1"/>
            <p:nvPr/>
          </p:nvSpPr>
          <p:spPr>
            <a:xfrm>
              <a:off x="2514906" y="1188958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282DE-FE92-B9A6-797E-1959EEEAB585}"/>
                </a:ext>
              </a:extLst>
            </p:cNvPr>
            <p:cNvSpPr txBox="1"/>
            <p:nvPr/>
          </p:nvSpPr>
          <p:spPr>
            <a:xfrm>
              <a:off x="3743967" y="1176812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668E1-1677-490E-8F87-FF0E0B5BB3D9}"/>
              </a:ext>
            </a:extLst>
          </p:cNvPr>
          <p:cNvSpPr txBox="1"/>
          <p:nvPr/>
        </p:nvSpPr>
        <p:spPr>
          <a:xfrm>
            <a:off x="2031604" y="296227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 + 1 + 4 + 1 + 3 = 10 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4" name="십자형 23">
            <a:extLst>
              <a:ext uri="{FF2B5EF4-FFF2-40B4-BE49-F238E27FC236}">
                <a16:creationId xmlns:a16="http://schemas.microsoft.com/office/drawing/2014/main" id="{BFB0F288-CDEF-AA02-303C-A7F0A1C3F694}"/>
              </a:ext>
            </a:extLst>
          </p:cNvPr>
          <p:cNvSpPr/>
          <p:nvPr/>
        </p:nvSpPr>
        <p:spPr>
          <a:xfrm rot="2779187">
            <a:off x="2847541" y="2723079"/>
            <a:ext cx="828675" cy="828675"/>
          </a:xfrm>
          <a:prstGeom prst="plus">
            <a:avLst>
              <a:gd name="adj" fmla="val 4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C5CBD3-26BC-6BEB-5C62-E13DC733EC69}"/>
              </a:ext>
            </a:extLst>
          </p:cNvPr>
          <p:cNvSpPr txBox="1"/>
          <p:nvPr/>
        </p:nvSpPr>
        <p:spPr>
          <a:xfrm>
            <a:off x="2031604" y="408128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 + 1 + 2 + 9 + 3 = 16 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3D33CE-E409-9981-C349-715A178FF6C1}"/>
              </a:ext>
            </a:extLst>
          </p:cNvPr>
          <p:cNvSpPr txBox="1"/>
          <p:nvPr/>
        </p:nvSpPr>
        <p:spPr>
          <a:xfrm>
            <a:off x="2031604" y="5200295"/>
            <a:ext cx="600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a typeface="나눔스퀘어OTF_ac" panose="020B0600000101010101" pitchFamily="34" charset="-127"/>
              </a:rPr>
              <a:t>i</a:t>
            </a:r>
            <a:r>
              <a:rPr lang="en-US" altLang="ko-KR" dirty="0">
                <a:ea typeface="나눔스퀘어OTF_ac" panose="020B0600000101010101" pitchFamily="34" charset="-127"/>
              </a:rPr>
              <a:t> </a:t>
            </a:r>
            <a:r>
              <a:rPr lang="ko-KR" altLang="en-US" dirty="0">
                <a:ea typeface="나눔스퀘어OTF_ac" panose="020B0600000101010101" pitchFamily="34" charset="-127"/>
              </a:rPr>
              <a:t>계급에서 최대 수행시간이 </a:t>
            </a:r>
            <a:r>
              <a:rPr lang="en-US" altLang="ko-KR" dirty="0">
                <a:ea typeface="나눔스퀘어OTF_ac" panose="020B0600000101010101" pitchFamily="34" charset="-127"/>
              </a:rPr>
              <a:t>i+1 </a:t>
            </a:r>
            <a:r>
              <a:rPr lang="ko-KR" altLang="en-US" dirty="0">
                <a:ea typeface="나눔스퀘어OTF_ac" panose="020B0600000101010101" pitchFamily="34" charset="-127"/>
              </a:rPr>
              <a:t>계급에서 최댓값이 아닐 수 있음</a:t>
            </a:r>
            <a:r>
              <a:rPr lang="en-US" altLang="ko-KR" dirty="0">
                <a:ea typeface="나눔스퀘어OTF_ac" panose="020B0600000101010101" pitchFamily="34" charset="-127"/>
              </a:rPr>
              <a:t>!</a:t>
            </a:r>
            <a:endParaRPr lang="ko-KR" altLang="en-US" dirty="0"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58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D656638A-0213-733C-0060-04842214705C}"/>
              </a:ext>
            </a:extLst>
          </p:cNvPr>
          <p:cNvGrpSpPr/>
          <p:nvPr/>
        </p:nvGrpSpPr>
        <p:grpSpPr>
          <a:xfrm>
            <a:off x="531998" y="279665"/>
            <a:ext cx="6972299" cy="2724151"/>
            <a:chOff x="133351" y="2581275"/>
            <a:chExt cx="6972299" cy="272415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1C47D8B-0C60-3DD5-A02B-79468BDECBCF}"/>
                </a:ext>
              </a:extLst>
            </p:cNvPr>
            <p:cNvSpPr/>
            <p:nvPr/>
          </p:nvSpPr>
          <p:spPr>
            <a:xfrm>
              <a:off x="133351" y="4286249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33CCB28-8B1E-EC0C-8EB0-AF47A1CCA231}"/>
                </a:ext>
              </a:extLst>
            </p:cNvPr>
            <p:cNvSpPr/>
            <p:nvPr/>
          </p:nvSpPr>
          <p:spPr>
            <a:xfrm>
              <a:off x="1512809" y="3743326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48E6F52-3342-976D-E0BB-FC351361C7AF}"/>
                </a:ext>
              </a:extLst>
            </p:cNvPr>
            <p:cNvSpPr/>
            <p:nvPr/>
          </p:nvSpPr>
          <p:spPr>
            <a:xfrm>
              <a:off x="133352" y="3209925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6ED14F-1BAA-A423-5B7F-5C5F284C771E}"/>
                </a:ext>
              </a:extLst>
            </p:cNvPr>
            <p:cNvSpPr/>
            <p:nvPr/>
          </p:nvSpPr>
          <p:spPr>
            <a:xfrm>
              <a:off x="3010473" y="4291010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B5CD66C-1744-75CA-740A-1DEA53EB8940}"/>
                </a:ext>
              </a:extLst>
            </p:cNvPr>
            <p:cNvSpPr/>
            <p:nvPr/>
          </p:nvSpPr>
          <p:spPr>
            <a:xfrm>
              <a:off x="3010473" y="3209925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FFDD49A-028D-4DAB-B243-EC8D24116BDA}"/>
                </a:ext>
              </a:extLst>
            </p:cNvPr>
            <p:cNvSpPr/>
            <p:nvPr/>
          </p:nvSpPr>
          <p:spPr>
            <a:xfrm>
              <a:off x="4782122" y="4905377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650ECF5-B01C-F465-A9CC-402E648E3590}"/>
                </a:ext>
              </a:extLst>
            </p:cNvPr>
            <p:cNvSpPr/>
            <p:nvPr/>
          </p:nvSpPr>
          <p:spPr>
            <a:xfrm>
              <a:off x="4782123" y="3743326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220C32B-5CF6-5CAF-60BE-E62362B64986}"/>
                </a:ext>
              </a:extLst>
            </p:cNvPr>
            <p:cNvSpPr/>
            <p:nvPr/>
          </p:nvSpPr>
          <p:spPr>
            <a:xfrm>
              <a:off x="4782122" y="2581275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6DAF880-758E-CD80-1650-8D7A21F17907}"/>
                </a:ext>
              </a:extLst>
            </p:cNvPr>
            <p:cNvSpPr/>
            <p:nvPr/>
          </p:nvSpPr>
          <p:spPr>
            <a:xfrm>
              <a:off x="6544247" y="3743326"/>
              <a:ext cx="561403" cy="4000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7A74E46-5427-484A-B80F-6E91B7CFFD7C}"/>
                </a:ext>
              </a:extLst>
            </p:cNvPr>
            <p:cNvCxnSpPr>
              <a:stCxn id="16" idx="6"/>
              <a:endCxn id="15" idx="2"/>
            </p:cNvCxnSpPr>
            <p:nvPr/>
          </p:nvCxnSpPr>
          <p:spPr>
            <a:xfrm>
              <a:off x="694755" y="3409950"/>
              <a:ext cx="818054" cy="533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C37722B-54AB-DB57-FDD6-EFE6FBABA9D1}"/>
                </a:ext>
              </a:extLst>
            </p:cNvPr>
            <p:cNvCxnSpPr>
              <a:stCxn id="6" idx="6"/>
              <a:endCxn id="15" idx="2"/>
            </p:cNvCxnSpPr>
            <p:nvPr/>
          </p:nvCxnSpPr>
          <p:spPr>
            <a:xfrm flipV="1">
              <a:off x="694754" y="3943351"/>
              <a:ext cx="818055" cy="542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B82E8E2-8F61-CF38-305B-26D96B65AFD4}"/>
                </a:ext>
              </a:extLst>
            </p:cNvPr>
            <p:cNvCxnSpPr>
              <a:stCxn id="15" idx="6"/>
              <a:endCxn id="18" idx="2"/>
            </p:cNvCxnSpPr>
            <p:nvPr/>
          </p:nvCxnSpPr>
          <p:spPr>
            <a:xfrm flipV="1">
              <a:off x="2074212" y="3409950"/>
              <a:ext cx="936261" cy="533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4514106-F5DD-E2B4-C38C-5713688D1F1D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2074212" y="3943351"/>
              <a:ext cx="936261" cy="547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CE141E7-6FA6-DD0E-1F1A-1825FDD953C8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3571876" y="2781300"/>
              <a:ext cx="1210246" cy="628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35FDE01-55FC-82A2-42B3-109F0E39F174}"/>
                </a:ext>
              </a:extLst>
            </p:cNvPr>
            <p:cNvCxnSpPr>
              <a:stCxn id="18" idx="6"/>
              <a:endCxn id="20" idx="2"/>
            </p:cNvCxnSpPr>
            <p:nvPr/>
          </p:nvCxnSpPr>
          <p:spPr>
            <a:xfrm>
              <a:off x="3571876" y="3409950"/>
              <a:ext cx="1210247" cy="53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6CFD4FE-4E10-143F-3657-BE3448580A3B}"/>
                </a:ext>
              </a:extLst>
            </p:cNvPr>
            <p:cNvCxnSpPr>
              <a:stCxn id="17" idx="6"/>
              <a:endCxn id="21" idx="2"/>
            </p:cNvCxnSpPr>
            <p:nvPr/>
          </p:nvCxnSpPr>
          <p:spPr>
            <a:xfrm flipV="1">
              <a:off x="3571876" y="2781300"/>
              <a:ext cx="1210246" cy="17097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01565C6-1FEE-1180-F887-0F89BBBC17A5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3571876" y="3409950"/>
              <a:ext cx="1210246" cy="1695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CB64BD0-75D1-A496-112E-F572BFC1039F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 flipV="1">
              <a:off x="3571876" y="3943351"/>
              <a:ext cx="1210247" cy="54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99339BB-5F24-749E-E6FA-37296E9B8814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>
              <a:off x="3571876" y="4491035"/>
              <a:ext cx="1210246" cy="614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ABB7965-5CDC-405E-4407-AED4F33B2951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5343525" y="2781300"/>
              <a:ext cx="1200722" cy="1162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FC3408A-8C5F-4064-B447-16A9CD4A832E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>
              <a:off x="5343526" y="3943351"/>
              <a:ext cx="12007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F6AE3A3-1254-B93B-CBC6-9E459F6BE421}"/>
                </a:ext>
              </a:extLst>
            </p:cNvPr>
            <p:cNvCxnSpPr>
              <a:stCxn id="19" idx="6"/>
              <a:endCxn id="22" idx="2"/>
            </p:cNvCxnSpPr>
            <p:nvPr/>
          </p:nvCxnSpPr>
          <p:spPr>
            <a:xfrm flipV="1">
              <a:off x="5343525" y="3943351"/>
              <a:ext cx="1200722" cy="1162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07726A-F93D-3DB4-B843-71E3D3226660}"/>
                </a:ext>
              </a:extLst>
            </p:cNvPr>
            <p:cNvSpPr txBox="1"/>
            <p:nvPr/>
          </p:nvSpPr>
          <p:spPr>
            <a:xfrm>
              <a:off x="984349" y="3435549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894087-B02B-BD69-C6E5-DF4BE6AF06C2}"/>
                </a:ext>
              </a:extLst>
            </p:cNvPr>
            <p:cNvSpPr txBox="1"/>
            <p:nvPr/>
          </p:nvSpPr>
          <p:spPr>
            <a:xfrm>
              <a:off x="984349" y="4238624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5788A3-1568-3538-5FED-9045507687EB}"/>
                </a:ext>
              </a:extLst>
            </p:cNvPr>
            <p:cNvSpPr txBox="1"/>
            <p:nvPr/>
          </p:nvSpPr>
          <p:spPr>
            <a:xfrm>
              <a:off x="2368808" y="3435549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A412D7-1AFE-EEEE-2693-70587C346E94}"/>
                </a:ext>
              </a:extLst>
            </p:cNvPr>
            <p:cNvSpPr txBox="1"/>
            <p:nvPr/>
          </p:nvSpPr>
          <p:spPr>
            <a:xfrm>
              <a:off x="2368808" y="4242789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44BBE9D-CCEA-BA96-06B1-18BF5D98AC1B}"/>
                </a:ext>
              </a:extLst>
            </p:cNvPr>
            <p:cNvSpPr txBox="1"/>
            <p:nvPr/>
          </p:nvSpPr>
          <p:spPr>
            <a:xfrm>
              <a:off x="3982939" y="2873572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0623A7-1653-8B27-D1B2-05D8463E15A7}"/>
                </a:ext>
              </a:extLst>
            </p:cNvPr>
            <p:cNvSpPr txBox="1"/>
            <p:nvPr/>
          </p:nvSpPr>
          <p:spPr>
            <a:xfrm>
              <a:off x="4373005" y="3157387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0F656A-6855-1218-54C0-4E60C947BBA8}"/>
                </a:ext>
              </a:extLst>
            </p:cNvPr>
            <p:cNvSpPr txBox="1"/>
            <p:nvPr/>
          </p:nvSpPr>
          <p:spPr>
            <a:xfrm>
              <a:off x="4380352" y="3596581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5FBA8D-2271-D0F0-B15C-ABA5E3FEEFBA}"/>
                </a:ext>
              </a:extLst>
            </p:cNvPr>
            <p:cNvSpPr txBox="1"/>
            <p:nvPr/>
          </p:nvSpPr>
          <p:spPr>
            <a:xfrm>
              <a:off x="4377332" y="4057653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5826B7-4646-8403-6715-05DB6F10467E}"/>
                </a:ext>
              </a:extLst>
            </p:cNvPr>
            <p:cNvSpPr txBox="1"/>
            <p:nvPr/>
          </p:nvSpPr>
          <p:spPr>
            <a:xfrm>
              <a:off x="4373005" y="4483445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0D7640-5F72-00A0-A117-54241CA67C00}"/>
                </a:ext>
              </a:extLst>
            </p:cNvPr>
            <p:cNvSpPr txBox="1"/>
            <p:nvPr/>
          </p:nvSpPr>
          <p:spPr>
            <a:xfrm>
              <a:off x="3980137" y="4826194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20F21F2-A453-E789-DF5A-10BF4DAB92DA}"/>
                </a:ext>
              </a:extLst>
            </p:cNvPr>
            <p:cNvSpPr txBox="1"/>
            <p:nvPr/>
          </p:nvSpPr>
          <p:spPr>
            <a:xfrm>
              <a:off x="5797909" y="3071812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E8BC3F-EE4A-B89C-BC97-9F6B65150AA5}"/>
                </a:ext>
              </a:extLst>
            </p:cNvPr>
            <p:cNvSpPr txBox="1"/>
            <p:nvPr/>
          </p:nvSpPr>
          <p:spPr>
            <a:xfrm>
              <a:off x="5768248" y="3712967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BDF5D3-BB3C-458E-E3E0-1F200818790D}"/>
                </a:ext>
              </a:extLst>
            </p:cNvPr>
            <p:cNvSpPr txBox="1"/>
            <p:nvPr/>
          </p:nvSpPr>
          <p:spPr>
            <a:xfrm>
              <a:off x="5798711" y="4597600"/>
              <a:ext cx="286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C24C69AC-904D-100E-D89C-BEA58CABD856}"/>
              </a:ext>
            </a:extLst>
          </p:cNvPr>
          <p:cNvSpPr/>
          <p:nvPr/>
        </p:nvSpPr>
        <p:spPr>
          <a:xfrm>
            <a:off x="531998" y="5516033"/>
            <a:ext cx="561403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9E20FEE-DD86-334B-25A0-1AFF937AA257}"/>
              </a:ext>
            </a:extLst>
          </p:cNvPr>
          <p:cNvSpPr/>
          <p:nvPr/>
        </p:nvSpPr>
        <p:spPr>
          <a:xfrm>
            <a:off x="1911456" y="4973110"/>
            <a:ext cx="561403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36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5A026E6-39E1-19A9-8B1C-07CF6737EF4E}"/>
              </a:ext>
            </a:extLst>
          </p:cNvPr>
          <p:cNvSpPr/>
          <p:nvPr/>
        </p:nvSpPr>
        <p:spPr>
          <a:xfrm>
            <a:off x="531999" y="4439709"/>
            <a:ext cx="561403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0DD51C-26F3-9F7C-ABBE-E11D6F9F1409}"/>
              </a:ext>
            </a:extLst>
          </p:cNvPr>
          <p:cNvSpPr/>
          <p:nvPr/>
        </p:nvSpPr>
        <p:spPr>
          <a:xfrm>
            <a:off x="3409120" y="5520794"/>
            <a:ext cx="561403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46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82AB973-0C2C-8239-2428-7F1E0DA0839C}"/>
              </a:ext>
            </a:extLst>
          </p:cNvPr>
          <p:cNvSpPr/>
          <p:nvPr/>
        </p:nvSpPr>
        <p:spPr>
          <a:xfrm>
            <a:off x="3409120" y="4439709"/>
            <a:ext cx="561403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61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B413874-A36F-ABD8-16BD-A069B68F0F3A}"/>
              </a:ext>
            </a:extLst>
          </p:cNvPr>
          <p:cNvSpPr/>
          <p:nvPr/>
        </p:nvSpPr>
        <p:spPr>
          <a:xfrm>
            <a:off x="5180769" y="6135161"/>
            <a:ext cx="561403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99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38CAB6E-DE71-2CC5-C1C0-8CD66582F0A4}"/>
              </a:ext>
            </a:extLst>
          </p:cNvPr>
          <p:cNvSpPr/>
          <p:nvPr/>
        </p:nvSpPr>
        <p:spPr>
          <a:xfrm>
            <a:off x="5180770" y="4973110"/>
            <a:ext cx="561403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72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4891266-B01A-2F89-8FD4-322DD5541F61}"/>
              </a:ext>
            </a:extLst>
          </p:cNvPr>
          <p:cNvSpPr/>
          <p:nvPr/>
        </p:nvSpPr>
        <p:spPr>
          <a:xfrm>
            <a:off x="5180769" y="3811059"/>
            <a:ext cx="561403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67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9E6F93C-C31C-1705-551A-6B19C6B61637}"/>
              </a:ext>
            </a:extLst>
          </p:cNvPr>
          <p:cNvSpPr/>
          <p:nvPr/>
        </p:nvSpPr>
        <p:spPr>
          <a:xfrm>
            <a:off x="6942894" y="4973110"/>
            <a:ext cx="637602" cy="400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103</a:t>
            </a:r>
            <a:endParaRPr lang="ko-KR" alt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DBBD8C2-831B-B092-FCEC-A3464DC9CCC0}"/>
              </a:ext>
            </a:extLst>
          </p:cNvPr>
          <p:cNvCxnSpPr>
            <a:cxnSpLocks/>
            <a:stCxn id="101" idx="6"/>
            <a:endCxn id="100" idx="2"/>
          </p:cNvCxnSpPr>
          <p:nvPr/>
        </p:nvCxnSpPr>
        <p:spPr>
          <a:xfrm>
            <a:off x="1093402" y="4639734"/>
            <a:ext cx="818054" cy="533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3D4CD94-7F1E-06FC-4584-FCEB8E9C5191}"/>
              </a:ext>
            </a:extLst>
          </p:cNvPr>
          <p:cNvCxnSpPr>
            <a:stCxn id="99" idx="6"/>
            <a:endCxn id="100" idx="2"/>
          </p:cNvCxnSpPr>
          <p:nvPr/>
        </p:nvCxnSpPr>
        <p:spPr>
          <a:xfrm flipV="1">
            <a:off x="1093401" y="5173135"/>
            <a:ext cx="818055" cy="542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935E7F7-9D3E-8223-855F-CCB059E55A8E}"/>
              </a:ext>
            </a:extLst>
          </p:cNvPr>
          <p:cNvCxnSpPr>
            <a:stCxn id="100" idx="6"/>
            <a:endCxn id="103" idx="2"/>
          </p:cNvCxnSpPr>
          <p:nvPr/>
        </p:nvCxnSpPr>
        <p:spPr>
          <a:xfrm flipV="1">
            <a:off x="2472859" y="4639734"/>
            <a:ext cx="936261" cy="533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CA8D63F-3D4E-D400-8488-24F049955C05}"/>
              </a:ext>
            </a:extLst>
          </p:cNvPr>
          <p:cNvCxnSpPr>
            <a:stCxn id="100" idx="6"/>
            <a:endCxn id="102" idx="2"/>
          </p:cNvCxnSpPr>
          <p:nvPr/>
        </p:nvCxnSpPr>
        <p:spPr>
          <a:xfrm>
            <a:off x="2472859" y="5173135"/>
            <a:ext cx="936261" cy="547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7EAF4D6-3599-2498-509F-63C8CDC3336D}"/>
              </a:ext>
            </a:extLst>
          </p:cNvPr>
          <p:cNvCxnSpPr>
            <a:stCxn id="103" idx="6"/>
            <a:endCxn id="106" idx="2"/>
          </p:cNvCxnSpPr>
          <p:nvPr/>
        </p:nvCxnSpPr>
        <p:spPr>
          <a:xfrm flipV="1">
            <a:off x="3970523" y="4011084"/>
            <a:ext cx="1210246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70D8898-7D71-DADC-550E-A563CD61B89A}"/>
              </a:ext>
            </a:extLst>
          </p:cNvPr>
          <p:cNvCxnSpPr>
            <a:stCxn id="103" idx="6"/>
            <a:endCxn id="105" idx="2"/>
          </p:cNvCxnSpPr>
          <p:nvPr/>
        </p:nvCxnSpPr>
        <p:spPr>
          <a:xfrm>
            <a:off x="3970523" y="4639734"/>
            <a:ext cx="1210247" cy="533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EC14C47-C7BF-01A3-7A9E-2249F0F40097}"/>
              </a:ext>
            </a:extLst>
          </p:cNvPr>
          <p:cNvCxnSpPr>
            <a:stCxn id="102" idx="6"/>
            <a:endCxn id="106" idx="2"/>
          </p:cNvCxnSpPr>
          <p:nvPr/>
        </p:nvCxnSpPr>
        <p:spPr>
          <a:xfrm flipV="1">
            <a:off x="3970523" y="4011084"/>
            <a:ext cx="1210246" cy="170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1CA7C0-89FE-4038-E1B5-3C7D94409719}"/>
              </a:ext>
            </a:extLst>
          </p:cNvPr>
          <p:cNvCxnSpPr>
            <a:stCxn id="103" idx="6"/>
            <a:endCxn id="104" idx="2"/>
          </p:cNvCxnSpPr>
          <p:nvPr/>
        </p:nvCxnSpPr>
        <p:spPr>
          <a:xfrm>
            <a:off x="3970523" y="4639734"/>
            <a:ext cx="1210246" cy="16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967214-95FA-14A7-0F82-3EB731567E86}"/>
              </a:ext>
            </a:extLst>
          </p:cNvPr>
          <p:cNvCxnSpPr>
            <a:stCxn id="102" idx="6"/>
            <a:endCxn id="105" idx="2"/>
          </p:cNvCxnSpPr>
          <p:nvPr/>
        </p:nvCxnSpPr>
        <p:spPr>
          <a:xfrm flipV="1">
            <a:off x="3970523" y="5173135"/>
            <a:ext cx="1210247" cy="547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13C59B7-61E2-94BD-032F-6D6D807895D2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>
            <a:off x="3970523" y="5720819"/>
            <a:ext cx="1210246" cy="614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A69FCE0-5AE1-EA65-D911-841597E545DF}"/>
              </a:ext>
            </a:extLst>
          </p:cNvPr>
          <p:cNvCxnSpPr>
            <a:cxnSpLocks/>
            <a:stCxn id="106" idx="6"/>
            <a:endCxn id="107" idx="2"/>
          </p:cNvCxnSpPr>
          <p:nvPr/>
        </p:nvCxnSpPr>
        <p:spPr>
          <a:xfrm>
            <a:off x="5742172" y="4011084"/>
            <a:ext cx="1200722" cy="1162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B09B9CC-5468-31A3-892C-F399A46FEFA9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>
          <a:xfrm>
            <a:off x="5742173" y="5173135"/>
            <a:ext cx="1200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DA2A6FF-9FDF-160C-12D4-8DC72D90D91C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5742172" y="5173135"/>
            <a:ext cx="1200722" cy="1162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5BBC080-67A5-9528-A47C-C3505E21F33D}"/>
              </a:ext>
            </a:extLst>
          </p:cNvPr>
          <p:cNvSpPr txBox="1"/>
          <p:nvPr/>
        </p:nvSpPr>
        <p:spPr>
          <a:xfrm>
            <a:off x="1382996" y="4665333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43BC27-D6E6-33D6-BCEB-8888711A1FD3}"/>
              </a:ext>
            </a:extLst>
          </p:cNvPr>
          <p:cNvSpPr txBox="1"/>
          <p:nvPr/>
        </p:nvSpPr>
        <p:spPr>
          <a:xfrm>
            <a:off x="1382996" y="5468408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2ECDF7-24BE-4AF0-D588-886BC6829779}"/>
              </a:ext>
            </a:extLst>
          </p:cNvPr>
          <p:cNvSpPr txBox="1"/>
          <p:nvPr/>
        </p:nvSpPr>
        <p:spPr>
          <a:xfrm>
            <a:off x="2767455" y="4665333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91391C-1DAB-9113-47B3-92B56D09416E}"/>
              </a:ext>
            </a:extLst>
          </p:cNvPr>
          <p:cNvSpPr txBox="1"/>
          <p:nvPr/>
        </p:nvSpPr>
        <p:spPr>
          <a:xfrm>
            <a:off x="2767455" y="5472573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9C1668-21C6-BE72-9AE5-AEB91E3DA80C}"/>
              </a:ext>
            </a:extLst>
          </p:cNvPr>
          <p:cNvSpPr txBox="1"/>
          <p:nvPr/>
        </p:nvSpPr>
        <p:spPr>
          <a:xfrm>
            <a:off x="4381586" y="4103356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33C5C5-F759-2D64-2639-FE68C6C176B9}"/>
              </a:ext>
            </a:extLst>
          </p:cNvPr>
          <p:cNvSpPr txBox="1"/>
          <p:nvPr/>
        </p:nvSpPr>
        <p:spPr>
          <a:xfrm>
            <a:off x="4771652" y="4387171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657863-8ED7-3737-8C40-CE8C45FFF83B}"/>
              </a:ext>
            </a:extLst>
          </p:cNvPr>
          <p:cNvSpPr txBox="1"/>
          <p:nvPr/>
        </p:nvSpPr>
        <p:spPr>
          <a:xfrm>
            <a:off x="4778999" y="4826365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E44C49-1D2F-6233-FD10-A3CEF30B1115}"/>
              </a:ext>
            </a:extLst>
          </p:cNvPr>
          <p:cNvSpPr txBox="1"/>
          <p:nvPr/>
        </p:nvSpPr>
        <p:spPr>
          <a:xfrm>
            <a:off x="4775979" y="5287437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BE45A5E-5A28-4822-7594-50A772142E35}"/>
              </a:ext>
            </a:extLst>
          </p:cNvPr>
          <p:cNvSpPr txBox="1"/>
          <p:nvPr/>
        </p:nvSpPr>
        <p:spPr>
          <a:xfrm>
            <a:off x="4771652" y="5713229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18A6C-791E-E8F9-5F50-FC8984DD5DBD}"/>
              </a:ext>
            </a:extLst>
          </p:cNvPr>
          <p:cNvSpPr txBox="1"/>
          <p:nvPr/>
        </p:nvSpPr>
        <p:spPr>
          <a:xfrm>
            <a:off x="4378784" y="6055978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E6A260-D289-4AA7-66F7-01A5391BFDDE}"/>
              </a:ext>
            </a:extLst>
          </p:cNvPr>
          <p:cNvSpPr txBox="1"/>
          <p:nvPr/>
        </p:nvSpPr>
        <p:spPr>
          <a:xfrm>
            <a:off x="6196556" y="4301596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F0C598-4561-B260-CF02-633668C107A9}"/>
              </a:ext>
            </a:extLst>
          </p:cNvPr>
          <p:cNvSpPr txBox="1"/>
          <p:nvPr/>
        </p:nvSpPr>
        <p:spPr>
          <a:xfrm>
            <a:off x="6166895" y="4942751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98579E-CB98-1C09-38BC-CA361C446793}"/>
              </a:ext>
            </a:extLst>
          </p:cNvPr>
          <p:cNvSpPr txBox="1"/>
          <p:nvPr/>
        </p:nvSpPr>
        <p:spPr>
          <a:xfrm>
            <a:off x="6197358" y="5827384"/>
            <a:ext cx="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C0A6204-0644-30B6-213B-46EE3E546A42}"/>
              </a:ext>
            </a:extLst>
          </p:cNvPr>
          <p:cNvSpPr/>
          <p:nvPr/>
        </p:nvSpPr>
        <p:spPr>
          <a:xfrm>
            <a:off x="392131" y="479689"/>
            <a:ext cx="855999" cy="23218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B35CBB6-B46E-784B-E0BF-8B5032447433}"/>
              </a:ext>
            </a:extLst>
          </p:cNvPr>
          <p:cNvSpPr txBox="1"/>
          <p:nvPr/>
        </p:nvSpPr>
        <p:spPr>
          <a:xfrm>
            <a:off x="392130" y="165749"/>
            <a:ext cx="85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arr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[1]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115D38F-B9B7-E5BC-0D27-A74E80E2E15C}"/>
              </a:ext>
            </a:extLst>
          </p:cNvPr>
          <p:cNvSpPr txBox="1"/>
          <p:nvPr/>
        </p:nvSpPr>
        <p:spPr>
          <a:xfrm>
            <a:off x="681092" y="679714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A2EA57-AA97-4514-4F95-F5A27DC699DC}"/>
              </a:ext>
            </a:extLst>
          </p:cNvPr>
          <p:cNvSpPr txBox="1"/>
          <p:nvPr/>
        </p:nvSpPr>
        <p:spPr>
          <a:xfrm>
            <a:off x="2056606" y="121144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DC61B7-F752-3127-2774-CD32B533F4C8}"/>
              </a:ext>
            </a:extLst>
          </p:cNvPr>
          <p:cNvSpPr txBox="1"/>
          <p:nvPr/>
        </p:nvSpPr>
        <p:spPr>
          <a:xfrm>
            <a:off x="681092" y="1771431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164D86DD-6093-B28F-1FEC-D7990E04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774" y="0"/>
            <a:ext cx="363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32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6" dur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1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allAtOnce" animBg="1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스퀘어OTF_ac ExtraBold"/>
        <a:ea typeface="나눔스퀘어_ac Extra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112</Words>
  <Application>Microsoft Office PowerPoint</Application>
  <PresentationFormat>와이드스크린</PresentationFormat>
  <Paragraphs>70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나눔스퀘어_ac Bold</vt:lpstr>
      <vt:lpstr>나눔스퀘어_ac ExtraBold</vt:lpstr>
      <vt:lpstr>나눔스퀘어OTF_ac</vt:lpstr>
      <vt:lpstr>나눔스퀘어OTF_ac ExtraBold</vt:lpstr>
      <vt:lpstr>맑은 고딕</vt:lpstr>
      <vt:lpstr>Arial</vt:lpstr>
      <vt:lpstr>Office 테마</vt:lpstr>
      <vt:lpstr>수행 시간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7</cp:revision>
  <dcterms:created xsi:type="dcterms:W3CDTF">2022-04-06T16:55:22Z</dcterms:created>
  <dcterms:modified xsi:type="dcterms:W3CDTF">2022-07-28T11:48:50Z</dcterms:modified>
</cp:coreProperties>
</file>