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DFFF"/>
    <a:srgbClr val="F2F8EE"/>
    <a:srgbClr val="F9FBF7"/>
    <a:srgbClr val="FEF6F0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7:28:17.904"/>
    </inkml:context>
    <inkml:brush xml:id="br0">
      <inkml:brushProperty name="width" value="0.2" units="cm"/>
      <inkml:brushProperty name="height" value="0.4" units="cm"/>
      <inkml:brushProperty name="color" value="#FFFFD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1,'5773'0,"-1383"0,-2776 0,-1591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7:28:27.646"/>
    </inkml:context>
    <inkml:brush xml:id="br0">
      <inkml:brushProperty name="width" value="0.2" units="cm"/>
      <inkml:brushProperty name="height" value="0.4" units="cm"/>
      <inkml:brushProperty name="color" value="#FFFFD9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0,'2782'0,"-2759"0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7:28:52.921"/>
    </inkml:context>
    <inkml:brush xml:id="br0">
      <inkml:brushProperty name="width" value="0.2" units="cm"/>
      <inkml:brushProperty name="height" value="0.4" units="cm"/>
      <inkml:brushProperty name="color" value="#FFFFD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1,'13786'0,"-13763"0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7:29:04.538"/>
    </inkml:context>
    <inkml:brush xml:id="br0">
      <inkml:brushProperty name="width" value="0.2" units="cm"/>
      <inkml:brushProperty name="height" value="0.4" units="cm"/>
      <inkml:brushProperty name="color" value="#FFFFD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1,'2262'0,"-2234"0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나눔스퀘어OTF_ac" panose="020B0600000101010101" pitchFamily="34" charset="-127"/>
          <a:ea typeface="나눔스퀘어OTF_ac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지뢰찾기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2140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0D5E86-36F6-BED6-31AF-9195A745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9" y="214171"/>
            <a:ext cx="10983858" cy="5115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E5E11C-95F4-CCAE-1CCC-10271570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9" y="4614721"/>
            <a:ext cx="7678222" cy="20291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E3AD4AB-5421-F5C9-E900-6F707F4E03BF}"/>
                  </a:ext>
                </a:extLst>
              </p14:cNvPr>
              <p14:cNvContentPartPr/>
              <p14:nvPr/>
            </p14:nvContentPartPr>
            <p14:xfrm>
              <a:off x="961950" y="391035"/>
              <a:ext cx="42480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E3AD4AB-5421-F5C9-E900-6F707F4E0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950" y="319395"/>
                <a:ext cx="4319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57A786D-E54A-2D25-8128-A65878589C19}"/>
                  </a:ext>
                </a:extLst>
              </p14:cNvPr>
              <p14:cNvContentPartPr/>
              <p14:nvPr/>
            </p14:nvContentPartPr>
            <p14:xfrm>
              <a:off x="276150" y="2858115"/>
              <a:ext cx="10098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57A786D-E54A-2D25-8128-A65878589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150" y="2786115"/>
                <a:ext cx="1081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EB13DC-3BAF-6F60-7CC6-797AE666A25B}"/>
                  </a:ext>
                </a:extLst>
              </p14:cNvPr>
              <p14:cNvContentPartPr/>
              <p14:nvPr/>
            </p14:nvContentPartPr>
            <p14:xfrm>
              <a:off x="3914670" y="2867475"/>
              <a:ext cx="49712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EB13DC-3BAF-6F60-7CC6-797AE666A2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8670" y="2795835"/>
                <a:ext cx="5042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C635B01-AF58-37D9-6EAE-A1A5E859AE48}"/>
                  </a:ext>
                </a:extLst>
              </p14:cNvPr>
              <p14:cNvContentPartPr/>
              <p14:nvPr/>
            </p14:nvContentPartPr>
            <p14:xfrm>
              <a:off x="5019510" y="5401155"/>
              <a:ext cx="8247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C635B01-AF58-37D9-6EAE-A1A5E859AE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3510" y="5329515"/>
                <a:ext cx="896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20DD4FA-9D94-829D-C5E2-0A6F27583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" t="7110" r="74182" b="54473"/>
          <a:stretch/>
        </p:blipFill>
        <p:spPr>
          <a:xfrm>
            <a:off x="671195" y="654821"/>
            <a:ext cx="2778125" cy="1965325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04FC6E-BAD2-1B8E-4681-132F97F74A78}"/>
              </a:ext>
            </a:extLst>
          </p:cNvPr>
          <p:cNvSpPr/>
          <p:nvPr/>
        </p:nvSpPr>
        <p:spPr>
          <a:xfrm>
            <a:off x="1233170" y="1061085"/>
            <a:ext cx="1638300" cy="1143000"/>
          </a:xfrm>
          <a:prstGeom prst="rect">
            <a:avLst/>
          </a:prstGeom>
          <a:solidFill>
            <a:srgbClr val="D5DFFF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BA7-81FF-E2F0-8F78-C89EFB8CBEF2}"/>
              </a:ext>
            </a:extLst>
          </p:cNvPr>
          <p:cNvSpPr/>
          <p:nvPr/>
        </p:nvSpPr>
        <p:spPr>
          <a:xfrm>
            <a:off x="1781267" y="1438909"/>
            <a:ext cx="537753" cy="381001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#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6EC0F-E58E-17FE-3E22-4E3A75EC75B4}"/>
              </a:ext>
            </a:extLst>
          </p:cNvPr>
          <p:cNvSpPr txBox="1"/>
          <p:nvPr/>
        </p:nvSpPr>
        <p:spPr>
          <a:xfrm>
            <a:off x="3846193" y="146518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지뢰가 없는 안전한 곳은 몇 개</a:t>
            </a:r>
            <a:r>
              <a:rPr lang="en-US" altLang="ko-KR" dirty="0"/>
              <a:t>? = x</a:t>
            </a:r>
            <a:r>
              <a:rPr lang="ko-KR" altLang="en-US" dirty="0"/>
              <a:t>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06CA5-03A3-4185-DE0C-6B55915F699E}"/>
              </a:ext>
            </a:extLst>
          </p:cNvPr>
          <p:cNvSpPr txBox="1"/>
          <p:nvPr/>
        </p:nvSpPr>
        <p:spPr>
          <a:xfrm>
            <a:off x="3846193" y="89923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안쪽 테두리 한 줄만 계산 가능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887FA6-C086-D495-2806-C12876A7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" t="7110" r="74182" b="54473"/>
          <a:stretch/>
        </p:blipFill>
        <p:spPr>
          <a:xfrm>
            <a:off x="671195" y="4077470"/>
            <a:ext cx="2778125" cy="1965325"/>
          </a:xfrm>
          <a:prstGeom prst="rect">
            <a:avLst/>
          </a:prstGeom>
          <a:ln>
            <a:noFill/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AC8524-2483-DFA7-3D89-7D02169BCEDB}"/>
              </a:ext>
            </a:extLst>
          </p:cNvPr>
          <p:cNvSpPr/>
          <p:nvPr/>
        </p:nvSpPr>
        <p:spPr>
          <a:xfrm>
            <a:off x="1241133" y="4102870"/>
            <a:ext cx="537753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DE9EE-759D-45EE-89B8-A03194ADF403}"/>
              </a:ext>
            </a:extLst>
          </p:cNvPr>
          <p:cNvSpPr txBox="1"/>
          <p:nvPr/>
        </p:nvSpPr>
        <p:spPr>
          <a:xfrm>
            <a:off x="3846193" y="429920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바깥쪽 테두리를 </a:t>
            </a:r>
            <a:r>
              <a:rPr lang="ko-KR" altLang="en-US" dirty="0" err="1"/>
              <a:t>한칸씩</a:t>
            </a:r>
            <a:r>
              <a:rPr lang="ko-KR" altLang="en-US" dirty="0"/>
              <a:t> 돌면서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9ED503-7F47-DB25-08E7-FEDF13B12F20}"/>
              </a:ext>
            </a:extLst>
          </p:cNvPr>
          <p:cNvSpPr/>
          <p:nvPr/>
        </p:nvSpPr>
        <p:spPr>
          <a:xfrm>
            <a:off x="704533" y="4493397"/>
            <a:ext cx="161448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E0407-FA73-94E1-4B19-2C9A4F396841}"/>
              </a:ext>
            </a:extLst>
          </p:cNvPr>
          <p:cNvSpPr txBox="1"/>
          <p:nvPr/>
        </p:nvSpPr>
        <p:spPr>
          <a:xfrm>
            <a:off x="3847795" y="4911707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안쪽 테두리 </a:t>
            </a:r>
            <a:r>
              <a:rPr lang="en-US" altLang="ko-KR" dirty="0"/>
              <a:t>3</a:t>
            </a:r>
            <a:r>
              <a:rPr lang="ko-KR" altLang="en-US" dirty="0"/>
              <a:t>칸의 지뢰 개수를 판단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583E3-DBEE-2EE7-CD1E-CF1A812C90BC}"/>
              </a:ext>
            </a:extLst>
          </p:cNvPr>
          <p:cNvSpPr txBox="1"/>
          <p:nvPr/>
        </p:nvSpPr>
        <p:spPr>
          <a:xfrm>
            <a:off x="3846193" y="2019419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지뢰 최대 개수 </a:t>
            </a:r>
            <a:r>
              <a:rPr lang="en-US" altLang="ko-KR" dirty="0"/>
              <a:t>= (N-2) * (N-2) – x</a:t>
            </a:r>
            <a:br>
              <a:rPr lang="en-US" altLang="ko-KR" dirty="0"/>
            </a:br>
            <a:r>
              <a:rPr lang="ko-KR" altLang="en-US" dirty="0"/>
              <a:t>주의</a:t>
            </a:r>
            <a:r>
              <a:rPr lang="en-US" altLang="ko-KR" dirty="0"/>
              <a:t>! 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일 때는 안 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1A20B-A8C5-9194-68A2-25F9E8713534}"/>
              </a:ext>
            </a:extLst>
          </p:cNvPr>
          <p:cNvSpPr txBox="1"/>
          <p:nvPr/>
        </p:nvSpPr>
        <p:spPr>
          <a:xfrm>
            <a:off x="3847795" y="5524209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*		</a:t>
            </a:r>
            <a:r>
              <a:rPr lang="ko-KR" altLang="en-US" dirty="0"/>
              <a:t>안전한 곳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58F503-49D1-5F38-9EDF-41245A4D4E71}"/>
              </a:ext>
            </a:extLst>
          </p:cNvPr>
          <p:cNvSpPr/>
          <p:nvPr/>
        </p:nvSpPr>
        <p:spPr>
          <a:xfrm>
            <a:off x="1245895" y="4513098"/>
            <a:ext cx="515913" cy="333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*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45E8CE-4D9A-CA27-EF5C-074BAF8B1ED4}"/>
              </a:ext>
            </a:extLst>
          </p:cNvPr>
          <p:cNvSpPr/>
          <p:nvPr/>
        </p:nvSpPr>
        <p:spPr>
          <a:xfrm>
            <a:off x="1793583" y="4515582"/>
            <a:ext cx="515913" cy="333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x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/>
      <p:bldP spid="21" grpId="0"/>
      <p:bldP spid="25" grpId="0" animBg="1"/>
      <p:bldP spid="26" grpId="0"/>
      <p:bldP spid="27" grpId="0" animBg="1"/>
      <p:bldP spid="28" grpId="0"/>
      <p:bldP spid="31" grpId="0"/>
      <p:bldP spid="32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BF1DB0-97FC-5850-B824-25F0D83E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1" y="631249"/>
            <a:ext cx="3458058" cy="3705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100C9E-3718-B3E2-9CA0-22732603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0849"/>
            <a:ext cx="4572638" cy="4887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90667F-1EDB-2189-0F5D-EAFDACD64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335085"/>
            <a:ext cx="3877216" cy="285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85D5C0-3AFA-03B4-0215-6D2D358C6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51" y="4447117"/>
            <a:ext cx="1381318" cy="952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72A922-78AC-A906-2872-79C205020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5" t="7110" r="74182" b="77482"/>
          <a:stretch/>
        </p:blipFill>
        <p:spPr>
          <a:xfrm>
            <a:off x="6096000" y="237125"/>
            <a:ext cx="2778125" cy="7882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70</Words>
  <Application>Microsoft Office PowerPoint</Application>
  <PresentationFormat>와이드스크린</PresentationFormat>
  <Paragraphs>14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나눔스퀘어_ac Bold</vt:lpstr>
      <vt:lpstr>나눔스퀘어OTF_ac</vt:lpstr>
      <vt:lpstr>나눔스퀘어OTF_ac ExtraBold</vt:lpstr>
      <vt:lpstr>맑은 고딕</vt:lpstr>
      <vt:lpstr>서울남산체 EB</vt:lpstr>
      <vt:lpstr>서울남산체 M</vt:lpstr>
      <vt:lpstr>Arial</vt:lpstr>
      <vt:lpstr>Office 테마</vt:lpstr>
      <vt:lpstr>지뢰찾기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9</cp:revision>
  <dcterms:created xsi:type="dcterms:W3CDTF">2022-04-06T16:55:22Z</dcterms:created>
  <dcterms:modified xsi:type="dcterms:W3CDTF">2022-08-25T12:45:40Z</dcterms:modified>
</cp:coreProperties>
</file>