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8EE"/>
    <a:srgbClr val="F8EEEE"/>
    <a:srgbClr val="4472C4"/>
    <a:srgbClr val="FEF6F0"/>
    <a:srgbClr val="F9FBF7"/>
    <a:srgbClr val="FF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18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7T09:11:07.159"/>
    </inkml:context>
    <inkml:brush xml:id="br0">
      <inkml:brushProperty name="width" value="0.3" units="cm"/>
      <inkml:brushProperty name="height" value="0.6" units="cm"/>
      <inkml:brushProperty name="color" value="#EDD9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1,'8292'0,"-8270"0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7T09:12:40.120"/>
    </inkml:context>
    <inkml:brush xml:id="br0">
      <inkml:brushProperty name="width" value="0.3" units="cm"/>
      <inkml:brushProperty name="height" value="0.6" units="cm"/>
      <inkml:brushProperty name="color" value="#EDD9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1,'5400'0,"-5374"0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7T09:12:43.371"/>
    </inkml:context>
    <inkml:brush xml:id="br0">
      <inkml:brushProperty name="width" value="0.3" units="cm"/>
      <inkml:brushProperty name="height" value="0.6" units="cm"/>
      <inkml:brushProperty name="color" value="#EDD9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1,'4733'0,"-4710"0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7T09:11:12.682"/>
    </inkml:context>
    <inkml:brush xml:id="br0">
      <inkml:brushProperty name="width" value="0.3" units="cm"/>
      <inkml:brushProperty name="height" value="0.6" units="cm"/>
      <inkml:brushProperty name="color" value="#EDD9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1,'2686'0,"-2657"0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7T09:11:25.165"/>
    </inkml:context>
    <inkml:brush xml:id="br0">
      <inkml:brushProperty name="width" value="0.3" units="cm"/>
      <inkml:brushProperty name="height" value="0.6" units="cm"/>
      <inkml:brushProperty name="color" value="#EDD9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0,'14046'0,"-14018"0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7T09:11:36.809"/>
    </inkml:context>
    <inkml:brush xml:id="br0">
      <inkml:brushProperty name="width" value="0.3" units="cm"/>
      <inkml:brushProperty name="height" value="0.6" units="cm"/>
      <inkml:brushProperty name="color" value="#EDD9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0,'10164'0,"-10141"0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7T09:11:56.554"/>
    </inkml:context>
    <inkml:brush xml:id="br0">
      <inkml:brushProperty name="width" value="0.3" units="cm"/>
      <inkml:brushProperty name="height" value="0.6" units="cm"/>
      <inkml:brushProperty name="color" value="#EDD9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1,'5643'0,"-5620"0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7T09:12:04.316"/>
    </inkml:context>
    <inkml:brush xml:id="br0">
      <inkml:brushProperty name="width" value="0.3" units="cm"/>
      <inkml:brushProperty name="height" value="0.6" units="cm"/>
      <inkml:brushProperty name="color" value="#EDD9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1,'14813'0,"-14790"0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7T09:12:18.036"/>
    </inkml:context>
    <inkml:brush xml:id="br0">
      <inkml:brushProperty name="width" value="0.3" units="cm"/>
      <inkml:brushProperty name="height" value="0.6" units="cm"/>
      <inkml:brushProperty name="color" value="#EDD9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1,'4497'0,"-4468"0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7T09:12:25.373"/>
    </inkml:context>
    <inkml:brush xml:id="br0">
      <inkml:brushProperty name="width" value="0.3" units="cm"/>
      <inkml:brushProperty name="height" value="0.6" units="cm"/>
      <inkml:brushProperty name="color" value="#EDD9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1,'3318'0,"-3295"0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7T09:12:36.817"/>
    </inkml:context>
    <inkml:brush xml:id="br0">
      <inkml:brushProperty name="width" value="0.3" units="cm"/>
      <inkml:brushProperty name="height" value="0.6" units="cm"/>
      <inkml:brushProperty name="color" value="#EDD9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1,'7513'0,"-7477"0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B5A1-9FB0-4A6D-80F9-01F612A66804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CD148-FFD6-44FB-BBED-694A8ECCF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48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CD148-FFD6-44FB-BBED-694A8ECCF5A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9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7A58B-26EE-4B8C-B2F3-1C44FE9FB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8943"/>
            <a:ext cx="9144000" cy="1235139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00264-6062-4F62-9E77-035A7CC5E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8909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3BD05-3522-45DF-83EB-3C242A72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91396-724B-4D32-8214-41E6B320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21451-6B0F-4E99-92DA-FDFA6F70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68F72B8-7DD8-41C2-8726-91D5C44FC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292100"/>
            <a:ext cx="1719707" cy="36512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17130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23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466B1-6A93-44BD-9B4F-1774046B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CA5F0-DA57-41FB-9724-4E2FAE195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082D8-735C-47C6-94AC-4A4F3DDF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85338-2035-4714-9ED0-1FF58006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DB25D-8970-4558-97CC-BA9CCBCF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9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82A3E-023C-461C-B369-62B392F78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18412-001D-41CA-A22E-45CA4EA6B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C2592-7F93-4F84-B126-EF95D9E4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89C3-3EB7-44A1-9F05-7E8D6DE0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3CC5F-8694-4BE6-9DD5-E5ADCB5C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0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40E05-6934-4B51-A07D-8FCF5092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37"/>
            <a:ext cx="10515600" cy="89065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DF547-891D-4D19-A068-4334D7D60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5477891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7AD09-82C3-4BCA-B96F-AC9A8E76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48491-ED38-40EE-B55A-37A45179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B2C19-C00C-46FB-B687-90D032B3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0DE4A-5C1F-49E0-B2DB-C6D687E7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9BE354-C3D5-4E36-B8F9-965ADC66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93C34-0A7C-4F54-9E79-641FE277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D4FA1-1583-4E8B-BA6C-84B3E297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32232-01C7-4E68-87FA-D0567EF1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68406-06F2-4DD3-85A6-C79BEA4E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1CE11-228A-4B2B-8E32-2468BA5CA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FE3F1-8A36-4C94-BB4B-43477E625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8F305-3D58-4DA6-BDF0-5748CDFD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AD800-FD88-4FC1-A7F0-F585D384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BAFB6E-FDD1-4B1D-B1D2-79EA4E6F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6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B1963-A87A-4AF2-9EDD-638B248E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E5FE33-2F2E-40F4-B9F3-141FABB83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1FA00B-3E93-42FE-B432-E5F6E030E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59898E-B7BC-407F-99E9-93F7C25EE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B6CAE-CFA3-48A5-AA56-CFAFE812C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49D461-95D0-408A-ADC7-54696389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3B3B3D-255A-48A8-90BC-1D257686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CF2B50-B9FA-4507-B011-843A4FDF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8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41E0D-FD84-4B78-8F41-271053E0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04F639-359F-4B9C-AE2A-1177CEDC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5DE043-0DB1-4B64-9083-DB215816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9AAD81-D4EE-48F1-B57A-E67F28A5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23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3C4A54-520D-4A07-ACB8-B3EBB0A1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6A604D-5D95-40CD-BEC5-AEC31810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881443-BF06-47D1-88ED-5C49F7D0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1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90B12-270A-42F5-90B7-27EA628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5CDBE-7272-40CE-AF04-5A71F0D5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36862-7BE1-40B3-BED1-0083C05DA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C16DF-DE10-43F2-A071-A3801078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3A282-EA57-4162-9DDD-EBC03A09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70CB8-C44F-4777-B68B-CE6C1022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7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49D6-CD47-434D-A67D-E1408469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5F0073-6764-408A-A4F6-BB0B42102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FAE465-E5A1-40D0-9806-B6A0C07BC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B104C-35E8-4317-92BF-C708618E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2F58F9-0E2F-495D-B007-64978C1E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9EC72C-0764-4D13-90A1-6FE789D7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9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F7E13D-ABCE-4001-BE91-90D146AA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37"/>
            <a:ext cx="10515600" cy="890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81409-4B05-440F-978B-DF4917E8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3584"/>
            <a:ext cx="10515600" cy="547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5D063-8CDF-4C51-8039-764B6B499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D85A-A26F-4A09-8477-D66C9BFA3432}" type="datetimeFigureOut">
              <a:rPr lang="ko-KR" altLang="en-US" smtClean="0"/>
              <a:t>2022-07-14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85D5B-C03A-4D5E-8BE0-0204CD320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E2278-020A-425E-87A8-6A72C8FDB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5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224A3-B3C1-4BAA-93D7-7033BB0C9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거울 설치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8F5F1B-476E-4D85-9B7E-AE05DB5CF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178" y="5417157"/>
            <a:ext cx="11293643" cy="568909"/>
          </a:xfrm>
        </p:spPr>
        <p:txBody>
          <a:bodyPr/>
          <a:lstStyle/>
          <a:p>
            <a:pPr algn="r"/>
            <a:r>
              <a:rPr lang="en-US" altLang="ko-KR" dirty="0"/>
              <a:t>201821011 </a:t>
            </a:r>
            <a:r>
              <a:rPr lang="ko-KR" altLang="en-US" dirty="0"/>
              <a:t>이화경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EA991-9B16-4BD2-9442-3D3B3C3533B6}"/>
              </a:ext>
            </a:extLst>
          </p:cNvPr>
          <p:cNvSpPr txBox="1"/>
          <p:nvPr/>
        </p:nvSpPr>
        <p:spPr>
          <a:xfrm>
            <a:off x="320841" y="256674"/>
            <a:ext cx="194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백준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2151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3ED6A22-47D9-419C-33F9-902FF2D85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421"/>
          <a:stretch/>
        </p:blipFill>
        <p:spPr>
          <a:xfrm>
            <a:off x="223389" y="200040"/>
            <a:ext cx="9170867" cy="64579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61F5519-02C7-FCDC-3C37-79D66AF26863}"/>
                  </a:ext>
                </a:extLst>
              </p14:cNvPr>
              <p14:cNvContentPartPr/>
              <p14:nvPr/>
            </p14:nvContentPartPr>
            <p14:xfrm>
              <a:off x="6111606" y="1623429"/>
              <a:ext cx="299340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61F5519-02C7-FCDC-3C37-79D66AF268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57966" y="1515789"/>
                <a:ext cx="3101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BB4AB23-1650-4D73-2AB3-02041ABDF897}"/>
                  </a:ext>
                </a:extLst>
              </p14:cNvPr>
              <p14:cNvContentPartPr/>
              <p14:nvPr/>
            </p14:nvContentPartPr>
            <p14:xfrm>
              <a:off x="308046" y="1912149"/>
              <a:ext cx="97776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BB4AB23-1650-4D73-2AB3-02041ABDF8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4046" y="1804509"/>
                <a:ext cx="1085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3172D67A-D993-5A7B-4358-DC796B725C22}"/>
                  </a:ext>
                </a:extLst>
              </p14:cNvPr>
              <p14:cNvContentPartPr/>
              <p14:nvPr/>
            </p14:nvContentPartPr>
            <p14:xfrm>
              <a:off x="2848926" y="2287629"/>
              <a:ext cx="506700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3172D67A-D993-5A7B-4358-DC796B725C2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95286" y="2179629"/>
                <a:ext cx="5174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71E7F195-983C-FAC5-DBFB-699C48D050B7}"/>
                  </a:ext>
                </a:extLst>
              </p14:cNvPr>
              <p14:cNvContentPartPr/>
              <p14:nvPr/>
            </p14:nvContentPartPr>
            <p14:xfrm>
              <a:off x="297966" y="2980629"/>
              <a:ext cx="366768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71E7F195-983C-FAC5-DBFB-699C48D050B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4326" y="2872629"/>
                <a:ext cx="3775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D7EA449D-3904-48B0-07C8-5E8716E76573}"/>
                  </a:ext>
                </a:extLst>
              </p14:cNvPr>
              <p14:cNvContentPartPr/>
              <p14:nvPr/>
            </p14:nvContentPartPr>
            <p14:xfrm>
              <a:off x="3310806" y="3269349"/>
              <a:ext cx="204012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D7EA449D-3904-48B0-07C8-5E8716E7657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57166" y="3161709"/>
                <a:ext cx="2147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5600C9AC-DBB7-D5AC-5A31-481366926695}"/>
                  </a:ext>
                </a:extLst>
              </p14:cNvPr>
              <p14:cNvContentPartPr/>
              <p14:nvPr/>
            </p14:nvContentPartPr>
            <p14:xfrm>
              <a:off x="279246" y="3635109"/>
              <a:ext cx="534132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5600C9AC-DBB7-D5AC-5A31-48136692669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5246" y="3527469"/>
                <a:ext cx="5448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CCD71B67-CC43-D3F0-FC22-4DEDF4B80890}"/>
                  </a:ext>
                </a:extLst>
              </p14:cNvPr>
              <p14:cNvContentPartPr/>
              <p14:nvPr/>
            </p14:nvContentPartPr>
            <p14:xfrm>
              <a:off x="933726" y="4722669"/>
              <a:ext cx="1629720" cy="3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CCD71B67-CC43-D3F0-FC22-4DEDF4B8089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9726" y="4615029"/>
                <a:ext cx="1737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009BFA6B-D412-3C45-2D16-73FC4C8F4662}"/>
                  </a:ext>
                </a:extLst>
              </p14:cNvPr>
              <p14:cNvContentPartPr/>
              <p14:nvPr/>
            </p14:nvContentPartPr>
            <p14:xfrm>
              <a:off x="7266846" y="4722669"/>
              <a:ext cx="1203120" cy="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009BFA6B-D412-3C45-2D16-73FC4C8F466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12846" y="4615029"/>
                <a:ext cx="1310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3B1E7633-FB9E-3B6F-1144-FF35DD6E7AEB}"/>
                  </a:ext>
                </a:extLst>
              </p14:cNvPr>
              <p14:cNvContentPartPr/>
              <p14:nvPr/>
            </p14:nvContentPartPr>
            <p14:xfrm>
              <a:off x="1001046" y="5011389"/>
              <a:ext cx="2718000" cy="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3B1E7633-FB9E-3B6F-1144-FF35DD6E7AE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47046" y="4903749"/>
                <a:ext cx="2825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CD2D0859-EBD8-E228-3422-3E1F3D306B06}"/>
                  </a:ext>
                </a:extLst>
              </p14:cNvPr>
              <p14:cNvContentPartPr/>
              <p14:nvPr/>
            </p14:nvContentPartPr>
            <p14:xfrm>
              <a:off x="4138446" y="5011389"/>
              <a:ext cx="1953720" cy="3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CD2D0859-EBD8-E228-3422-3E1F3D306B0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84806" y="4903749"/>
                <a:ext cx="2061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DF05E210-9452-E246-3073-AACF7D2C5251}"/>
                  </a:ext>
                </a:extLst>
              </p14:cNvPr>
              <p14:cNvContentPartPr/>
              <p14:nvPr/>
            </p14:nvContentPartPr>
            <p14:xfrm>
              <a:off x="6929886" y="5011389"/>
              <a:ext cx="1712520" cy="3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DF05E210-9452-E246-3073-AACF7D2C525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876246" y="4903749"/>
                <a:ext cx="18201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직사각형 27">
            <a:extLst>
              <a:ext uri="{FF2B5EF4-FFF2-40B4-BE49-F238E27FC236}">
                <a16:creationId xmlns:a16="http://schemas.microsoft.com/office/drawing/2014/main" id="{59694125-A7BF-205F-909D-B047E176CA37}"/>
              </a:ext>
            </a:extLst>
          </p:cNvPr>
          <p:cNvSpPr/>
          <p:nvPr/>
        </p:nvSpPr>
        <p:spPr>
          <a:xfrm rot="18824604">
            <a:off x="10104438" y="2197602"/>
            <a:ext cx="1652587" cy="147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거울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D6B21F6-6CCA-28EA-8183-2DB77DE81487}"/>
              </a:ext>
            </a:extLst>
          </p:cNvPr>
          <p:cNvGrpSpPr/>
          <p:nvPr/>
        </p:nvGrpSpPr>
        <p:grpSpPr>
          <a:xfrm>
            <a:off x="9723941" y="983457"/>
            <a:ext cx="1128862" cy="1220470"/>
            <a:chOff x="9723941" y="983457"/>
            <a:chExt cx="1128862" cy="1220470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F915E0F-7F7B-4B4F-F854-F270E95FE32C}"/>
                </a:ext>
              </a:extLst>
            </p:cNvPr>
            <p:cNvCxnSpPr>
              <a:cxnSpLocks/>
            </p:cNvCxnSpPr>
            <p:nvPr/>
          </p:nvCxnSpPr>
          <p:spPr>
            <a:xfrm>
              <a:off x="10852803" y="983457"/>
              <a:ext cx="0" cy="1220470"/>
            </a:xfrm>
            <a:prstGeom prst="straightConnector1">
              <a:avLst/>
            </a:prstGeom>
            <a:ln w="60325"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A787C36-AF54-EFCE-ED18-CA4E06C496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23941" y="2174506"/>
              <a:ext cx="1128862" cy="0"/>
            </a:xfrm>
            <a:prstGeom prst="straightConnector1">
              <a:avLst/>
            </a:prstGeom>
            <a:ln w="6032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E9E7ED5-4A9B-5F5A-96F4-C61F8689B93A}"/>
              </a:ext>
            </a:extLst>
          </p:cNvPr>
          <p:cNvSpPr/>
          <p:nvPr/>
        </p:nvSpPr>
        <p:spPr>
          <a:xfrm rot="2680064">
            <a:off x="9969272" y="4808351"/>
            <a:ext cx="1652587" cy="147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거울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98DE08E-00EC-DD79-B636-551472542559}"/>
              </a:ext>
            </a:extLst>
          </p:cNvPr>
          <p:cNvGrpSpPr/>
          <p:nvPr/>
        </p:nvGrpSpPr>
        <p:grpSpPr>
          <a:xfrm flipH="1">
            <a:off x="10852803" y="3559385"/>
            <a:ext cx="1128862" cy="1220470"/>
            <a:chOff x="9723941" y="983457"/>
            <a:chExt cx="1128862" cy="1220470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174E908C-F5CB-1602-94AE-20F865D885D8}"/>
                </a:ext>
              </a:extLst>
            </p:cNvPr>
            <p:cNvCxnSpPr>
              <a:cxnSpLocks/>
            </p:cNvCxnSpPr>
            <p:nvPr/>
          </p:nvCxnSpPr>
          <p:spPr>
            <a:xfrm>
              <a:off x="10852803" y="983457"/>
              <a:ext cx="0" cy="1220470"/>
            </a:xfrm>
            <a:prstGeom prst="straightConnector1">
              <a:avLst/>
            </a:prstGeom>
            <a:ln w="60325">
              <a:solidFill>
                <a:schemeClr val="accent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13D5506E-9184-1AE9-5C1B-2A1D65A6B7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23941" y="2174506"/>
              <a:ext cx="1128862" cy="0"/>
            </a:xfrm>
            <a:prstGeom prst="straightConnector1">
              <a:avLst/>
            </a:prstGeom>
            <a:ln w="6032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148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A10500-2EBB-4206-A11F-B4201DF0C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286" y="3133745"/>
            <a:ext cx="7315614" cy="2962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출발문 </a:t>
            </a:r>
            <a:r>
              <a:rPr lang="en-US" altLang="ko-KR" sz="18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# </a:t>
            </a:r>
            <a:r>
              <a:rPr lang="ko-KR" altLang="en-US" sz="18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에서 갈 수 있는 방향은 상하좌우 </a:t>
            </a:r>
            <a:r>
              <a:rPr lang="en-US" altLang="ko-KR" sz="18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4</a:t>
            </a:r>
            <a:r>
              <a:rPr lang="ko-KR" altLang="en-US" sz="18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개</a:t>
            </a:r>
            <a:endParaRPr lang="en-US" altLang="ko-KR" sz="18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. </a:t>
            </a:r>
            <a:r>
              <a:rPr lang="ko-KR" altLang="en-US" sz="18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에서는 무조건 직진</a:t>
            </a:r>
          </a:p>
          <a:p>
            <a:pPr marL="0" indent="0">
              <a:buNone/>
            </a:pPr>
            <a:r>
              <a:rPr lang="en-US" altLang="ko-KR" sz="18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! </a:t>
            </a:r>
            <a:r>
              <a:rPr lang="ko-KR" altLang="en-US" sz="18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에서 거울을 안 놓으면 직진</a:t>
            </a:r>
            <a:r>
              <a:rPr lang="en-US" altLang="ko-KR" sz="18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, </a:t>
            </a:r>
            <a:r>
              <a:rPr lang="ko-KR" altLang="en-US" sz="18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거울을 놓으면 두 방향으로 갈 수 있다</a:t>
            </a:r>
            <a:r>
              <a:rPr lang="en-US" altLang="ko-KR" sz="18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!</a:t>
            </a:r>
          </a:p>
          <a:p>
            <a:pPr marL="0" indent="0">
              <a:buNone/>
            </a:pPr>
            <a:endParaRPr lang="en-US" altLang="ko-KR" sz="18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어느 방향에서 왔는지</a:t>
            </a:r>
            <a:r>
              <a:rPr lang="en-US" altLang="ko-KR" sz="18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(</a:t>
            </a:r>
            <a:r>
              <a:rPr lang="ko-KR" altLang="en-US" sz="18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어느 방향으로 가는지</a:t>
            </a:r>
            <a:r>
              <a:rPr lang="en-US" altLang="ko-KR" sz="18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)</a:t>
            </a:r>
            <a:r>
              <a:rPr lang="ko-KR" altLang="en-US" sz="18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중요</a:t>
            </a:r>
            <a:r>
              <a:rPr lang="en-US" altLang="ko-KR" sz="18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!</a:t>
            </a:r>
          </a:p>
          <a:p>
            <a:pPr marL="0" indent="0">
              <a:buNone/>
            </a:pPr>
            <a:endParaRPr lang="en-US" altLang="ko-KR" sz="18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출발점에서부터 갈 수 있는 방향을 큐에 넣고 반복 </a:t>
            </a:r>
            <a:r>
              <a:rPr lang="en-US" altLang="ko-KR" sz="18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-&gt; BFS</a:t>
            </a:r>
          </a:p>
          <a:p>
            <a:pPr marL="0" indent="0">
              <a:buNone/>
            </a:pPr>
            <a:endParaRPr lang="en-US" altLang="ko-KR" sz="18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85EC68AB-583A-46AC-9DB8-71F67367E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463637"/>
              </p:ext>
            </p:extLst>
          </p:nvPr>
        </p:nvGraphicFramePr>
        <p:xfrm>
          <a:off x="275633" y="2721012"/>
          <a:ext cx="3292824" cy="32193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8804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548804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548804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548804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548804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548804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</a:tblGrid>
              <a:tr h="5166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05650"/>
                  </a:ext>
                </a:extLst>
              </a:tr>
              <a:tr h="54052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#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  <a:tr h="54052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.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!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.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969186"/>
                  </a:ext>
                </a:extLst>
              </a:tr>
              <a:tr h="54052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!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.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!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28351"/>
                  </a:ext>
                </a:extLst>
              </a:tr>
              <a:tr h="54052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.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!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.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384620"/>
                  </a:ext>
                </a:extLst>
              </a:tr>
              <a:tr h="54052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#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02151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6E5EFAF8-95A1-89C3-B39B-F5FFB3359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070"/>
          <a:stretch/>
        </p:blipFill>
        <p:spPr>
          <a:xfrm>
            <a:off x="91550" y="94338"/>
            <a:ext cx="6971088" cy="1984005"/>
          </a:xfrm>
          <a:prstGeom prst="rect">
            <a:avLst/>
          </a:prstGeom>
        </p:spPr>
      </p:pic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8FA16FC-E226-6160-5088-3F5F15FCD66A}"/>
              </a:ext>
            </a:extLst>
          </p:cNvPr>
          <p:cNvCxnSpPr/>
          <p:nvPr/>
        </p:nvCxnSpPr>
        <p:spPr>
          <a:xfrm rot="5400000">
            <a:off x="1263822" y="4025631"/>
            <a:ext cx="1876425" cy="1104900"/>
          </a:xfrm>
          <a:prstGeom prst="bentConnector3">
            <a:avLst/>
          </a:prstGeom>
          <a:ln w="53975">
            <a:solidFill>
              <a:schemeClr val="accent1">
                <a:alpha val="4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84902CE-F580-8046-AF27-4C8A66E81C9F}"/>
              </a:ext>
            </a:extLst>
          </p:cNvPr>
          <p:cNvCxnSpPr/>
          <p:nvPr/>
        </p:nvCxnSpPr>
        <p:spPr>
          <a:xfrm flipV="1">
            <a:off x="2538413" y="4419600"/>
            <a:ext cx="442912" cy="390525"/>
          </a:xfrm>
          <a:prstGeom prst="line">
            <a:avLst/>
          </a:prstGeom>
          <a:ln w="412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5774865-8CF7-96D7-F54B-A62960FB21C0}"/>
              </a:ext>
            </a:extLst>
          </p:cNvPr>
          <p:cNvCxnSpPr/>
          <p:nvPr/>
        </p:nvCxnSpPr>
        <p:spPr>
          <a:xfrm flipV="1">
            <a:off x="1403937" y="4366944"/>
            <a:ext cx="442912" cy="390525"/>
          </a:xfrm>
          <a:prstGeom prst="line">
            <a:avLst/>
          </a:prstGeom>
          <a:ln w="412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11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A10500-2EBB-4206-A11F-B4201DF0C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584" y="255319"/>
            <a:ext cx="7315614" cy="1341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좌표 </a:t>
            </a:r>
            <a:r>
              <a:rPr lang="en-US" altLang="ko-KR" sz="18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x, y</a:t>
            </a:r>
          </a:p>
          <a:p>
            <a:pPr marL="0" indent="0">
              <a:buNone/>
            </a:pPr>
            <a:r>
              <a:rPr lang="ko-KR" altLang="en-US" sz="18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방향 </a:t>
            </a:r>
            <a:r>
              <a:rPr lang="en-US" altLang="ko-KR" sz="1800" dirty="0" err="1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dir</a:t>
            </a:r>
            <a:endParaRPr lang="en-US" altLang="ko-KR" sz="18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거울 개수 </a:t>
            </a:r>
            <a:r>
              <a:rPr lang="en-US" altLang="ko-KR" sz="18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mir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85EC68AB-583A-46AC-9DB8-71F67367E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537642"/>
              </p:ext>
            </p:extLst>
          </p:nvPr>
        </p:nvGraphicFramePr>
        <p:xfrm>
          <a:off x="-86317" y="1819348"/>
          <a:ext cx="3292824" cy="32193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8804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548804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548804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548804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548804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548804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</a:tblGrid>
              <a:tr h="5166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05650"/>
                  </a:ext>
                </a:extLst>
              </a:tr>
              <a:tr h="54052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#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!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!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  <a:tr h="54052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!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!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969186"/>
                  </a:ext>
                </a:extLst>
              </a:tr>
              <a:tr h="54052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!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!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!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28351"/>
                  </a:ext>
                </a:extLst>
              </a:tr>
              <a:tr h="54052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!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!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!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!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384620"/>
                  </a:ext>
                </a:extLst>
              </a:tr>
              <a:tr h="54052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#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02151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57A75A95-5D09-70A1-8A32-418D8BC4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62" y="255319"/>
            <a:ext cx="1076475" cy="1286054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2E96D1D-6A87-B796-E1BF-CE0374E994B6}"/>
              </a:ext>
            </a:extLst>
          </p:cNvPr>
          <p:cNvCxnSpPr>
            <a:cxnSpLocks/>
          </p:cNvCxnSpPr>
          <p:nvPr/>
        </p:nvCxnSpPr>
        <p:spPr>
          <a:xfrm>
            <a:off x="927687" y="2612365"/>
            <a:ext cx="19685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B53838-2CD8-942E-AE58-660A2ED51CDF}"/>
              </a:ext>
            </a:extLst>
          </p:cNvPr>
          <p:cNvCxnSpPr>
            <a:cxnSpLocks/>
          </p:cNvCxnSpPr>
          <p:nvPr/>
        </p:nvCxnSpPr>
        <p:spPr>
          <a:xfrm>
            <a:off x="1484899" y="2608494"/>
            <a:ext cx="19685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7923C42-2FD0-EB2E-2971-60880C708E4D}"/>
              </a:ext>
            </a:extLst>
          </p:cNvPr>
          <p:cNvCxnSpPr>
            <a:cxnSpLocks/>
          </p:cNvCxnSpPr>
          <p:nvPr/>
        </p:nvCxnSpPr>
        <p:spPr>
          <a:xfrm>
            <a:off x="1287634" y="2782129"/>
            <a:ext cx="0" cy="18097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719B9E8-A442-2C2F-5E6E-A68A075E9C9D}"/>
              </a:ext>
            </a:extLst>
          </p:cNvPr>
          <p:cNvCxnSpPr>
            <a:cxnSpLocks/>
          </p:cNvCxnSpPr>
          <p:nvPr/>
        </p:nvCxnSpPr>
        <p:spPr>
          <a:xfrm>
            <a:off x="1833734" y="2778954"/>
            <a:ext cx="0" cy="18097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56262EC-930B-F949-9540-7E3B294095AC}"/>
              </a:ext>
            </a:extLst>
          </p:cNvPr>
          <p:cNvCxnSpPr>
            <a:cxnSpLocks/>
          </p:cNvCxnSpPr>
          <p:nvPr/>
        </p:nvCxnSpPr>
        <p:spPr>
          <a:xfrm>
            <a:off x="1463844" y="3138719"/>
            <a:ext cx="19685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A3317A1-EDE1-C113-93CE-197354B2A77C}"/>
              </a:ext>
            </a:extLst>
          </p:cNvPr>
          <p:cNvCxnSpPr>
            <a:cxnSpLocks/>
          </p:cNvCxnSpPr>
          <p:nvPr/>
        </p:nvCxnSpPr>
        <p:spPr>
          <a:xfrm>
            <a:off x="1833734" y="3318704"/>
            <a:ext cx="0" cy="18097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77C721B-FDAD-C43F-3FB3-6D12C2AE0099}"/>
              </a:ext>
            </a:extLst>
          </p:cNvPr>
          <p:cNvCxnSpPr>
            <a:cxnSpLocks/>
          </p:cNvCxnSpPr>
          <p:nvPr/>
        </p:nvCxnSpPr>
        <p:spPr>
          <a:xfrm flipV="1">
            <a:off x="1926431" y="2778954"/>
            <a:ext cx="0" cy="180976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8A4AD6C-2D91-8985-0892-DBDBD726D628}"/>
              </a:ext>
            </a:extLst>
          </p:cNvPr>
          <p:cNvCxnSpPr>
            <a:cxnSpLocks/>
          </p:cNvCxnSpPr>
          <p:nvPr/>
        </p:nvCxnSpPr>
        <p:spPr>
          <a:xfrm flipH="1">
            <a:off x="1463844" y="2501143"/>
            <a:ext cx="19685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287BC7C-1BAE-ED11-D1DC-A5CB5529494D}"/>
              </a:ext>
            </a:extLst>
          </p:cNvPr>
          <p:cNvCxnSpPr>
            <a:cxnSpLocks/>
          </p:cNvCxnSpPr>
          <p:nvPr/>
        </p:nvCxnSpPr>
        <p:spPr>
          <a:xfrm flipH="1">
            <a:off x="1463844" y="3232186"/>
            <a:ext cx="19685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AFF7BF4-7B38-94A5-6DE1-5C41E50AE72E}"/>
              </a:ext>
            </a:extLst>
          </p:cNvPr>
          <p:cNvCxnSpPr>
            <a:cxnSpLocks/>
          </p:cNvCxnSpPr>
          <p:nvPr/>
        </p:nvCxnSpPr>
        <p:spPr>
          <a:xfrm>
            <a:off x="1290015" y="3318704"/>
            <a:ext cx="0" cy="18097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A55F41C-8B41-0E01-CA5B-21B70EC1F83E}"/>
              </a:ext>
            </a:extLst>
          </p:cNvPr>
          <p:cNvCxnSpPr>
            <a:cxnSpLocks/>
          </p:cNvCxnSpPr>
          <p:nvPr/>
        </p:nvCxnSpPr>
        <p:spPr>
          <a:xfrm flipV="1">
            <a:off x="1196975" y="2778954"/>
            <a:ext cx="0" cy="18097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내용 개체 틀 2">
            <a:extLst>
              <a:ext uri="{FF2B5EF4-FFF2-40B4-BE49-F238E27FC236}">
                <a16:creationId xmlns:a16="http://schemas.microsoft.com/office/drawing/2014/main" id="{B2CE5EAC-B224-F69A-9A59-64D7BBA92234}"/>
              </a:ext>
            </a:extLst>
          </p:cNvPr>
          <p:cNvSpPr txBox="1">
            <a:spLocks/>
          </p:cNvSpPr>
          <p:nvPr/>
        </p:nvSpPr>
        <p:spPr>
          <a:xfrm>
            <a:off x="3391487" y="2356094"/>
            <a:ext cx="7315614" cy="1341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무한루프 발생</a:t>
            </a:r>
            <a:r>
              <a:rPr lang="en-US" altLang="ko-KR" sz="18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3</a:t>
            </a:r>
            <a:r>
              <a:rPr lang="ko-KR" altLang="en-US" sz="18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차원 배열</a:t>
            </a:r>
            <a:r>
              <a:rPr lang="en-US" altLang="ko-KR" sz="18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[y][x][4]</a:t>
            </a:r>
            <a:r>
              <a:rPr lang="ko-KR" altLang="en-US" sz="18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로 네 방향에 대한 거울 개수를 저장해서 가지치기</a:t>
            </a:r>
            <a:endParaRPr lang="en-US" altLang="ko-KR" sz="18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98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D00A7F-9453-0ED7-EC54-96CA8B97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11" y="158066"/>
            <a:ext cx="6106377" cy="48203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B43196-7595-EAEC-57AA-CBE79D48A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956" y="1796518"/>
            <a:ext cx="3219899" cy="4858428"/>
          </a:xfrm>
          <a:prstGeom prst="rect">
            <a:avLst/>
          </a:prstGeom>
        </p:spPr>
      </p:pic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9C819706-5DBD-CF18-D56E-34CE6CA9B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084" y="3608792"/>
            <a:ext cx="7315614" cy="2964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#</a:t>
            </a: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을 만나면 값을 갱신할 거</a:t>
            </a:r>
            <a:endParaRPr lang="en-US" altLang="ko-KR" sz="16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CB1554BE-82AD-348A-75F4-0E3B8994A56E}"/>
              </a:ext>
            </a:extLst>
          </p:cNvPr>
          <p:cNvSpPr txBox="1">
            <a:spLocks/>
          </p:cNvSpPr>
          <p:nvPr/>
        </p:nvSpPr>
        <p:spPr>
          <a:xfrm>
            <a:off x="1944859" y="4077503"/>
            <a:ext cx="7315614" cy="2964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Pos</a:t>
            </a: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를 저장할 큐 </a:t>
            </a:r>
            <a:r>
              <a:rPr lang="en-US" altLang="ko-KR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Q</a:t>
            </a:r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041EE951-ED72-B230-6D5D-452D1195F43E}"/>
              </a:ext>
            </a:extLst>
          </p:cNvPr>
          <p:cNvSpPr txBox="1">
            <a:spLocks/>
          </p:cNvSpPr>
          <p:nvPr/>
        </p:nvSpPr>
        <p:spPr>
          <a:xfrm>
            <a:off x="3097384" y="4619829"/>
            <a:ext cx="7315614" cy="2964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오른쪽부터 시계방향 순으로 큐에 넣을 거</a:t>
            </a:r>
            <a:endParaRPr lang="en-US" altLang="ko-KR" sz="16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41E70F7-7C0F-7A19-7652-0D0EF96E7859}"/>
              </a:ext>
            </a:extLst>
          </p:cNvPr>
          <p:cNvCxnSpPr>
            <a:cxnSpLocks/>
          </p:cNvCxnSpPr>
          <p:nvPr/>
        </p:nvCxnSpPr>
        <p:spPr>
          <a:xfrm>
            <a:off x="6802069" y="4720565"/>
            <a:ext cx="19685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64B3C06-54BA-B5B6-0364-D38D45CDD342}"/>
              </a:ext>
            </a:extLst>
          </p:cNvPr>
          <p:cNvCxnSpPr>
            <a:cxnSpLocks/>
          </p:cNvCxnSpPr>
          <p:nvPr/>
        </p:nvCxnSpPr>
        <p:spPr>
          <a:xfrm flipH="1">
            <a:off x="6478219" y="4720565"/>
            <a:ext cx="19685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A80EFE3-A313-C6E9-523A-4D2133BBCEFF}"/>
              </a:ext>
            </a:extLst>
          </p:cNvPr>
          <p:cNvCxnSpPr>
            <a:cxnSpLocks/>
          </p:cNvCxnSpPr>
          <p:nvPr/>
        </p:nvCxnSpPr>
        <p:spPr>
          <a:xfrm>
            <a:off x="6746932" y="4784054"/>
            <a:ext cx="0" cy="19433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5782037-4614-661F-27AC-0603D85353BC}"/>
              </a:ext>
            </a:extLst>
          </p:cNvPr>
          <p:cNvCxnSpPr>
            <a:cxnSpLocks/>
          </p:cNvCxnSpPr>
          <p:nvPr/>
        </p:nvCxnSpPr>
        <p:spPr>
          <a:xfrm flipV="1">
            <a:off x="6739420" y="4460875"/>
            <a:ext cx="0" cy="19683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D87436A3-F2BC-CEA5-E73D-C8FFDBE1C5BA}"/>
              </a:ext>
            </a:extLst>
          </p:cNvPr>
          <p:cNvSpPr txBox="1">
            <a:spLocks/>
          </p:cNvSpPr>
          <p:nvPr/>
        </p:nvSpPr>
        <p:spPr>
          <a:xfrm>
            <a:off x="6998919" y="4643764"/>
            <a:ext cx="278771" cy="248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0</a:t>
            </a: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76AA740D-08FA-2E43-0B95-F169531C8852}"/>
              </a:ext>
            </a:extLst>
          </p:cNvPr>
          <p:cNvSpPr txBox="1">
            <a:spLocks/>
          </p:cNvSpPr>
          <p:nvPr/>
        </p:nvSpPr>
        <p:spPr>
          <a:xfrm>
            <a:off x="6621723" y="5013910"/>
            <a:ext cx="278771" cy="248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1</a:t>
            </a:r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352709D4-4810-B4F4-9B03-E4C5BE5169F5}"/>
              </a:ext>
            </a:extLst>
          </p:cNvPr>
          <p:cNvSpPr txBox="1">
            <a:spLocks/>
          </p:cNvSpPr>
          <p:nvPr/>
        </p:nvSpPr>
        <p:spPr>
          <a:xfrm>
            <a:off x="6265276" y="4643763"/>
            <a:ext cx="278771" cy="248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2</a:t>
            </a:r>
          </a:p>
        </p:txBody>
      </p:sp>
      <p:sp>
        <p:nvSpPr>
          <p:cNvPr id="42" name="내용 개체 틀 2">
            <a:extLst>
              <a:ext uri="{FF2B5EF4-FFF2-40B4-BE49-F238E27FC236}">
                <a16:creationId xmlns:a16="http://schemas.microsoft.com/office/drawing/2014/main" id="{E0348193-1E99-1239-1423-350EBE1462B2}"/>
              </a:ext>
            </a:extLst>
          </p:cNvPr>
          <p:cNvSpPr txBox="1">
            <a:spLocks/>
          </p:cNvSpPr>
          <p:nvPr/>
        </p:nvSpPr>
        <p:spPr>
          <a:xfrm>
            <a:off x="6607546" y="4261446"/>
            <a:ext cx="278771" cy="248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3</a:t>
            </a:r>
          </a:p>
        </p:txBody>
      </p:sp>
      <p:sp>
        <p:nvSpPr>
          <p:cNvPr id="43" name="내용 개체 틀 2">
            <a:extLst>
              <a:ext uri="{FF2B5EF4-FFF2-40B4-BE49-F238E27FC236}">
                <a16:creationId xmlns:a16="http://schemas.microsoft.com/office/drawing/2014/main" id="{90BF7296-A9E8-D33A-5CC9-503EF5B3AE12}"/>
              </a:ext>
            </a:extLst>
          </p:cNvPr>
          <p:cNvSpPr txBox="1">
            <a:spLocks/>
          </p:cNvSpPr>
          <p:nvPr/>
        </p:nvSpPr>
        <p:spPr>
          <a:xfrm>
            <a:off x="7914664" y="3757021"/>
            <a:ext cx="7315614" cy="2964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첫번째 문은 </a:t>
            </a:r>
            <a:r>
              <a:rPr lang="en-US" altLang="ko-KR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*</a:t>
            </a: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으로 </a:t>
            </a:r>
            <a:r>
              <a:rPr lang="ko-KR" altLang="en-US" sz="1600" dirty="0" err="1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바꿔주기</a:t>
            </a:r>
            <a:endParaRPr lang="en-US" altLang="ko-KR" sz="16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6DD6C936-9F7F-FEBF-C2BC-063328319352}"/>
              </a:ext>
            </a:extLst>
          </p:cNvPr>
          <p:cNvSpPr txBox="1">
            <a:spLocks/>
          </p:cNvSpPr>
          <p:nvPr/>
        </p:nvSpPr>
        <p:spPr>
          <a:xfrm>
            <a:off x="6739420" y="5717524"/>
            <a:ext cx="7315614" cy="2964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check </a:t>
            </a: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배열을 </a:t>
            </a:r>
            <a:r>
              <a:rPr lang="en-US" altLang="ko-KR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Int </a:t>
            </a: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최대값으로 초기화</a:t>
            </a:r>
            <a:endParaRPr lang="en-US" altLang="ko-KR" sz="16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59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A10500-2EBB-4206-A11F-B4201DF0C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48" y="255319"/>
            <a:ext cx="7315614" cy="1341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첫번째 문에서 네 방향 중 갈 수 있는 방향을 큐에 넣고</a:t>
            </a:r>
            <a:endParaRPr lang="en-US" altLang="ko-KR" sz="16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갈 수 있는 방향의 거울 개수를 </a:t>
            </a:r>
            <a:r>
              <a:rPr lang="en-US" altLang="ko-KR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0</a:t>
            </a: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으로 바꾸는 작업</a:t>
            </a:r>
            <a:endParaRPr lang="en-US" altLang="ko-KR" sz="16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AD4E26-FE19-8816-8274-2CF17ED70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7" y="995924"/>
            <a:ext cx="5934903" cy="2619741"/>
          </a:xfrm>
          <a:prstGeom prst="rect">
            <a:avLst/>
          </a:prstGeom>
        </p:spPr>
      </p:pic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C84A9A70-9C4B-BC15-4490-843AA001F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89720"/>
              </p:ext>
            </p:extLst>
          </p:nvPr>
        </p:nvGraphicFramePr>
        <p:xfrm>
          <a:off x="8152808" y="3121062"/>
          <a:ext cx="3292824" cy="32193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8804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548804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548804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548804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548804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548804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</a:tblGrid>
              <a:tr h="5166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05650"/>
                  </a:ext>
                </a:extLst>
              </a:tr>
              <a:tr h="54052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#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  <a:tr h="54052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.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!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.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969186"/>
                  </a:ext>
                </a:extLst>
              </a:tr>
              <a:tr h="54052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!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.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!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28351"/>
                  </a:ext>
                </a:extLst>
              </a:tr>
              <a:tr h="54052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.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!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.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384620"/>
                  </a:ext>
                </a:extLst>
              </a:tr>
              <a:tr h="54052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#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02151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6CFC2B-072B-D02F-80DD-9E24F6E9814B}"/>
              </a:ext>
            </a:extLst>
          </p:cNvPr>
          <p:cNvCxnSpPr>
            <a:cxnSpLocks/>
          </p:cNvCxnSpPr>
          <p:nvPr/>
        </p:nvCxnSpPr>
        <p:spPr>
          <a:xfrm>
            <a:off x="10633132" y="4117304"/>
            <a:ext cx="0" cy="19433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55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866513F-4762-5CB4-769D-5C6BC2A76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1"/>
          <a:stretch/>
        </p:blipFill>
        <p:spPr>
          <a:xfrm>
            <a:off x="271047" y="478156"/>
            <a:ext cx="5936634" cy="504895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A10500-2EBB-4206-A11F-B4201DF0C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047" y="129541"/>
            <a:ext cx="7315614" cy="318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큐가 비워질 때까지 </a:t>
            </a:r>
            <a:r>
              <a:rPr lang="ko-KR" altLang="en-US" sz="1600" dirty="0" err="1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반복문</a:t>
            </a: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돌기</a:t>
            </a:r>
            <a:endParaRPr lang="en-US" altLang="ko-KR" sz="16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2B93739-FE6E-C318-9496-5648350BFBFE}"/>
              </a:ext>
            </a:extLst>
          </p:cNvPr>
          <p:cNvSpPr txBox="1">
            <a:spLocks/>
          </p:cNvSpPr>
          <p:nvPr/>
        </p:nvSpPr>
        <p:spPr>
          <a:xfrm>
            <a:off x="2438193" y="880134"/>
            <a:ext cx="7315614" cy="16535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큐에서 첫번째 </a:t>
            </a:r>
            <a:r>
              <a:rPr lang="en-US" altLang="ko-KR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Pos</a:t>
            </a: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를 </a:t>
            </a:r>
            <a:r>
              <a:rPr lang="en-US" altLang="ko-KR" sz="1600" dirty="0" err="1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tmp</a:t>
            </a: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에 가져오고</a:t>
            </a:r>
            <a:r>
              <a:rPr lang="en-US" altLang="ko-KR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각 값을 </a:t>
            </a:r>
            <a:r>
              <a:rPr lang="en-US" altLang="ko-KR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cx, cy, </a:t>
            </a:r>
            <a:r>
              <a:rPr lang="en-US" altLang="ko-KR" sz="1600" dirty="0" err="1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cdir</a:t>
            </a: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에 저장</a:t>
            </a:r>
            <a:endParaRPr lang="en-US" altLang="ko-KR" sz="16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      다음 좌표를 계산해 </a:t>
            </a:r>
            <a:r>
              <a:rPr lang="en-US" altLang="ko-KR" sz="1600" dirty="0" err="1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nx</a:t>
            </a:r>
            <a:r>
              <a:rPr lang="en-US" altLang="ko-KR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, </a:t>
            </a:r>
            <a:r>
              <a:rPr lang="en-US" altLang="ko-KR" sz="1600" dirty="0" err="1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ny</a:t>
            </a: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에 저장</a:t>
            </a:r>
            <a:endParaRPr lang="en-US" altLang="ko-KR" sz="16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32E414F-1B67-7F28-F3CD-0296F51AC1E7}"/>
              </a:ext>
            </a:extLst>
          </p:cNvPr>
          <p:cNvSpPr txBox="1">
            <a:spLocks/>
          </p:cNvSpPr>
          <p:nvPr/>
        </p:nvSpPr>
        <p:spPr>
          <a:xfrm>
            <a:off x="6295368" y="3259610"/>
            <a:ext cx="5372757" cy="250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err="1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nx</a:t>
            </a:r>
            <a:r>
              <a:rPr lang="en-US" altLang="ko-KR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, </a:t>
            </a:r>
            <a:r>
              <a:rPr lang="en-US" altLang="ko-KR" sz="1600" dirty="0" err="1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ny</a:t>
            </a: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가 유효한 값이고 다음 좌표가 벽 </a:t>
            </a:r>
            <a:r>
              <a:rPr lang="en-US" altLang="ko-KR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* </a:t>
            </a: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이 아니라면</a:t>
            </a:r>
            <a:endParaRPr lang="en-US" altLang="ko-KR" sz="16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다음 좌표가 두번째 문 </a:t>
            </a:r>
            <a:r>
              <a:rPr lang="en-US" altLang="ko-KR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# </a:t>
            </a: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이면 </a:t>
            </a:r>
            <a:endParaRPr lang="en-US" altLang="ko-KR" sz="16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err="1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ans</a:t>
            </a:r>
            <a:r>
              <a:rPr lang="en-US" altLang="ko-KR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</a:t>
            </a: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값을 갱신</a:t>
            </a:r>
            <a:endParaRPr lang="en-US" altLang="ko-KR" sz="16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다음 좌표가 </a:t>
            </a:r>
            <a:r>
              <a:rPr lang="en-US" altLang="ko-KR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. </a:t>
            </a: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이면 </a:t>
            </a:r>
            <a:endParaRPr lang="en-US" altLang="ko-KR" sz="16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거울 개수를 체크하고 </a:t>
            </a:r>
            <a:endParaRPr lang="en-US" altLang="ko-KR" sz="16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직진해야 하니까 </a:t>
            </a:r>
            <a:r>
              <a:rPr lang="en-US" altLang="ko-KR" sz="1600" dirty="0" err="1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dir</a:t>
            </a:r>
            <a:r>
              <a:rPr lang="en-US" altLang="ko-KR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 </a:t>
            </a: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값을 바꾸지 않고 </a:t>
            </a:r>
            <a:r>
              <a:rPr lang="en-US" altLang="ko-KR" sz="1600" dirty="0" err="1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tmp</a:t>
            </a: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를 큐에 넣기</a:t>
            </a:r>
            <a:endParaRPr lang="en-US" altLang="ko-KR" sz="16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60A90D-B851-9924-D28A-E4F9FF568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96024"/>
              </p:ext>
            </p:extLst>
          </p:nvPr>
        </p:nvGraphicFramePr>
        <p:xfrm>
          <a:off x="8539188" y="-131361"/>
          <a:ext cx="3292824" cy="32193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8804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548804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548804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548804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548804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548804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</a:tblGrid>
              <a:tr h="51669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05650"/>
                  </a:ext>
                </a:extLst>
              </a:tr>
              <a:tr h="54052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#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  <a:tr h="54052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.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!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.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969186"/>
                  </a:ext>
                </a:extLst>
              </a:tr>
              <a:tr h="54052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!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.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!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328351"/>
                  </a:ext>
                </a:extLst>
              </a:tr>
              <a:tr h="54052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.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!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.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384620"/>
                  </a:ext>
                </a:extLst>
              </a:tr>
              <a:tr h="54052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#</a:t>
                      </a:r>
                      <a:endParaRPr lang="ko-KR" altLang="en-US" sz="2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02151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4B585DD-CA8A-7293-DBE0-8699C0DC7416}"/>
              </a:ext>
            </a:extLst>
          </p:cNvPr>
          <p:cNvCxnSpPr>
            <a:cxnSpLocks/>
          </p:cNvCxnSpPr>
          <p:nvPr/>
        </p:nvCxnSpPr>
        <p:spPr>
          <a:xfrm>
            <a:off x="11023657" y="825488"/>
            <a:ext cx="0" cy="19433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26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243706F-58B4-07AE-333F-7C92CCBB2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222"/>
          <a:stretch/>
        </p:blipFill>
        <p:spPr>
          <a:xfrm>
            <a:off x="257175" y="228600"/>
            <a:ext cx="5936634" cy="4648200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32E414F-1B67-7F28-F3CD-0296F51AC1E7}"/>
              </a:ext>
            </a:extLst>
          </p:cNvPr>
          <p:cNvSpPr txBox="1">
            <a:spLocks/>
          </p:cNvSpPr>
          <p:nvPr/>
        </p:nvSpPr>
        <p:spPr>
          <a:xfrm>
            <a:off x="6266793" y="228600"/>
            <a:ext cx="5372757" cy="2508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다음 좌표가 </a:t>
            </a:r>
            <a:r>
              <a:rPr lang="en-US" altLang="ko-KR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! </a:t>
            </a: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이면 </a:t>
            </a:r>
            <a:endParaRPr lang="en-US" altLang="ko-KR" sz="16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거울을 안 놓았을 때 직진하는 방향</a:t>
            </a:r>
            <a:r>
              <a:rPr lang="en-US" altLang="ko-KR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거울을 놓았을 때 바뀌는 두 방향을 큐에 넣기</a:t>
            </a:r>
            <a:endParaRPr lang="en-US" altLang="ko-KR" sz="1600" dirty="0">
              <a:latin typeface="서울남산 장체 L" panose="02020503020101020101" pitchFamily="18" charset="-127"/>
              <a:ea typeface="서울남산 장체 L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(</a:t>
            </a: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좌우 방향에서 왔을 때는 상하로</a:t>
            </a:r>
            <a:r>
              <a:rPr lang="en-US" altLang="ko-KR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, </a:t>
            </a:r>
            <a:r>
              <a:rPr lang="ko-KR" altLang="en-US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상하 방향에서 왔을 때는 좌우로</a:t>
            </a:r>
            <a:r>
              <a:rPr lang="en-US" altLang="ko-KR" sz="1600" dirty="0">
                <a:latin typeface="서울남산 장체 L" panose="02020503020101020101" pitchFamily="18" charset="-127"/>
                <a:ea typeface="서울남산 장체 L" panose="02020503020101020101" pitchFamily="18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64308E-FEF1-9753-41F7-75087D2D65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33"/>
          <a:stretch/>
        </p:blipFill>
        <p:spPr>
          <a:xfrm>
            <a:off x="257176" y="4876800"/>
            <a:ext cx="5936634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2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DF47D-AE20-4768-AE5C-9E6D35BCF4D4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9261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서울남산체 EB"/>
        <a:ea typeface="서울남산체 EB"/>
        <a:cs typeface=""/>
      </a:majorFont>
      <a:minorFont>
        <a:latin typeface="서울남산체 M"/>
        <a:ea typeface="서울남산체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381</Words>
  <Application>Microsoft Office PowerPoint</Application>
  <PresentationFormat>와이드스크린</PresentationFormat>
  <Paragraphs>188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서울남산 장체 L</vt:lpstr>
      <vt:lpstr>서울남산체 EB</vt:lpstr>
      <vt:lpstr>서울남산체 M</vt:lpstr>
      <vt:lpstr>Arial</vt:lpstr>
      <vt:lpstr>Office 테마</vt:lpstr>
      <vt:lpstr>거울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토끼가 정보섬에 올라온 이유</dc:title>
  <dc:creator>이 화경</dc:creator>
  <cp:lastModifiedBy>이화경</cp:lastModifiedBy>
  <cp:revision>12</cp:revision>
  <dcterms:created xsi:type="dcterms:W3CDTF">2022-04-06T16:55:22Z</dcterms:created>
  <dcterms:modified xsi:type="dcterms:W3CDTF">2022-07-14T11:44:06Z</dcterms:modified>
</cp:coreProperties>
</file>