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79" autoAdjust="0"/>
  </p:normalViewPr>
  <p:slideViewPr>
    <p:cSldViewPr snapToGrid="0">
      <p:cViewPr varScale="1">
        <p:scale>
          <a:sx n="92" d="100"/>
          <a:sy n="92" d="100"/>
        </p:scale>
        <p:origin x="11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05CC-F391-42D6-97C6-806D14A5E360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F228A-24D7-4886-B448-88B39A89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9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83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1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4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3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3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228A-24D7-4886-B448-88B39A8921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2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6F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1E3E1-2E9D-47F1-90FB-33CFB77C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A3EC41-2B35-4C62-9915-CA22CCE5B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89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0F780-ED76-4635-AFA8-DBAD482F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F30C1-E322-45A1-9CC9-306BB4F5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5AB9E-8F7F-4C7E-BA16-D9C45084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B0DC5-6B8B-4356-A60F-D6B693AF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9936F-9372-4F6C-96BB-4A07CABD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51C3D-E5B4-4CE6-A3C8-6528231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5690-35DF-46A2-BA75-92E4B749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2829E-8B49-4286-B745-AE469DBB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09A22-1C79-42C2-B302-568F2995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F13F4-BD5C-440E-90BD-8CD2DFD8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8A5E2-A292-4DDC-BD24-FDC7F1F9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D21BC-B163-45A9-87EA-67FC15CF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ED06F-C44A-4849-82BC-7309D14B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2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E22AB-422F-44F4-847C-E40F30A1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090C6-647B-49F2-BE86-009357D71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CDD13-3BC8-431B-8103-D5388B03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E54-EC28-4151-BA00-BB5C7BBF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35B92-2ECB-4D15-8F8F-DDEB6448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1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1949-0C93-4E3E-8B0E-DBF44E26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BCF05-F0D9-4E7D-83B1-B645241A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0338-A72D-499E-A2B7-E3E03E30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E2D43-7513-45B4-8F24-249C8045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25CF5-799A-44E2-A8AF-9430B83A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5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C643-4E72-4D60-A4B5-2BA2150B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7556F-173B-4908-92D4-D5C50ACA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3A454-B46F-4331-AAEC-B12D5124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D1EF62-CAE9-4B10-848C-7880540B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39F6B-6FF0-4D11-B684-E6D3AAB1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A0BAE-EC8E-4A17-A304-B5E5361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5DAA2-26D4-4019-8934-62A27CCB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7EDA9-407C-4A6F-A662-707A66F1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1D8C0-9DEE-4E49-B9FB-7189377B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8FF25F-DDBD-4D27-B498-71E110622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8ABDC-58BD-47CA-916C-D4C6AB0D4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C085C-B60E-4520-A1F1-D5D25C15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7C64D-557D-4B61-B802-7343CF76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0CF127-208E-4677-9205-AA2FEEBC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CAE7A-A20E-4232-8551-98997356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F39A8B-418C-4D13-9E33-C60961EA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51B79E-7CB6-40DC-9E86-6AE459D0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3224D-9686-4A22-9A89-AC84B3C5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4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0955EC-4C47-406F-95C4-F2E8DBE6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CCC65-A8E5-4EB3-AC62-A939E16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88506-4783-4F88-BA92-0E267B50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E1BE3-8E30-4366-AC51-FF232C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F460B-8F1B-4285-AEA1-CC0CB3D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77D32-6541-4558-8395-357F7AE1B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6B24-BE88-475A-BE97-DEDB3A2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827E07-0A12-432E-B77F-E7556C76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65C5E-5AF3-499F-AAC1-E97FC534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CA87-371E-473C-A210-5F150AB7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12E48F-E482-4A3F-840F-06AA8139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2D6AF-7F94-43FE-96E4-FDEBC1AD3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E8D2F-0463-438F-8784-EB707E9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6C6A9-DCA5-42AD-B099-D3CF3088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143E3-14F2-4842-A4CE-34C929D5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16CE7-557F-49A2-847E-00C0A98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B7B6B-CEF4-40DE-BC27-05D7544E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C922E-55D8-4CE9-96BA-BEF87279C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1074-AB17-46E4-BA1C-D468620BB93B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96204-6F51-4740-8D40-73FF3B4DC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4A848-B175-4FEE-99FB-59461ABD1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EDA1-C3E8-479D-9B4E-AE81270E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26DF-E3DC-4B8A-B3C2-424DE27E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81736"/>
            <a:ext cx="12192000" cy="2387600"/>
          </a:xfrm>
        </p:spPr>
        <p:txBody>
          <a:bodyPr anchor="ctr"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SKK </a:t>
            </a:r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58870A8-C3BB-4707-9BCA-AECE9BC6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6938"/>
            <a:ext cx="9144000" cy="5889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201821011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이화경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5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DD44D-3AFB-4792-8259-4CA56271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595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30000"/>
              </a:lnSpc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SKK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문자열</a:t>
            </a:r>
            <a:r>
              <a:rPr lang="ko-KR" altLang="en-US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이란</a:t>
            </a:r>
            <a:r>
              <a:rPr lang="en-US" altLang="ko-KR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?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K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적어도 한번 등장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, K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개수가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개수의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배인 문자열</a:t>
            </a:r>
            <a:endParaRPr lang="en-US" altLang="ko-KR" dirty="0">
              <a:solidFill>
                <a:srgbClr val="555555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BA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서울남산체 M" panose="02020503020101020101" pitchFamily="18" charset="-127"/>
              </a:rPr>
              <a:t>S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UC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서울남산체 M" panose="02020503020101020101" pitchFamily="18" charset="-127"/>
              </a:rPr>
              <a:t>K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ID</a:t>
            </a:r>
            <a:r>
              <a:rPr lang="en-US" altLang="ko-K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서울남산체 M" panose="02020503020101020101" pitchFamily="18" charset="-127"/>
              </a:rPr>
              <a:t>K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(O)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			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+mj-lt"/>
                <a:ea typeface="서울남산체 M" panose="02020503020101020101" pitchFamily="18" charset="-127"/>
              </a:rPr>
              <a:t>K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N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+mj-lt"/>
                <a:ea typeface="서울남산체 M" panose="02020503020101020101" pitchFamily="18" charset="-127"/>
              </a:rPr>
              <a:t>S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E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+mj-lt"/>
                <a:ea typeface="서울남산체 M" panose="02020503020101020101" pitchFamily="18" charset="-127"/>
              </a:rPr>
              <a:t>S</a:t>
            </a:r>
            <a:r>
              <a:rPr lang="en-US" altLang="ko-KR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F (X)</a:t>
            </a:r>
          </a:p>
          <a:p>
            <a:pPr algn="l">
              <a:lnSpc>
                <a:spcPct val="130000"/>
              </a:lnSpc>
            </a:pPr>
            <a:endParaRPr lang="en-US" altLang="ko-KR" b="0" i="0" dirty="0">
              <a:solidFill>
                <a:srgbClr val="555555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알파벳 대문자로만 이루어진 문자열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주어질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, </a:t>
            </a:r>
          </a:p>
          <a:p>
            <a:pPr marL="0" indent="0" algn="l">
              <a:lnSpc>
                <a:spcPct val="130000"/>
              </a:lnSpc>
              <a:buNone/>
            </a:pPr>
            <a:r>
              <a:rPr lang="en-US" altLang="ko-KR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 </a:t>
            </a:r>
            <a:r>
              <a:rPr lang="en-US" altLang="ko-KR" i="0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</a:t>
            </a:r>
            <a:r>
              <a:rPr lang="ko-KR" altLang="en-US" i="0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부분 문자열 중 길이가 가장 긴 </a:t>
            </a:r>
            <a:r>
              <a:rPr lang="en-US" altLang="ko-KR" i="0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SKK </a:t>
            </a:r>
            <a:r>
              <a:rPr lang="ko-KR" altLang="en-US" i="0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문자열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찾는 프로그램을 작성하라</a:t>
            </a:r>
            <a:r>
              <a:rPr lang="en-US" altLang="ko-KR" dirty="0">
                <a:solidFill>
                  <a:srgbClr val="5555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0" indent="0" algn="l">
              <a:lnSpc>
                <a:spcPct val="130000"/>
              </a:lnSpc>
              <a:buNone/>
            </a:pPr>
            <a:endParaRPr lang="en-US" altLang="ko-KR" b="0" i="0" dirty="0">
              <a:solidFill>
                <a:srgbClr val="555555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길이가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이상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만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이하인 알파벳 대문자로만 이루어진 문자열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</a:p>
          <a:p>
            <a:pPr marL="0" indent="0" algn="l">
              <a:lnSpc>
                <a:spcPct val="130000"/>
              </a:lnSpc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 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의 부분 문자열 중 길이가 가장 긴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SKK 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문자열의 길이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만약 그러한 문자열이 없으면 </a:t>
            </a:r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-1</a:t>
            </a:r>
            <a:r>
              <a:rPr lang="ko-KR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을 출력</a:t>
            </a:r>
            <a:endParaRPr lang="ko-KR" altLang="en-US" b="0" i="0" dirty="0">
              <a:solidFill>
                <a:srgbClr val="555555"/>
              </a:solidFill>
              <a:effectLst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46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DD44D-3AFB-4792-8259-4CA56271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97600"/>
          </a:xfrm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알고리즘 분류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Open Sans" panose="020B0606030504020204" pitchFamily="34" charset="0"/>
              </a:rPr>
              <a:t>동적 프로그래밍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, </a:t>
            </a:r>
            <a:r>
              <a:rPr lang="ko-KR" altLang="en-US" dirty="0" err="1">
                <a:solidFill>
                  <a:srgbClr val="555555"/>
                </a:solidFill>
                <a:latin typeface="Open Sans" panose="020B0606030504020204" pitchFamily="34" charset="0"/>
              </a:rPr>
              <a:t>누적합</a:t>
            </a:r>
            <a:endParaRPr lang="en-US" altLang="ko-KR" sz="1400" dirty="0">
              <a:solidFill>
                <a:srgbClr val="555555"/>
              </a:solidFill>
              <a:latin typeface="Open Sans" panose="020B0606030504020204" pitchFamily="34" charset="0"/>
              <a:ea typeface="서울남산체 M" panose="020205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S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와 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K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의 개수가 바뀌는 지점의 인덱스를 저장해볼까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..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1:2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일 때보다 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2:4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일 때가 무조건 더 길다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K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의 개수가 아무리 많아도 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S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의 영향이 크다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. 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따라서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, S</a:t>
            </a:r>
            <a:r>
              <a:rPr lang="ko-KR" altLang="en-US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의 개수에 중점을 둔다</a:t>
            </a:r>
            <a:r>
              <a:rPr lang="en-US" altLang="ko-KR" sz="1600" dirty="0">
                <a:solidFill>
                  <a:srgbClr val="555555"/>
                </a:solidFill>
                <a:latin typeface="Open Sans" panose="020B0606030504020204" pitchFamily="34" charset="0"/>
                <a:ea typeface="서울남산체 M" panose="02020503020101020101" pitchFamily="18" charset="-127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E655B-42AB-486B-A341-A4D06CC8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33052"/>
              </p:ext>
            </p:extLst>
          </p:nvPr>
        </p:nvGraphicFramePr>
        <p:xfrm>
          <a:off x="1317623" y="2905234"/>
          <a:ext cx="6254755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1135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224222777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2386715786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19358046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84086842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950770454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94137286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2059966587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Y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660DA98-D0EE-41DD-82BB-18E700E06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67549"/>
              </p:ext>
            </p:extLst>
          </p:nvPr>
        </p:nvGraphicFramePr>
        <p:xfrm>
          <a:off x="838200" y="4265671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79037598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3F30D1-DF5B-4D04-A2F4-D3F197C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43171"/>
              </p:ext>
            </p:extLst>
          </p:nvPr>
        </p:nvGraphicFramePr>
        <p:xfrm>
          <a:off x="838200" y="5482803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07807804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8060D9DF-BE33-4BCA-8222-E1D6C7AD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1717"/>
              </p:ext>
            </p:extLst>
          </p:nvPr>
        </p:nvGraphicFramePr>
        <p:xfrm>
          <a:off x="4742471" y="4265671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6762E224-E1EF-4F78-8080-73366802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9514"/>
              </p:ext>
            </p:extLst>
          </p:nvPr>
        </p:nvGraphicFramePr>
        <p:xfrm>
          <a:off x="4742471" y="5482803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7893AF-4EBD-4C58-9245-591DCDA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6539"/>
              </p:ext>
            </p:extLst>
          </p:nvPr>
        </p:nvGraphicFramePr>
        <p:xfrm>
          <a:off x="6786691" y="4265671"/>
          <a:ext cx="785687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68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MAX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A8AF239-D7FA-4FD3-977E-58FFD660FC28}"/>
              </a:ext>
            </a:extLst>
          </p:cNvPr>
          <p:cNvSpPr txBox="1"/>
          <p:nvPr/>
        </p:nvSpPr>
        <p:spPr>
          <a:xfrm>
            <a:off x="8534400" y="2905234"/>
            <a:ext cx="2897332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현재위치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 더 큰 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5 – ( -1 )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72894A-332F-42BE-B07C-7B2B1EDB03A5}"/>
              </a:ext>
            </a:extLst>
          </p:cNvPr>
          <p:cNvCxnSpPr/>
          <p:nvPr/>
        </p:nvCxnSpPr>
        <p:spPr>
          <a:xfrm>
            <a:off x="3958937" y="2572725"/>
            <a:ext cx="0" cy="3325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6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E655B-42AB-486B-A341-A4D06CC8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1333"/>
              </p:ext>
            </p:extLst>
          </p:nvPr>
        </p:nvGraphicFramePr>
        <p:xfrm>
          <a:off x="1333209" y="1783014"/>
          <a:ext cx="6254755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1135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224222777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2386715786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19358046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84086842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950770454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94137286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2059966587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Y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660DA98-D0EE-41DD-82BB-18E700E06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08814"/>
              </p:ext>
            </p:extLst>
          </p:nvPr>
        </p:nvGraphicFramePr>
        <p:xfrm>
          <a:off x="853786" y="3143451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79037598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3F30D1-DF5B-4D04-A2F4-D3F197C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2574"/>
              </p:ext>
            </p:extLst>
          </p:nvPr>
        </p:nvGraphicFramePr>
        <p:xfrm>
          <a:off x="853786" y="4360583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07807804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8060D9DF-BE33-4BCA-8222-E1D6C7AD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22343"/>
              </p:ext>
            </p:extLst>
          </p:nvPr>
        </p:nvGraphicFramePr>
        <p:xfrm>
          <a:off x="4758057" y="3143451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6762E224-E1EF-4F78-8080-73366802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25052"/>
              </p:ext>
            </p:extLst>
          </p:nvPr>
        </p:nvGraphicFramePr>
        <p:xfrm>
          <a:off x="4758057" y="4360583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7893AF-4EBD-4C58-9245-591DCDA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23261"/>
              </p:ext>
            </p:extLst>
          </p:nvPr>
        </p:nvGraphicFramePr>
        <p:xfrm>
          <a:off x="6802277" y="3143451"/>
          <a:ext cx="785687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68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MAX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A8AF239-D7FA-4FD3-977E-58FFD660FC28}"/>
              </a:ext>
            </a:extLst>
          </p:cNvPr>
          <p:cNvSpPr txBox="1"/>
          <p:nvPr/>
        </p:nvSpPr>
        <p:spPr>
          <a:xfrm>
            <a:off x="8529205" y="1783014"/>
            <a:ext cx="2897332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현재위치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 더 큰 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10 - 2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5D332E-74E7-4FEF-BE34-7B7AF9885A04}"/>
              </a:ext>
            </a:extLst>
          </p:cNvPr>
          <p:cNvCxnSpPr/>
          <p:nvPr/>
        </p:nvCxnSpPr>
        <p:spPr>
          <a:xfrm>
            <a:off x="6376555" y="1450505"/>
            <a:ext cx="0" cy="3325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E655B-42AB-486B-A341-A4D06CC8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593"/>
              </p:ext>
            </p:extLst>
          </p:nvPr>
        </p:nvGraphicFramePr>
        <p:xfrm>
          <a:off x="1328013" y="1783015"/>
          <a:ext cx="6254755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1135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224222777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2386715786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19358046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84086842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950770454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94137286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2059966587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Y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R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660DA98-D0EE-41DD-82BB-18E700E06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63981"/>
              </p:ext>
            </p:extLst>
          </p:nvPr>
        </p:nvGraphicFramePr>
        <p:xfrm>
          <a:off x="848590" y="3143452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79037598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3F30D1-DF5B-4D04-A2F4-D3F197C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54251"/>
              </p:ext>
            </p:extLst>
          </p:nvPr>
        </p:nvGraphicFramePr>
        <p:xfrm>
          <a:off x="848590" y="4360584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07807804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8060D9DF-BE33-4BCA-8222-E1D6C7AD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66044"/>
              </p:ext>
            </p:extLst>
          </p:nvPr>
        </p:nvGraphicFramePr>
        <p:xfrm>
          <a:off x="4752861" y="3143452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6762E224-E1EF-4F78-8080-73366802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5451"/>
              </p:ext>
            </p:extLst>
          </p:nvPr>
        </p:nvGraphicFramePr>
        <p:xfrm>
          <a:off x="4752861" y="4360584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7893AF-4EBD-4C58-9245-591DCDA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99783"/>
              </p:ext>
            </p:extLst>
          </p:nvPr>
        </p:nvGraphicFramePr>
        <p:xfrm>
          <a:off x="6797081" y="3143452"/>
          <a:ext cx="785687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68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MAX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A8AF239-D7FA-4FD3-977E-58FFD660FC28}"/>
              </a:ext>
            </a:extLst>
          </p:cNvPr>
          <p:cNvSpPr txBox="1"/>
          <p:nvPr/>
        </p:nvSpPr>
        <p:spPr>
          <a:xfrm>
            <a:off x="8544790" y="1776129"/>
            <a:ext cx="2897332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현재위치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 더 큰 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12 - 2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31E9BE-3C87-499B-8774-881C4ADF6A15}"/>
              </a:ext>
            </a:extLst>
          </p:cNvPr>
          <p:cNvCxnSpPr/>
          <p:nvPr/>
        </p:nvCxnSpPr>
        <p:spPr>
          <a:xfrm>
            <a:off x="7327323" y="1450506"/>
            <a:ext cx="0" cy="3325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5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E655B-42AB-486B-A341-A4D06CC8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46411"/>
              </p:ext>
            </p:extLst>
          </p:nvPr>
        </p:nvGraphicFramePr>
        <p:xfrm>
          <a:off x="1328014" y="1783015"/>
          <a:ext cx="577362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1135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1224222777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2386715786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193580465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840868423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950770454"/>
                    </a:ext>
                  </a:extLst>
                </a:gridCol>
                <a:gridCol w="481135">
                  <a:extLst>
                    <a:ext uri="{9D8B030D-6E8A-4147-A177-3AD203B41FA5}">
                      <a16:colId xmlns:a16="http://schemas.microsoft.com/office/drawing/2014/main" val="3941372860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N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G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Y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N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N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660DA98-D0EE-41DD-82BB-18E700E06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04255"/>
              </p:ext>
            </p:extLst>
          </p:nvPr>
        </p:nvGraphicFramePr>
        <p:xfrm>
          <a:off x="848591" y="3143452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79037598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3F30D1-DF5B-4D04-A2F4-D3F197C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48109"/>
              </p:ext>
            </p:extLst>
          </p:nvPr>
        </p:nvGraphicFramePr>
        <p:xfrm>
          <a:off x="848591" y="4360584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07807804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8060D9DF-BE33-4BCA-8222-E1D6C7AD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6830"/>
              </p:ext>
            </p:extLst>
          </p:nvPr>
        </p:nvGraphicFramePr>
        <p:xfrm>
          <a:off x="4752862" y="3143452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6762E224-E1EF-4F78-8080-73366802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33285"/>
              </p:ext>
            </p:extLst>
          </p:nvPr>
        </p:nvGraphicFramePr>
        <p:xfrm>
          <a:off x="4752862" y="4360584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7893AF-4EBD-4C58-9245-591DCDA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54426"/>
              </p:ext>
            </p:extLst>
          </p:nvPr>
        </p:nvGraphicFramePr>
        <p:xfrm>
          <a:off x="6319488" y="3138459"/>
          <a:ext cx="785687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68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MAX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8AAC807-BFE4-4502-A637-04E796CAC7F0}"/>
              </a:ext>
            </a:extLst>
          </p:cNvPr>
          <p:cNvSpPr txBox="1"/>
          <p:nvPr/>
        </p:nvSpPr>
        <p:spPr>
          <a:xfrm>
            <a:off x="8323118" y="1747621"/>
            <a:ext cx="2897332" cy="888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현재위치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 더 큰 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11 – ( -1 )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209471-EF99-4457-BEE2-03509DFBD1DE}"/>
              </a:ext>
            </a:extLst>
          </p:cNvPr>
          <p:cNvCxnSpPr/>
          <p:nvPr/>
        </p:nvCxnSpPr>
        <p:spPr>
          <a:xfrm>
            <a:off x="6870124" y="1435894"/>
            <a:ext cx="0" cy="3325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E655B-42AB-486B-A341-A4D06CC82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28999"/>
              </p:ext>
            </p:extLst>
          </p:nvPr>
        </p:nvGraphicFramePr>
        <p:xfrm>
          <a:off x="1326282" y="1783016"/>
          <a:ext cx="6778632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188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22422277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386715786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19358046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84086842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95077045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94137286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5996658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4023829830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660DA98-D0EE-41DD-82BB-18E700E06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84346"/>
              </p:ext>
            </p:extLst>
          </p:nvPr>
        </p:nvGraphicFramePr>
        <p:xfrm>
          <a:off x="846859" y="3143453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79037598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3F30D1-DF5B-4D04-A2F4-D3F197C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39634"/>
              </p:ext>
            </p:extLst>
          </p:nvPr>
        </p:nvGraphicFramePr>
        <p:xfrm>
          <a:off x="846859" y="4360585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07807804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8060D9DF-BE33-4BCA-8222-E1D6C7AD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17705"/>
              </p:ext>
            </p:extLst>
          </p:nvPr>
        </p:nvGraphicFramePr>
        <p:xfrm>
          <a:off x="4751130" y="3143453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6762E224-E1EF-4F78-8080-73366802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66233"/>
              </p:ext>
            </p:extLst>
          </p:nvPr>
        </p:nvGraphicFramePr>
        <p:xfrm>
          <a:off x="4751130" y="4360585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7893AF-4EBD-4C58-9245-591DCDA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83893"/>
              </p:ext>
            </p:extLst>
          </p:nvPr>
        </p:nvGraphicFramePr>
        <p:xfrm>
          <a:off x="7319227" y="3128069"/>
          <a:ext cx="785687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68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MAX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6F1FE7-0859-4A66-8B2A-E6E970AFEB6D}"/>
              </a:ext>
            </a:extLst>
          </p:cNvPr>
          <p:cNvCxnSpPr/>
          <p:nvPr/>
        </p:nvCxnSpPr>
        <p:spPr>
          <a:xfrm>
            <a:off x="6423315" y="1450507"/>
            <a:ext cx="0" cy="3325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AE2E0D-14E1-4A1B-BF2A-90935B38BB3D}"/>
              </a:ext>
            </a:extLst>
          </p:cNvPr>
          <p:cNvSpPr txBox="1"/>
          <p:nvPr/>
        </p:nvSpPr>
        <p:spPr>
          <a:xfrm>
            <a:off x="8624456" y="3429000"/>
            <a:ext cx="40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0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E655B-42AB-486B-A341-A4D06CC82743}"/>
              </a:ext>
            </a:extLst>
          </p:cNvPr>
          <p:cNvGraphicFramePr>
            <a:graphicFrameLocks noGrp="1"/>
          </p:cNvGraphicFramePr>
          <p:nvPr/>
        </p:nvGraphicFramePr>
        <p:xfrm>
          <a:off x="1326282" y="1783016"/>
          <a:ext cx="6778632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188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22422277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386715786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19358046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84086842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95077045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94137286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5996658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4023829830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660DA98-D0EE-41DD-82BB-18E700E06650}"/>
              </a:ext>
            </a:extLst>
          </p:cNvPr>
          <p:cNvGraphicFramePr>
            <a:graphicFrameLocks noGrp="1"/>
          </p:cNvGraphicFramePr>
          <p:nvPr/>
        </p:nvGraphicFramePr>
        <p:xfrm>
          <a:off x="846859" y="3143453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79037598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3F30D1-DF5B-4D04-A2F4-D3F197C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17762"/>
              </p:ext>
            </p:extLst>
          </p:nvPr>
        </p:nvGraphicFramePr>
        <p:xfrm>
          <a:off x="846859" y="4360585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07807804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8060D9DF-BE33-4BCA-8222-E1D6C7AD2193}"/>
              </a:ext>
            </a:extLst>
          </p:cNvPr>
          <p:cNvGraphicFramePr>
            <a:graphicFrameLocks noGrp="1"/>
          </p:cNvGraphicFramePr>
          <p:nvPr/>
        </p:nvGraphicFramePr>
        <p:xfrm>
          <a:off x="4751130" y="3143453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6762E224-E1EF-4F78-8080-73366802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87889"/>
              </p:ext>
            </p:extLst>
          </p:nvPr>
        </p:nvGraphicFramePr>
        <p:xfrm>
          <a:off x="4751130" y="4360585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7893AF-4EBD-4C58-9245-591DCDA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32616"/>
              </p:ext>
            </p:extLst>
          </p:nvPr>
        </p:nvGraphicFramePr>
        <p:xfrm>
          <a:off x="7319227" y="3128069"/>
          <a:ext cx="785687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68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MAX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6F1FE7-0859-4A66-8B2A-E6E970AFEB6D}"/>
              </a:ext>
            </a:extLst>
          </p:cNvPr>
          <p:cNvCxnSpPr/>
          <p:nvPr/>
        </p:nvCxnSpPr>
        <p:spPr>
          <a:xfrm>
            <a:off x="7371182" y="1450507"/>
            <a:ext cx="0" cy="3325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AE2E0D-14E1-4A1B-BF2A-90935B38BB3D}"/>
              </a:ext>
            </a:extLst>
          </p:cNvPr>
          <p:cNvSpPr txBox="1"/>
          <p:nvPr/>
        </p:nvSpPr>
        <p:spPr>
          <a:xfrm>
            <a:off x="8624456" y="3429000"/>
            <a:ext cx="40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8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1E655B-42AB-486B-A341-A4D06CC82743}"/>
              </a:ext>
            </a:extLst>
          </p:cNvPr>
          <p:cNvGraphicFramePr>
            <a:graphicFrameLocks noGrp="1"/>
          </p:cNvGraphicFramePr>
          <p:nvPr/>
        </p:nvGraphicFramePr>
        <p:xfrm>
          <a:off x="1326282" y="1783016"/>
          <a:ext cx="6778632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188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22422277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386715786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19358046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84086842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95077045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94137286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5996658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4023829830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U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E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7660DA98-D0EE-41DD-82BB-18E700E06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49268"/>
              </p:ext>
            </p:extLst>
          </p:nvPr>
        </p:nvGraphicFramePr>
        <p:xfrm>
          <a:off x="846859" y="3143453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79037598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A63F30D1-DF5B-4D04-A2F4-D3F197C996DF}"/>
              </a:ext>
            </a:extLst>
          </p:cNvPr>
          <p:cNvGraphicFramePr>
            <a:graphicFrameLocks noGrp="1"/>
          </p:cNvGraphicFramePr>
          <p:nvPr/>
        </p:nvGraphicFramePr>
        <p:xfrm>
          <a:off x="846859" y="4360585"/>
          <a:ext cx="336623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07807804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8060D9DF-BE33-4BCA-8222-E1D6C7AD2193}"/>
              </a:ext>
            </a:extLst>
          </p:cNvPr>
          <p:cNvGraphicFramePr>
            <a:graphicFrameLocks noGrp="1"/>
          </p:cNvGraphicFramePr>
          <p:nvPr/>
        </p:nvGraphicFramePr>
        <p:xfrm>
          <a:off x="4751130" y="3143453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S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6762E224-E1EF-4F78-8080-73366802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42651"/>
              </p:ext>
            </p:extLst>
          </p:nvPr>
        </p:nvGraphicFramePr>
        <p:xfrm>
          <a:off x="4751130" y="4360585"/>
          <a:ext cx="480890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0890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K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7893AF-4EBD-4C58-9245-591DCDA8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4267"/>
              </p:ext>
            </p:extLst>
          </p:nvPr>
        </p:nvGraphicFramePr>
        <p:xfrm>
          <a:off x="7319227" y="3128069"/>
          <a:ext cx="785687" cy="897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687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MAX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60168"/>
                  </a:ext>
                </a:extLst>
              </a:tr>
              <a:tr h="532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6F1FE7-0859-4A66-8B2A-E6E970AFEB6D}"/>
              </a:ext>
            </a:extLst>
          </p:cNvPr>
          <p:cNvCxnSpPr/>
          <p:nvPr/>
        </p:nvCxnSpPr>
        <p:spPr>
          <a:xfrm>
            <a:off x="7857260" y="1450507"/>
            <a:ext cx="0" cy="332509"/>
          </a:xfrm>
          <a:prstGeom prst="straightConnector1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D44F5F-C53C-42FE-968F-05E6C716F85C}"/>
              </a:ext>
            </a:extLst>
          </p:cNvPr>
          <p:cNvSpPr txBox="1"/>
          <p:nvPr/>
        </p:nvSpPr>
        <p:spPr>
          <a:xfrm>
            <a:off x="8624456" y="3429000"/>
            <a:ext cx="40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C9186-69FB-428A-8780-776C5C3D6D4F}"/>
              </a:ext>
            </a:extLst>
          </p:cNvPr>
          <p:cNvSpPr txBox="1"/>
          <p:nvPr/>
        </p:nvSpPr>
        <p:spPr>
          <a:xfrm>
            <a:off x="10979728" y="5981700"/>
            <a:ext cx="782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</a:rPr>
              <a:t>따흑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..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591</Words>
  <Application>Microsoft Office PowerPoint</Application>
  <PresentationFormat>와이드스크린</PresentationFormat>
  <Paragraphs>408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서울남산체 EB</vt:lpstr>
      <vt:lpstr>서울남산체 M</vt:lpstr>
      <vt:lpstr>Arial</vt:lpstr>
      <vt:lpstr>Open Sans</vt:lpstr>
      <vt:lpstr>Office 테마</vt:lpstr>
      <vt:lpstr>SKK 문자열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SKK 문자열</dc:title>
  <dc:creator>이 화경</dc:creator>
  <cp:lastModifiedBy>이 화경</cp:lastModifiedBy>
  <cp:revision>3</cp:revision>
  <dcterms:created xsi:type="dcterms:W3CDTF">2022-03-17T04:57:07Z</dcterms:created>
  <dcterms:modified xsi:type="dcterms:W3CDTF">2022-03-17T12:00:25Z</dcterms:modified>
</cp:coreProperties>
</file>