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5" r:id="rId3"/>
    <p:sldId id="267" r:id="rId4"/>
    <p:sldId id="268" r:id="rId5"/>
    <p:sldId id="269" r:id="rId6"/>
    <p:sldId id="26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8EE"/>
    <a:srgbClr val="FEF6F0"/>
    <a:srgbClr val="F9FBF7"/>
    <a:srgbClr val="FFFC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CB5A1-9FB0-4A6D-80F9-01F612A66804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BCD148-FFD6-44FB-BBED-694A8ECCF5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948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CD148-FFD6-44FB-BBED-694A8ECCF5A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999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CD148-FFD6-44FB-BBED-694A8ECCF5A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350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7A58B-26EE-4B8C-B2F3-1C44FE9FB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18943"/>
            <a:ext cx="9144000" cy="1235139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C00264-6062-4F62-9E77-035A7CC5E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68909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B3BD05-3522-45DF-83EB-3C242A727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891396-724B-4D32-8214-41E6B3209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321451-6B0F-4E99-92DA-FDFA6F70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168F72B8-7DD8-41C2-8726-91D5C44FCA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292100"/>
            <a:ext cx="1719707" cy="36512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17130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0237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466B1-6A93-44BD-9B4F-1774046BF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ACA5F0-DA57-41FB-9724-4E2FAE195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D082D8-735C-47C6-94AC-4A4F3DDFF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385338-2035-4714-9ED0-1FF580065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DDB25D-8970-4558-97CC-BA9CCBCFC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990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682A3E-023C-461C-B369-62B392F78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218412-001D-41CA-A22E-45CA4EA6B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FC2592-7F93-4F84-B126-EF95D9E49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989C3-3EB7-44A1-9F05-7E8D6DE0A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73CC5F-8694-4BE6-9DD5-E5ADCB5C5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603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40E05-6934-4B51-A07D-8FCF5092B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437"/>
            <a:ext cx="10515600" cy="890651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9DF547-891D-4D19-A068-4334D7D60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3584"/>
            <a:ext cx="10515600" cy="5477891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C7AD09-82C3-4BCA-B96F-AC9A8E768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248491-ED38-40EE-B55A-37A45179D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B2C19-C00C-46FB-B687-90D032B39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18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0DE4A-5C1F-49E0-B2DB-C6D687E79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9BE354-C3D5-4E36-B8F9-965ADC661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D93C34-0A7C-4F54-9E79-641FE2779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4D4FA1-1583-4E8B-BA6C-84B3E297A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C32232-01C7-4E68-87FA-D0567EF1D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40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68406-06F2-4DD3-85A6-C79BEA4E7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61CE11-228A-4B2B-8E32-2468BA5CA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1FE3F1-8A36-4C94-BB4B-43477E625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98F305-3D58-4DA6-BDF0-5748CDFD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2AD800-FD88-4FC1-A7F0-F585D384B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BAFB6E-FDD1-4B1D-B1D2-79EA4E6F7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968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B1963-A87A-4AF2-9EDD-638B248E3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E5FE33-2F2E-40F4-B9F3-141FABB83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1FA00B-3E93-42FE-B432-E5F6E030E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59898E-B7BC-407F-99E9-93F7C25EE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DB6CAE-CFA3-48A5-AA56-CFAFE812CE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49D461-95D0-408A-ADC7-54696389D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73B3B3D-255A-48A8-90BC-1D257686C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CF2B50-B9FA-4507-B011-843A4FDF2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085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41E0D-FD84-4B78-8F41-271053E06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04F639-359F-4B9C-AE2A-1177CEDC0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5DE043-0DB1-4B64-9083-DB2158165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9AAD81-D4EE-48F1-B57A-E67F28A50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234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3C4A54-520D-4A07-ACB8-B3EBB0A13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6A604D-5D95-40CD-BEC5-AEC318108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881443-BF06-47D1-88ED-5C49F7D09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31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90B12-270A-42F5-90B7-27EA62819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F5CDBE-7272-40CE-AF04-5A71F0D5A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E36862-7BE1-40B3-BED1-0083C05DA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6C16DF-DE10-43F2-A071-A3801078E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C3A282-EA57-4162-9DDD-EBC03A090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770CB8-C44F-4777-B68B-CE6C1022F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37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E49D6-CD47-434D-A67D-E14084691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5F0073-6764-408A-A4F6-BB0B421026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FAE465-E5A1-40D0-9806-B6A0C07BC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FB104C-35E8-4317-92BF-C708618E8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2F58F9-0E2F-495D-B007-64978C1EE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9EC72C-0764-4D13-90A1-6FE789D7C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491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F7E13D-ABCE-4001-BE91-90D146AA6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437"/>
            <a:ext cx="10515600" cy="890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A81409-4B05-440F-978B-DF4917E88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43584"/>
            <a:ext cx="10515600" cy="5477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15D063-8CDF-4C51-8039-764B6B499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3D85A-A26F-4A09-8477-D66C9BFA3432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B85D5B-C03A-4D5E-8BE0-0204CD320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EE2278-020A-425E-87A8-6A72C8FDB0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556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224A3-B3C1-4BAA-93D7-7033BB0C99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부등호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8F5F1B-476E-4D85-9B7E-AE05DB5CF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178" y="5417157"/>
            <a:ext cx="11293643" cy="568909"/>
          </a:xfrm>
        </p:spPr>
        <p:txBody>
          <a:bodyPr/>
          <a:lstStyle/>
          <a:p>
            <a:pPr algn="r"/>
            <a:r>
              <a:rPr lang="en-US" altLang="ko-KR" dirty="0"/>
              <a:t>201821011 </a:t>
            </a:r>
            <a:r>
              <a:rPr lang="ko-KR" altLang="en-US" dirty="0"/>
              <a:t>이화경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EEA991-9B16-4BD2-9442-3D3B3C3533B6}"/>
              </a:ext>
            </a:extLst>
          </p:cNvPr>
          <p:cNvSpPr txBox="1"/>
          <p:nvPr/>
        </p:nvSpPr>
        <p:spPr>
          <a:xfrm>
            <a:off x="320841" y="256674"/>
            <a:ext cx="1941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백준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2529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554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4146803-8C16-A1BF-B5D9-DE03E50120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761" b="49579"/>
          <a:stretch/>
        </p:blipFill>
        <p:spPr>
          <a:xfrm>
            <a:off x="175640" y="1938839"/>
            <a:ext cx="8164064" cy="40480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9BB14B0-47F0-1D34-BA29-579F43AB85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72" b="70349"/>
          <a:stretch/>
        </p:blipFill>
        <p:spPr>
          <a:xfrm>
            <a:off x="175640" y="1122050"/>
            <a:ext cx="8164064" cy="86791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6C83EDF-A30A-0CF3-61AB-5954C64CB8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720"/>
          <a:stretch/>
        </p:blipFill>
        <p:spPr>
          <a:xfrm>
            <a:off x="175640" y="133083"/>
            <a:ext cx="8164064" cy="86791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64D3140-F05B-7E41-D616-789EEC1CAD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 b="39915"/>
          <a:stretch/>
        </p:blipFill>
        <p:spPr>
          <a:xfrm>
            <a:off x="175640" y="2481231"/>
            <a:ext cx="8164064" cy="61294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F4C3871-BC74-222B-6AFF-B332D3D80A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9479"/>
          <a:stretch/>
        </p:blipFill>
        <p:spPr>
          <a:xfrm>
            <a:off x="175640" y="3549970"/>
            <a:ext cx="8164064" cy="231769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A94FB5E-BB25-D764-8799-F97206E57F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337"/>
          <a:stretch/>
        </p:blipFill>
        <p:spPr>
          <a:xfrm>
            <a:off x="175640" y="5857002"/>
            <a:ext cx="8164064" cy="86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483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7E20FB-3726-58DD-DA7A-1367D1D3A213}"/>
              </a:ext>
            </a:extLst>
          </p:cNvPr>
          <p:cNvSpPr txBox="1"/>
          <p:nvPr/>
        </p:nvSpPr>
        <p:spPr>
          <a:xfrm>
            <a:off x="390525" y="657225"/>
            <a:ext cx="4504759" cy="2545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str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이 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k+1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의 자리수가 될 때까지</a:t>
            </a:r>
            <a:endParaRPr lang="en-US" altLang="ko-KR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0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부터 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9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까지 돌면서 </a:t>
            </a:r>
            <a:r>
              <a:rPr lang="en-US" altLang="ko-KR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i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번째 자리에 올 수 있는지</a:t>
            </a:r>
            <a:endParaRPr lang="en-US" altLang="ko-KR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앞에서 숫자를 썼는지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부등호를 만족하는지 확인</a:t>
            </a:r>
            <a:endParaRPr lang="en-US" altLang="ko-KR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되면 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str 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맨 뒷자리에 추가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B0715C-2AF0-D452-2A9F-00C8BAFAAE8A}"/>
              </a:ext>
            </a:extLst>
          </p:cNvPr>
          <p:cNvSpPr txBox="1"/>
          <p:nvPr/>
        </p:nvSpPr>
        <p:spPr>
          <a:xfrm>
            <a:off x="390525" y="4284663"/>
            <a:ext cx="4947188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str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이 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k+1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의 자리수가 되면</a:t>
            </a:r>
            <a:endParaRPr lang="en-US" altLang="ko-KR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ans_min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과 비교해서 더 작은 문자열이면 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str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로 갱신 </a:t>
            </a:r>
            <a:endParaRPr lang="en-US" altLang="ko-KR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Ans_max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와 비교해서 더 큰 문자열이면 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str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로 갱신</a:t>
            </a:r>
            <a:endParaRPr lang="en-US" altLang="ko-KR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6E700D-A107-B4B3-F7C8-D8BDC3ACCAAF}"/>
              </a:ext>
            </a:extLst>
          </p:cNvPr>
          <p:cNvSpPr txBox="1"/>
          <p:nvPr/>
        </p:nvSpPr>
        <p:spPr>
          <a:xfrm>
            <a:off x="735334" y="1956107"/>
            <a:ext cx="1663148" cy="384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└ 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bool visited[10]</a:t>
            </a:r>
            <a:endParaRPr lang="ko-KR" altLang="en-US" sz="14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E27464-0CC6-EDE6-414D-F1B907941773}"/>
              </a:ext>
            </a:extLst>
          </p:cNvPr>
          <p:cNvSpPr txBox="1"/>
          <p:nvPr/>
        </p:nvSpPr>
        <p:spPr>
          <a:xfrm>
            <a:off x="2973709" y="1956106"/>
            <a:ext cx="1476686" cy="707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└ 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check 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함수</a:t>
            </a:r>
            <a:endParaRPr lang="en-US" altLang="ko-KR" sz="14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    char sign[9] </a:t>
            </a:r>
            <a:endParaRPr lang="ko-KR" altLang="en-US" sz="14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2165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FC0460D9-6C77-04A0-C82E-3E1791057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369" y="0"/>
            <a:ext cx="6592315" cy="6858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541C24A-0770-8F4B-B08B-C5303C977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469" y="1680918"/>
            <a:ext cx="2772162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584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F76FB7F-E47B-F986-EABA-058C6EB7C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887" y="1566815"/>
            <a:ext cx="9850225" cy="6763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88DE9CB-C8B9-2DA7-4BE5-63029856E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87" y="2642949"/>
            <a:ext cx="9850225" cy="34199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B0CF1B-28CC-F25D-8776-705B654A3E7D}"/>
              </a:ext>
            </a:extLst>
          </p:cNvPr>
          <p:cNvSpPr txBox="1"/>
          <p:nvPr/>
        </p:nvSpPr>
        <p:spPr>
          <a:xfrm>
            <a:off x="1170887" y="471725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숙제 검사</a:t>
            </a:r>
            <a:r>
              <a:rPr lang="en-US" altLang="ko-KR" dirty="0"/>
              <a:t>(?)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8776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FDF47D-AE20-4768-AE5C-9E6D35BCF4D4}"/>
              </a:ext>
            </a:extLst>
          </p:cNvPr>
          <p:cNvSpPr txBox="1"/>
          <p:nvPr/>
        </p:nvSpPr>
        <p:spPr>
          <a:xfrm>
            <a:off x="0" y="3013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592612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나눔스퀘어OTF_ac ExtraBold"/>
        <a:ea typeface="나눔스퀘어_ac ExtraBold"/>
        <a:cs typeface=""/>
      </a:majorFont>
      <a:minorFont>
        <a:latin typeface="나눔스퀘어_ac Bold"/>
        <a:ea typeface="나눔스퀘어_ac 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88</Words>
  <Application>Microsoft Office PowerPoint</Application>
  <PresentationFormat>와이드스크린</PresentationFormat>
  <Paragraphs>19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나눔스퀘어_ac Bold</vt:lpstr>
      <vt:lpstr>나눔스퀘어_ac ExtraBold</vt:lpstr>
      <vt:lpstr>나눔스퀘어OTF_ac</vt:lpstr>
      <vt:lpstr>나눔스퀘어OTF_ac ExtraBold</vt:lpstr>
      <vt:lpstr>맑은 고딕</vt:lpstr>
      <vt:lpstr>Arial</vt:lpstr>
      <vt:lpstr>Office 테마</vt:lpstr>
      <vt:lpstr>부등호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토끼가 정보섬에 올라온 이유</dc:title>
  <dc:creator>이 화경</dc:creator>
  <cp:lastModifiedBy>이화경</cp:lastModifiedBy>
  <cp:revision>15</cp:revision>
  <dcterms:created xsi:type="dcterms:W3CDTF">2022-04-06T16:55:22Z</dcterms:created>
  <dcterms:modified xsi:type="dcterms:W3CDTF">2022-08-11T12:29:09Z</dcterms:modified>
</cp:coreProperties>
</file>