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B0B"/>
    <a:srgbClr val="E6F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05CC-F391-42D6-97C6-806D14A5E360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F228A-24D7-4886-B448-88B39A89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9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2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6F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E3E1-2E9D-47F1-90FB-33CFB77C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A3EC41-2B35-4C62-9915-CA22CCE5B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89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0F780-ED76-4635-AFA8-DBAD482F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F30C1-E322-45A1-9CC9-306BB4F5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5AB9E-8F7F-4C7E-BA16-D9C4508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B0DC5-6B8B-4356-A60F-D6B693AF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9936F-9372-4F6C-96BB-4A07CABD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51C3D-E5B4-4CE6-A3C8-6528231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5690-35DF-46A2-BA75-92E4B749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2829E-8B49-4286-B745-AE469DBB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09A22-1C79-42C2-B302-568F2995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F13F4-BD5C-440E-90BD-8CD2DFD8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A5E2-A292-4DDC-BD24-FDC7F1F9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D21BC-B163-45A9-87EA-67FC15CF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ED06F-C44A-4849-82BC-7309D14B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2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E22AB-422F-44F4-847C-E40F30A1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86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090C6-647B-49F2-BE86-009357D7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5116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CDD13-3BC8-431B-8103-D5388B03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E54-EC28-4151-BA00-BB5C7BBF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35B92-2ECB-4D15-8F8F-DDEB6448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1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1949-0C93-4E3E-8B0E-DBF44E26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BCF05-F0D9-4E7D-83B1-B645241A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0338-A72D-499E-A2B7-E3E03E30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E2D43-7513-45B4-8F24-249C8045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25CF5-799A-44E2-A8AF-9430B83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5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C643-4E72-4D60-A4B5-2BA2150B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7556F-173B-4908-92D4-D5C50ACA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3A454-B46F-4331-AAEC-B12D5124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1EF62-CAE9-4B10-848C-7880540B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39F6B-6FF0-4D11-B684-E6D3AAB1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A0BAE-EC8E-4A17-A304-B5E5361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5DAA2-26D4-4019-8934-62A27CCB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7EDA9-407C-4A6F-A662-707A66F1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1D8C0-9DEE-4E49-B9FB-7189377B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8FF25F-DDBD-4D27-B498-71E110622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8ABDC-58BD-47CA-916C-D4C6AB0D4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C085C-B60E-4520-A1F1-D5D25C15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7C64D-557D-4B61-B802-7343CF76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0CF127-208E-4677-9205-AA2FEEBC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CAE7A-A20E-4232-8551-98997356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F39A8B-418C-4D13-9E33-C60961EA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51B79E-7CB6-40DC-9E86-6AE459D0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3224D-9686-4A22-9A89-AC84B3C5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4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0955EC-4C47-406F-95C4-F2E8DBE6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CCC65-A8E5-4EB3-AC62-A939E16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88506-4783-4F88-BA92-0E267B50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E1BE3-8E30-4366-AC51-FF232C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F460B-8F1B-4285-AEA1-CC0CB3D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77D32-6541-4558-8395-357F7AE1B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6B24-BE88-475A-BE97-DEDB3A2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27E07-0A12-432E-B77F-E7556C76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65C5E-5AF3-499F-AAC1-E97FC534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CA87-371E-473C-A210-5F150AB7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12E48F-E482-4A3F-840F-06AA8139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2D6AF-7F94-43FE-96E4-FDEBC1AD3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E8D2F-0463-438F-8784-EB707E9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6C6A9-DCA5-42AD-B099-D3CF3088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143E3-14F2-4842-A4CE-34C929D5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16CE7-557F-49A2-847E-00C0A98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B7B6B-CEF4-40DE-BC27-05D7544E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C922E-55D8-4CE9-96BA-BEF87279C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1074-AB17-46E4-BA1C-D468620BB93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96204-6F51-4740-8D40-73FF3B4DC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4A848-B175-4FEE-99FB-59461ABD1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26DF-E3DC-4B8A-B3C2-424DE27E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1865"/>
            <a:ext cx="12192000" cy="2387600"/>
          </a:xfrm>
        </p:spPr>
        <p:txBody>
          <a:bodyPr anchor="ctr"/>
          <a:lstStyle/>
          <a:p>
            <a:r>
              <a:rPr lang="ko-KR" altLang="en-US" dirty="0"/>
              <a:t>암호 만들기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58870A8-C3BB-4707-9BCA-AECE9BC6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" y="4757737"/>
            <a:ext cx="11463867" cy="5889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201821011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이화경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5B9868B-C00A-4097-BFF4-4570FFE855DD}"/>
              </a:ext>
            </a:extLst>
          </p:cNvPr>
          <p:cNvSpPr txBox="1">
            <a:spLocks/>
          </p:cNvSpPr>
          <p:nvPr/>
        </p:nvSpPr>
        <p:spPr>
          <a:xfrm>
            <a:off x="364066" y="363537"/>
            <a:ext cx="11463867" cy="58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1759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77985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26DF-E3DC-4B8A-B3C2-424DE27E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1865"/>
            <a:ext cx="12192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521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DD44D-3AFB-4792-8259-4CA56271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77"/>
            <a:ext cx="10515600" cy="506835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3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</a:t>
            </a:r>
            <a:endParaRPr lang="en-US" altLang="ko-KR" b="0" i="0" dirty="0">
              <a:solidFill>
                <a:srgbClr val="555555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서로 다른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개의 소문자들 중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개로 구성된 암호</a:t>
            </a:r>
            <a:endParaRPr lang="en-US" altLang="ko-KR" b="0" i="0" dirty="0">
              <a:solidFill>
                <a:srgbClr val="555555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최소 한 개의 모음</a:t>
            </a:r>
            <a:r>
              <a:rPr lang="en-US" altLang="ko-KR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최소 두 개의 자음</a:t>
            </a:r>
            <a:endParaRPr lang="en-US" altLang="ko-KR" dirty="0">
              <a:solidFill>
                <a:srgbClr val="555555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오름차순</a:t>
            </a:r>
            <a:endParaRPr lang="en-US" altLang="ko-KR" dirty="0">
              <a:solidFill>
                <a:srgbClr val="555555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b="0" i="0" dirty="0">
              <a:solidFill>
                <a:srgbClr val="555555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첫째 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L, C(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3 ≤ L ≤ C ≤ 15)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둘째 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문자들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공백으로 구분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알파벳 소문자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중복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X)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줄씩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사전식으로 가능성 있는 암호를 모두 출력</a:t>
            </a:r>
            <a:endParaRPr lang="ko-KR" altLang="en-US" b="0" i="0" dirty="0">
              <a:solidFill>
                <a:srgbClr val="555555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305418-EE29-48DD-9E5E-AE6FD090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869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81546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287F2-2D77-4FC6-877C-F8C10A6D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1E91A-9FC0-4D9F-A4A4-C1AA6B08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들어온 문자를 오름차순으로 정렬한 후</a:t>
            </a:r>
            <a:r>
              <a:rPr lang="en-US" altLang="ko-KR" dirty="0"/>
              <a:t>,</a:t>
            </a:r>
            <a:r>
              <a:rPr lang="ko-KR" altLang="en-US" dirty="0"/>
              <a:t> 앞에서부터 차례로 탐색하기</a:t>
            </a:r>
            <a:endParaRPr lang="en-US" altLang="ko-KR" dirty="0"/>
          </a:p>
          <a:p>
            <a:r>
              <a:rPr lang="ko-KR" altLang="en-US" dirty="0"/>
              <a:t>탐색하면서 조건을 만족하는 암호가 완성되면 출력하기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E74199C-C6A4-4457-8B1C-4BCDB2E1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77810"/>
              </p:ext>
            </p:extLst>
          </p:nvPr>
        </p:nvGraphicFramePr>
        <p:xfrm>
          <a:off x="942109" y="2740175"/>
          <a:ext cx="288681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1135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8624F9A-3146-416D-8FBC-420D3DEA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64575"/>
              </p:ext>
            </p:extLst>
          </p:nvPr>
        </p:nvGraphicFramePr>
        <p:xfrm>
          <a:off x="4372841" y="2740175"/>
          <a:ext cx="288681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1135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995BED-D405-46CE-B64A-20DA80C79697}"/>
              </a:ext>
            </a:extLst>
          </p:cNvPr>
          <p:cNvSpPr txBox="1"/>
          <p:nvPr/>
        </p:nvSpPr>
        <p:spPr>
          <a:xfrm>
            <a:off x="4303581" y="3895382"/>
            <a:ext cx="6992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acis</a:t>
            </a:r>
            <a:endParaRPr lang="en-US" altLang="ko-KR" dirty="0"/>
          </a:p>
          <a:p>
            <a:r>
              <a:rPr lang="en-US" altLang="ko-KR" dirty="0" err="1"/>
              <a:t>acit</a:t>
            </a:r>
            <a:endParaRPr lang="en-US" altLang="ko-KR" dirty="0"/>
          </a:p>
          <a:p>
            <a:r>
              <a:rPr lang="en-US" altLang="ko-KR" dirty="0" err="1"/>
              <a:t>aciw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acst</a:t>
            </a:r>
            <a:endParaRPr lang="en-US" altLang="ko-KR" dirty="0"/>
          </a:p>
          <a:p>
            <a:r>
              <a:rPr lang="en-US" altLang="ko-KR" dirty="0" err="1"/>
              <a:t>acsw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actw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BED1C6-CFEA-4439-B583-5960B95E2B3D}"/>
              </a:ext>
            </a:extLst>
          </p:cNvPr>
          <p:cNvCxnSpPr>
            <a:cxnSpLocks/>
          </p:cNvCxnSpPr>
          <p:nvPr/>
        </p:nvCxnSpPr>
        <p:spPr>
          <a:xfrm>
            <a:off x="3959815" y="3181498"/>
            <a:ext cx="286616" cy="0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9CD58E-EA1F-47B0-AB98-0C4B833A55D7}"/>
              </a:ext>
            </a:extLst>
          </p:cNvPr>
          <p:cNvSpPr txBox="1"/>
          <p:nvPr/>
        </p:nvSpPr>
        <p:spPr>
          <a:xfrm>
            <a:off x="6396920" y="3895382"/>
            <a:ext cx="662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cist</a:t>
            </a:r>
          </a:p>
          <a:p>
            <a:r>
              <a:rPr lang="en-US" altLang="ko-KR" dirty="0" err="1"/>
              <a:t>cisw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citw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cstw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ED208D-0140-4184-B7D0-1EE5F5CE445C}"/>
              </a:ext>
            </a:extLst>
          </p:cNvPr>
          <p:cNvCxnSpPr>
            <a:cxnSpLocks/>
          </p:cNvCxnSpPr>
          <p:nvPr/>
        </p:nvCxnSpPr>
        <p:spPr>
          <a:xfrm>
            <a:off x="7116431" y="5448448"/>
            <a:ext cx="286616" cy="0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DBFE65-B471-44EC-AE0B-74BE1D69A45D}"/>
              </a:ext>
            </a:extLst>
          </p:cNvPr>
          <p:cNvSpPr txBox="1"/>
          <p:nvPr/>
        </p:nvSpPr>
        <p:spPr>
          <a:xfrm>
            <a:off x="7473245" y="3895382"/>
            <a:ext cx="4430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조건에 해당되지 않는 암호의 경우 건너뛰기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281D2-118D-4AFE-AB92-8FE90F7F71EB}"/>
              </a:ext>
            </a:extLst>
          </p:cNvPr>
          <p:cNvSpPr txBox="1"/>
          <p:nvPr/>
        </p:nvSpPr>
        <p:spPr>
          <a:xfrm>
            <a:off x="5368685" y="3895382"/>
            <a:ext cx="6623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aist</a:t>
            </a:r>
            <a:endParaRPr lang="en-US" altLang="ko-KR" dirty="0"/>
          </a:p>
          <a:p>
            <a:r>
              <a:rPr lang="en-US" altLang="ko-KR" dirty="0" err="1"/>
              <a:t>aisw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astw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1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4E7A132-1ED0-4E30-84FE-B5D51BB8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04" y="0"/>
            <a:ext cx="555209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DDFF6A-9FEE-4491-B758-EEB3781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3C1A-D265-4676-80BC-FF70F95C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5116921"/>
          </a:xfrm>
        </p:spPr>
        <p:txBody>
          <a:bodyPr>
            <a:norm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전역변수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L: </a:t>
            </a:r>
            <a:r>
              <a:rPr lang="ko-KR" altLang="en-US" dirty="0"/>
              <a:t>암호 길이</a:t>
            </a:r>
            <a:endParaRPr lang="en-US" altLang="ko-KR" dirty="0"/>
          </a:p>
          <a:p>
            <a:pPr lvl="1"/>
            <a:r>
              <a:rPr lang="en-US" altLang="ko-KR" dirty="0"/>
              <a:t>C: </a:t>
            </a:r>
            <a:r>
              <a:rPr lang="ko-KR" altLang="en-US" dirty="0"/>
              <a:t>들어온 문자 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str: </a:t>
            </a:r>
            <a:r>
              <a:rPr lang="ko-KR" altLang="en-US" dirty="0"/>
              <a:t>들어온 문자들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password: </a:t>
            </a:r>
            <a:r>
              <a:rPr lang="ko-KR" altLang="en-US" dirty="0"/>
              <a:t>암호 후보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vowel: password</a:t>
            </a:r>
            <a:r>
              <a:rPr lang="ko-KR" altLang="en-US" dirty="0"/>
              <a:t>에 포함된 모음 수</a:t>
            </a:r>
            <a:endParaRPr lang="en-US" altLang="ko-KR" dirty="0"/>
          </a:p>
          <a:p>
            <a:pPr lvl="1"/>
            <a:r>
              <a:rPr lang="en-US" altLang="ko-KR" dirty="0"/>
              <a:t>consonant: </a:t>
            </a:r>
            <a:r>
              <a:rPr lang="ko-KR" altLang="en-US" dirty="0"/>
              <a:t>자음 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2199D-7E15-4AA5-9661-DFDC7477F1E5}"/>
              </a:ext>
            </a:extLst>
          </p:cNvPr>
          <p:cNvSpPr/>
          <p:nvPr/>
        </p:nvSpPr>
        <p:spPr>
          <a:xfrm>
            <a:off x="6639904" y="697457"/>
            <a:ext cx="1423674" cy="533400"/>
          </a:xfrm>
          <a:prstGeom prst="rect">
            <a:avLst/>
          </a:prstGeom>
          <a:noFill/>
          <a:ln>
            <a:solidFill>
              <a:srgbClr val="111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F536E5F-C3A8-4407-8C4D-228F38DA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04" y="0"/>
            <a:ext cx="555209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DDFF6A-9FEE-4491-B758-EEB3781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3C1A-D265-4676-80BC-FF70F95C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5116921"/>
          </a:xfrm>
        </p:spPr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입력 값을 받아 저장하고</a:t>
            </a:r>
            <a:br>
              <a:rPr lang="en-US" altLang="ko-KR" dirty="0"/>
            </a:br>
            <a:r>
              <a:rPr lang="en-US" altLang="ko-KR" dirty="0"/>
              <a:t>str</a:t>
            </a:r>
            <a:r>
              <a:rPr lang="ko-KR" altLang="en-US" dirty="0"/>
              <a:t>을 오름차순으로 정렬함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함수를 호출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2199D-7E15-4AA5-9661-DFDC7477F1E5}"/>
              </a:ext>
            </a:extLst>
          </p:cNvPr>
          <p:cNvSpPr/>
          <p:nvPr/>
        </p:nvSpPr>
        <p:spPr>
          <a:xfrm>
            <a:off x="6639904" y="4798423"/>
            <a:ext cx="2035722" cy="2059577"/>
          </a:xfrm>
          <a:prstGeom prst="rect">
            <a:avLst/>
          </a:prstGeom>
          <a:noFill/>
          <a:ln>
            <a:solidFill>
              <a:srgbClr val="111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9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23AF58-5FB4-4020-B549-3B78B606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03" y="0"/>
            <a:ext cx="555209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DDFF6A-9FEE-4491-B758-EEB3781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3C1A-D265-4676-80BC-FF70F95C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4" y="1375954"/>
            <a:ext cx="10515600" cy="51169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endParaRPr lang="en-US" altLang="ko-KR" dirty="0"/>
          </a:p>
          <a:p>
            <a:pPr lvl="1"/>
            <a:r>
              <a:rPr lang="ko-KR" altLang="en-US" dirty="0"/>
              <a:t>파라미터 </a:t>
            </a:r>
            <a:r>
              <a:rPr lang="en-US" altLang="ko-KR" dirty="0"/>
              <a:t>pre: </a:t>
            </a:r>
            <a:r>
              <a:rPr lang="ko-KR" altLang="en-US" dirty="0"/>
              <a:t>현재 인덱스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password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암호 조건을 만족하는지 </a:t>
            </a:r>
            <a:br>
              <a:rPr lang="en-US" altLang="ko-KR" dirty="0"/>
            </a:b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en-US" altLang="ko-KR" dirty="0"/>
              <a:t>password</a:t>
            </a:r>
            <a:r>
              <a:rPr lang="ko-KR" altLang="en-US" dirty="0"/>
              <a:t>의 길이가 </a:t>
            </a:r>
            <a:r>
              <a:rPr lang="en-US" altLang="ko-KR" dirty="0"/>
              <a:t>L</a:t>
            </a:r>
            <a:r>
              <a:rPr lang="ko-KR" altLang="en-US" dirty="0"/>
              <a:t>과 같은 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최소 </a:t>
            </a:r>
            <a:r>
              <a:rPr lang="en-US" altLang="ko-KR" dirty="0"/>
              <a:t>1</a:t>
            </a:r>
            <a:r>
              <a:rPr lang="ko-KR" altLang="en-US" dirty="0"/>
              <a:t>개의 모음과 </a:t>
            </a:r>
            <a:r>
              <a:rPr lang="en-US" altLang="ko-KR" dirty="0"/>
              <a:t>2</a:t>
            </a:r>
            <a:r>
              <a:rPr lang="ko-KR" altLang="en-US" dirty="0"/>
              <a:t>개의 자음을 가졌는지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2199D-7E15-4AA5-9661-DFDC7477F1E5}"/>
              </a:ext>
            </a:extLst>
          </p:cNvPr>
          <p:cNvSpPr/>
          <p:nvPr/>
        </p:nvSpPr>
        <p:spPr>
          <a:xfrm>
            <a:off x="6639904" y="1358539"/>
            <a:ext cx="5552096" cy="3439886"/>
          </a:xfrm>
          <a:prstGeom prst="rect">
            <a:avLst/>
          </a:prstGeom>
          <a:noFill/>
          <a:ln>
            <a:solidFill>
              <a:srgbClr val="111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1C63B-2CCA-4DD1-A5A2-DB2497DAF24A}"/>
              </a:ext>
            </a:extLst>
          </p:cNvPr>
          <p:cNvSpPr/>
          <p:nvPr/>
        </p:nvSpPr>
        <p:spPr>
          <a:xfrm>
            <a:off x="6940731" y="1502232"/>
            <a:ext cx="2081349" cy="1406431"/>
          </a:xfrm>
          <a:prstGeom prst="rect">
            <a:avLst/>
          </a:prstGeom>
          <a:noFill/>
          <a:ln>
            <a:solidFill>
              <a:srgbClr val="111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BEED6B5-C836-443E-AD34-7C32EF51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04" y="0"/>
            <a:ext cx="555209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DDFF6A-9FEE-4491-B758-EEB3781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3C1A-D265-4676-80BC-FF70F95C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61" y="1375954"/>
            <a:ext cx="10515600" cy="51169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endParaRPr lang="en-US" altLang="ko-KR" dirty="0"/>
          </a:p>
          <a:p>
            <a:pPr lvl="1"/>
            <a:r>
              <a:rPr lang="ko-KR" altLang="en-US" dirty="0"/>
              <a:t>암호 조건에 만족하지 않는 경우 재귀</a:t>
            </a:r>
            <a:endParaRPr lang="en-US" altLang="ko-KR" dirty="0"/>
          </a:p>
          <a:p>
            <a:pPr lvl="2"/>
            <a:r>
              <a:rPr lang="ko-KR" altLang="en-US" dirty="0"/>
              <a:t>현재 위치에서부터 </a:t>
            </a:r>
            <a:r>
              <a:rPr lang="en-US" altLang="ko-KR" dirty="0"/>
              <a:t>C</a:t>
            </a:r>
            <a:r>
              <a:rPr lang="ko-KR" altLang="en-US" dirty="0"/>
              <a:t>까지 </a:t>
            </a:r>
            <a:r>
              <a:rPr lang="ko-KR" altLang="en-US" dirty="0" err="1"/>
              <a:t>반복문</a:t>
            </a:r>
            <a:r>
              <a:rPr lang="ko-KR" altLang="en-US" dirty="0"/>
              <a:t> 돌기</a:t>
            </a:r>
            <a:endParaRPr lang="en-US" altLang="ko-KR" dirty="0"/>
          </a:p>
          <a:p>
            <a:pPr lvl="2"/>
            <a:r>
              <a:rPr lang="ko-KR" altLang="en-US" dirty="0"/>
              <a:t>모음 수</a:t>
            </a:r>
            <a:r>
              <a:rPr lang="en-US" altLang="ko-KR" dirty="0"/>
              <a:t>, </a:t>
            </a:r>
            <a:r>
              <a:rPr lang="ko-KR" altLang="en-US" dirty="0"/>
              <a:t>자음 수 업데이트 해주기</a:t>
            </a:r>
            <a:endParaRPr lang="en-US" altLang="ko-KR" dirty="0"/>
          </a:p>
          <a:p>
            <a:pPr lvl="2"/>
            <a:r>
              <a:rPr lang="ko-KR" altLang="en-US" dirty="0"/>
              <a:t>현재 위치에 있는 문자를 </a:t>
            </a:r>
            <a:r>
              <a:rPr lang="en-US" altLang="ko-KR" dirty="0"/>
              <a:t>password</a:t>
            </a:r>
            <a:r>
              <a:rPr lang="ko-KR" altLang="en-US" dirty="0"/>
              <a:t>에 넣기</a:t>
            </a:r>
            <a:endParaRPr lang="en-US" altLang="ko-KR" dirty="0"/>
          </a:p>
          <a:p>
            <a:pPr lvl="2"/>
            <a:r>
              <a:rPr lang="ko-KR" altLang="en-US" dirty="0"/>
              <a:t>다음 위치를 기준으로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2"/>
            <a:r>
              <a:rPr lang="ko-KR" altLang="en-US" dirty="0"/>
              <a:t>재귀하고 돌아온 다음 </a:t>
            </a:r>
            <a:r>
              <a:rPr lang="en-US" altLang="ko-KR" dirty="0"/>
              <a:t>password</a:t>
            </a:r>
            <a:r>
              <a:rPr lang="ko-KR" altLang="en-US" dirty="0"/>
              <a:t>에서 빼기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2199D-7E15-4AA5-9661-DFDC7477F1E5}"/>
              </a:ext>
            </a:extLst>
          </p:cNvPr>
          <p:cNvSpPr/>
          <p:nvPr/>
        </p:nvSpPr>
        <p:spPr>
          <a:xfrm>
            <a:off x="6639904" y="1358535"/>
            <a:ext cx="5552096" cy="3448595"/>
          </a:xfrm>
          <a:prstGeom prst="rect">
            <a:avLst/>
          </a:prstGeom>
          <a:noFill/>
          <a:ln>
            <a:solidFill>
              <a:srgbClr val="111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1C63B-2CCA-4DD1-A5A2-DB2497DAF24A}"/>
              </a:ext>
            </a:extLst>
          </p:cNvPr>
          <p:cNvSpPr/>
          <p:nvPr/>
        </p:nvSpPr>
        <p:spPr>
          <a:xfrm>
            <a:off x="6966857" y="2969623"/>
            <a:ext cx="5155474" cy="1620305"/>
          </a:xfrm>
          <a:prstGeom prst="rect">
            <a:avLst/>
          </a:prstGeom>
          <a:noFill/>
          <a:ln>
            <a:solidFill>
              <a:srgbClr val="111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9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B534BF8-ED91-4D60-8284-754D5C49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04" y="0"/>
            <a:ext cx="555209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DDFF6A-9FEE-4491-B758-EEB3781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3C1A-D265-4676-80BC-FF70F95C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51169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2199D-7E15-4AA5-9661-DFDC7477F1E5}"/>
              </a:ext>
            </a:extLst>
          </p:cNvPr>
          <p:cNvSpPr/>
          <p:nvPr/>
        </p:nvSpPr>
        <p:spPr>
          <a:xfrm>
            <a:off x="6641816" y="1362692"/>
            <a:ext cx="5550183" cy="3456018"/>
          </a:xfrm>
          <a:prstGeom prst="rect">
            <a:avLst/>
          </a:prstGeom>
          <a:noFill/>
          <a:ln>
            <a:solidFill>
              <a:srgbClr val="111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7D02DA7E-9772-4521-BBC3-B4F151A75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9175"/>
              </p:ext>
            </p:extLst>
          </p:nvPr>
        </p:nvGraphicFramePr>
        <p:xfrm>
          <a:off x="3965575" y="1052804"/>
          <a:ext cx="1980650" cy="706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13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255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371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47DE391C-8A53-4448-9A7F-72A21E2D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17343"/>
              </p:ext>
            </p:extLst>
          </p:nvPr>
        </p:nvGraphicFramePr>
        <p:xfrm>
          <a:off x="924504" y="2542873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A82B2F-0A83-4D29-9822-40024B21B987}"/>
              </a:ext>
            </a:extLst>
          </p:cNvPr>
          <p:cNvSpPr txBox="1"/>
          <p:nvPr/>
        </p:nvSpPr>
        <p:spPr>
          <a:xfrm>
            <a:off x="924504" y="2177747"/>
            <a:ext cx="11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dfs</a:t>
            </a:r>
            <a:r>
              <a:rPr lang="en-US" altLang="ko-KR" sz="1400" dirty="0"/>
              <a:t>(0) </a:t>
            </a:r>
            <a:r>
              <a:rPr lang="ko-KR" altLang="en-US" sz="1400" dirty="0"/>
              <a:t>호출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C5B57681-08DA-483E-804F-D03A67B49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11986"/>
              </p:ext>
            </p:extLst>
          </p:nvPr>
        </p:nvGraphicFramePr>
        <p:xfrm>
          <a:off x="924504" y="3429000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15397E-5837-4FC4-AFAA-03E95D09A0EB}"/>
              </a:ext>
            </a:extLst>
          </p:cNvPr>
          <p:cNvSpPr txBox="1"/>
          <p:nvPr/>
        </p:nvSpPr>
        <p:spPr>
          <a:xfrm>
            <a:off x="924504" y="3063874"/>
            <a:ext cx="11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dfs</a:t>
            </a:r>
            <a:r>
              <a:rPr lang="en-US" altLang="ko-KR" sz="1400" dirty="0"/>
              <a:t>(1) </a:t>
            </a:r>
            <a:r>
              <a:rPr lang="ko-KR" altLang="en-US" sz="1400" dirty="0"/>
              <a:t>호출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48502AFB-6099-40EE-9057-5CFB08978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47197"/>
              </p:ext>
            </p:extLst>
          </p:nvPr>
        </p:nvGraphicFramePr>
        <p:xfrm>
          <a:off x="924504" y="4315127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1D2014-8D80-4A0E-B6C3-34C4BFA3B0E5}"/>
              </a:ext>
            </a:extLst>
          </p:cNvPr>
          <p:cNvSpPr txBox="1"/>
          <p:nvPr/>
        </p:nvSpPr>
        <p:spPr>
          <a:xfrm>
            <a:off x="924504" y="3950001"/>
            <a:ext cx="11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dfs</a:t>
            </a:r>
            <a:r>
              <a:rPr lang="en-US" altLang="ko-KR" sz="1400" dirty="0"/>
              <a:t>(2) </a:t>
            </a:r>
            <a:r>
              <a:rPr lang="ko-KR" altLang="en-US" sz="1400" dirty="0"/>
              <a:t>호출</a:t>
            </a: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324CF84C-D618-4B2A-9A95-0CD6C7CBB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22651"/>
              </p:ext>
            </p:extLst>
          </p:nvPr>
        </p:nvGraphicFramePr>
        <p:xfrm>
          <a:off x="924504" y="5201254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737C11-241D-44D6-AC21-2E4875918534}"/>
              </a:ext>
            </a:extLst>
          </p:cNvPr>
          <p:cNvSpPr txBox="1"/>
          <p:nvPr/>
        </p:nvSpPr>
        <p:spPr>
          <a:xfrm>
            <a:off x="924504" y="4836128"/>
            <a:ext cx="11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dfs</a:t>
            </a:r>
            <a:r>
              <a:rPr lang="en-US" altLang="ko-KR" sz="1400" dirty="0"/>
              <a:t>(3) </a:t>
            </a:r>
            <a:r>
              <a:rPr lang="ko-KR" altLang="en-US" sz="1400" dirty="0"/>
              <a:t>호출</a:t>
            </a:r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1DC1AE5D-0AAE-48E6-B50B-515B35785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24534"/>
              </p:ext>
            </p:extLst>
          </p:nvPr>
        </p:nvGraphicFramePr>
        <p:xfrm>
          <a:off x="924503" y="6029398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33784AE-C54F-44E5-9A7F-A481979428D1}"/>
              </a:ext>
            </a:extLst>
          </p:cNvPr>
          <p:cNvSpPr txBox="1"/>
          <p:nvPr/>
        </p:nvSpPr>
        <p:spPr>
          <a:xfrm>
            <a:off x="924504" y="5664272"/>
            <a:ext cx="11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dfs</a:t>
            </a:r>
            <a:r>
              <a:rPr lang="en-US" altLang="ko-KR" sz="1400" dirty="0"/>
              <a:t>(4) </a:t>
            </a:r>
            <a:r>
              <a:rPr lang="ko-KR" altLang="en-US" sz="1400" dirty="0"/>
              <a:t>호출</a:t>
            </a:r>
          </a:p>
        </p:txBody>
      </p: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F1897CAA-B6B8-4AA7-BCD2-878B9ED35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35046"/>
              </p:ext>
            </p:extLst>
          </p:nvPr>
        </p:nvGraphicFramePr>
        <p:xfrm>
          <a:off x="3962445" y="4344601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6B02B99-1E5B-4969-A66B-483783DE2F34}"/>
              </a:ext>
            </a:extLst>
          </p:cNvPr>
          <p:cNvSpPr txBox="1"/>
          <p:nvPr/>
        </p:nvSpPr>
        <p:spPr>
          <a:xfrm>
            <a:off x="3962446" y="3979475"/>
            <a:ext cx="11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dfs</a:t>
            </a:r>
            <a:r>
              <a:rPr lang="en-US" altLang="ko-KR" sz="1400" dirty="0"/>
              <a:t>(5) </a:t>
            </a:r>
            <a:r>
              <a:rPr lang="ko-KR" altLang="en-US" sz="1400" dirty="0"/>
              <a:t>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6B668-D168-47E7-8574-08A55B1FC611}"/>
              </a:ext>
            </a:extLst>
          </p:cNvPr>
          <p:cNvSpPr txBox="1"/>
          <p:nvPr/>
        </p:nvSpPr>
        <p:spPr>
          <a:xfrm>
            <a:off x="2464119" y="6071220"/>
            <a:ext cx="75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출력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5C3813A5-093A-45CF-959A-2FF5D9E7B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5457"/>
              </p:ext>
            </p:extLst>
          </p:nvPr>
        </p:nvGraphicFramePr>
        <p:xfrm>
          <a:off x="3965576" y="2542873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4BAF400D-30B5-4936-B2E8-FAF5D994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87592"/>
              </p:ext>
            </p:extLst>
          </p:nvPr>
        </p:nvGraphicFramePr>
        <p:xfrm>
          <a:off x="3967488" y="3429000"/>
          <a:ext cx="153961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9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849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</a:tblGrid>
              <a:tr h="361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BBB332C-4A1A-4D8A-BE4D-8B06C2228392}"/>
              </a:ext>
            </a:extLst>
          </p:cNvPr>
          <p:cNvSpPr txBox="1"/>
          <p:nvPr/>
        </p:nvSpPr>
        <p:spPr>
          <a:xfrm>
            <a:off x="3962445" y="3062517"/>
            <a:ext cx="109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</a:t>
            </a:r>
            <a:r>
              <a:rPr lang="ko-KR" altLang="en-US" sz="1400" dirty="0"/>
              <a:t>문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4</a:t>
            </a:r>
            <a:r>
              <a:rPr lang="ko-KR" altLang="en-US" sz="1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1C994-6A8D-4261-93D7-8092D104A019}"/>
              </a:ext>
            </a:extLst>
          </p:cNvPr>
          <p:cNvSpPr txBox="1"/>
          <p:nvPr/>
        </p:nvSpPr>
        <p:spPr>
          <a:xfrm>
            <a:off x="5502061" y="4391772"/>
            <a:ext cx="75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출력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EBFF2-A145-40C6-826A-A8BA2C23493B}"/>
              </a:ext>
            </a:extLst>
          </p:cNvPr>
          <p:cNvSpPr txBox="1"/>
          <p:nvPr/>
        </p:nvSpPr>
        <p:spPr>
          <a:xfrm>
            <a:off x="3965575" y="745027"/>
            <a:ext cx="132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L: 4      C: 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424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B534BF8-ED91-4D60-8284-754D5C49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04" y="0"/>
            <a:ext cx="555209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DDFF6A-9FEE-4491-B758-EEB3781E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3C1A-D265-4676-80BC-FF70F95C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51169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25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341</Words>
  <Application>Microsoft Office PowerPoint</Application>
  <PresentationFormat>와이드스크린</PresentationFormat>
  <Paragraphs>149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서울남산체 EB</vt:lpstr>
      <vt:lpstr>서울남산체 M</vt:lpstr>
      <vt:lpstr>Arial</vt:lpstr>
      <vt:lpstr>Open Sans</vt:lpstr>
      <vt:lpstr>Office 테마</vt:lpstr>
      <vt:lpstr>암호 만들기</vt:lpstr>
      <vt:lpstr>문제</vt:lpstr>
      <vt:lpstr>풀이</vt:lpstr>
      <vt:lpstr>코드</vt:lpstr>
      <vt:lpstr>코드</vt:lpstr>
      <vt:lpstr>코드</vt:lpstr>
      <vt:lpstr>코드</vt:lpstr>
      <vt:lpstr>코드</vt:lpstr>
      <vt:lpstr>코드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SKK 문자열</dc:title>
  <dc:creator>이 화경</dc:creator>
  <cp:lastModifiedBy>이 화경</cp:lastModifiedBy>
  <cp:revision>5</cp:revision>
  <dcterms:created xsi:type="dcterms:W3CDTF">2022-03-17T04:57:07Z</dcterms:created>
  <dcterms:modified xsi:type="dcterms:W3CDTF">2022-03-24T13:12:19Z</dcterms:modified>
</cp:coreProperties>
</file>