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hwan.tistory.com/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꼬인 전깃줄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1365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E3A35F-AB20-CE92-483B-B437C41A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59" y="2220469"/>
            <a:ext cx="9269833" cy="4112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A0E603-B51F-59AB-34A3-B83FC7E9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8" y="3428999"/>
            <a:ext cx="1343212" cy="169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1E356-4589-A641-1A9C-796B9660AFB9}"/>
              </a:ext>
            </a:extLst>
          </p:cNvPr>
          <p:cNvSpPr txBox="1"/>
          <p:nvPr/>
        </p:nvSpPr>
        <p:spPr>
          <a:xfrm>
            <a:off x="477008" y="308009"/>
            <a:ext cx="10613803" cy="1303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길 왼편과 길 오른편의 전봇대는 하나의 전선으로 연결되어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어떤 전봇대도 두 개 이상의 다른 전봇대와 연결되어 있지는 않다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이미 설치해 놓은 전선이 아깝기 때문에 잘라내는 전선을 최소로 하여 꼬여 있는 전선이 하나도 없게 만들려고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8319"/>
              </p:ext>
            </p:extLst>
          </p:nvPr>
        </p:nvGraphicFramePr>
        <p:xfrm>
          <a:off x="551676" y="2134853"/>
          <a:ext cx="1457544" cy="34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1749AE0-1A40-E9AB-47C2-0E72F981085F}"/>
              </a:ext>
            </a:extLst>
          </p:cNvPr>
          <p:cNvSpPr txBox="1"/>
          <p:nvPr/>
        </p:nvSpPr>
        <p:spPr>
          <a:xfrm>
            <a:off x="415576" y="4503458"/>
            <a:ext cx="2607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https://yhwan.tistory.com/18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D5E46-8149-E763-65F5-3833CAD794EF}"/>
              </a:ext>
            </a:extLst>
          </p:cNvPr>
          <p:cNvSpPr txBox="1"/>
          <p:nvPr/>
        </p:nvSpPr>
        <p:spPr>
          <a:xfrm>
            <a:off x="415576" y="4158883"/>
            <a:ext cx="6348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먼저 처리된 수보다 작다면 적당한 위치에 넣어줘야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그 위치를 찾기 위한 탐색</a:t>
            </a:r>
          </a:p>
        </p:txBody>
      </p:sp>
      <p:graphicFrame>
        <p:nvGraphicFramePr>
          <p:cNvPr id="33" name="표 6">
            <a:extLst>
              <a:ext uri="{FF2B5EF4-FFF2-40B4-BE49-F238E27FC236}">
                <a16:creationId xmlns:a16="http://schemas.microsoft.com/office/drawing/2014/main" id="{582BAFD5-5473-B442-070E-E3E8F8D88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32305"/>
              </p:ext>
            </p:extLst>
          </p:nvPr>
        </p:nvGraphicFramePr>
        <p:xfrm>
          <a:off x="551676" y="2644466"/>
          <a:ext cx="2186316" cy="34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5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/>
                          </a:solidFill>
                          <a:latin typeface="+mj-lt"/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5CF2E4-9E33-9A15-6DB9-91778CC13E72}"/>
              </a:ext>
            </a:extLst>
          </p:cNvPr>
          <p:cNvSpPr txBox="1"/>
          <p:nvPr/>
        </p:nvSpPr>
        <p:spPr>
          <a:xfrm>
            <a:off x="415576" y="34968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꼬여 있는지 어떻게 알지</a:t>
            </a:r>
            <a:r>
              <a:rPr lang="en-US" altLang="ko-KR" dirty="0"/>
              <a:t>?</a:t>
            </a:r>
            <a:r>
              <a:rPr lang="ko-KR" altLang="en-US" dirty="0"/>
              <a:t> 전혀 </a:t>
            </a:r>
            <a:r>
              <a:rPr lang="ko-KR" altLang="en-US" dirty="0" err="1"/>
              <a:t>모르겠는걸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83453-22DD-DEEE-F59A-8E8FEC2BB2DA}"/>
              </a:ext>
            </a:extLst>
          </p:cNvPr>
          <p:cNvSpPr txBox="1"/>
          <p:nvPr/>
        </p:nvSpPr>
        <p:spPr>
          <a:xfrm>
            <a:off x="415576" y="978265"/>
            <a:ext cx="551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알고리즘을 봤더니</a:t>
            </a:r>
            <a:r>
              <a:rPr lang="en-US" altLang="ko-KR" dirty="0"/>
              <a:t> </a:t>
            </a:r>
            <a:r>
              <a:rPr lang="ko-KR" altLang="en-US" dirty="0"/>
              <a:t>이분탐색</a:t>
            </a:r>
            <a:r>
              <a:rPr lang="en-US" altLang="ko-KR" dirty="0"/>
              <a:t>, </a:t>
            </a:r>
            <a:r>
              <a:rPr lang="ko-KR" altLang="en-US" dirty="0"/>
              <a:t>가장 긴 증가하는 부분 수열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4ED9B-4C99-6D8F-F2DC-700AF9CD48B6}"/>
              </a:ext>
            </a:extLst>
          </p:cNvPr>
          <p:cNvSpPr txBox="1"/>
          <p:nvPr/>
        </p:nvSpPr>
        <p:spPr>
          <a:xfrm>
            <a:off x="415576" y="1606841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긴 증가하는 부분 수열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EF222-91EA-DA63-E419-EDB44B67EE6C}"/>
              </a:ext>
            </a:extLst>
          </p:cNvPr>
          <p:cNvSpPr txBox="1"/>
          <p:nvPr/>
        </p:nvSpPr>
        <p:spPr>
          <a:xfrm>
            <a:off x="415576" y="371902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이진탐색은 왜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1DFF18-B82F-5FAB-2CD7-60DBFA40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90" y="675889"/>
            <a:ext cx="4353533" cy="5506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0D888A-4839-EF1C-EFA5-95258AED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79" y="1885732"/>
            <a:ext cx="344853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106</Words>
  <Application>Microsoft Office PowerPoint</Application>
  <PresentationFormat>와이드스크린</PresentationFormat>
  <Paragraphs>24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서울남산체 EB</vt:lpstr>
      <vt:lpstr>서울남산체 M</vt:lpstr>
      <vt:lpstr>Arial</vt:lpstr>
      <vt:lpstr>Open Sans</vt:lpstr>
      <vt:lpstr>Office 테마</vt:lpstr>
      <vt:lpstr>꼬인 전깃줄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 화경</cp:lastModifiedBy>
  <cp:revision>8</cp:revision>
  <dcterms:created xsi:type="dcterms:W3CDTF">2022-04-06T16:55:22Z</dcterms:created>
  <dcterms:modified xsi:type="dcterms:W3CDTF">2022-12-01T12:59:14Z</dcterms:modified>
</cp:coreProperties>
</file>