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4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5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68" r:id="rId5"/>
    <p:sldId id="269" r:id="rId6"/>
    <p:sldId id="267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C5ED"/>
    <a:srgbClr val="CFAFE7"/>
    <a:srgbClr val="FBEAE1"/>
    <a:srgbClr val="FEFAF8"/>
    <a:srgbClr val="FEF6F0"/>
    <a:srgbClr val="F2F8EE"/>
    <a:srgbClr val="F9FBF7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1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0:44:05.66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1484 0 0 0,'-671'436'0'0,"382"-248"0"0,-147 95 0 0,351-228 0 0,86-56 0 0,-4 4 0 0,4-4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15:31.94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10 1 80 0 0,'2'3'10309'0'0,"-1"4"-5284"0"0,-7 36-3817 0 0,4-37-1196 0 0,1 1 0 0 0,-1-1 0 0 0,1 1 0 0 0,1-1-1 0 0,-1 1 1 0 0,1-1 0 0 0,0 1 0 0 0,1-1 0 0 0,-1 1 0 0 0,1-1-1 0 0,1 1 1 0 0,-1-1 0 0 0,5 13 0 0 0,2 8 61 0 0,-8-26-45 0 0,1 0 1 0 0,-1 0-1 0 0,0 0 1 0 0,0 0-1 0 0,0 0 1 0 0,0 0-1 0 0,0 0 1 0 0,0 0-1 0 0,0-1 0 0 0,0 1 1 0 0,-1 0-1 0 0,1 0 1 0 0,0 0-1 0 0,-1 0 1 0 0,1 0-1 0 0,0 0 1 0 0,-1-1-1 0 0,1 1 0 0 0,-1 0 1 0 0,1 0-1 0 0,-1-1 1 0 0,1 1-1 0 0,-1 0 1 0 0,0-1-1 0 0,1 1 1 0 0,-2 0-1 0 0,3-1 435 0 0,18-5-256 0 0,-6 3-229 0 0,-1 0 1 0 0,0 2 0 0 0,1-1 0 0 0,-1 1 0 0 0,24 4 0 0 0,-22-3 20 0 0,-1 1 0 0 0,1-2 0 0 0,0 0 1 0 0,25-3-1 0 0,-13 1-228 0 0,10-1 290 0 0,-26-2-4000 0 0,-4-3-3605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15:34.31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1 672 0 0,'18'18'13346'0'0,"3"5"-9588"0"0,32 33-3441 0 0,-18-20-67 0 0,-19-18-172 0 0,1-1 0 0 0,0-1 1 0 0,21 15-1 0 0,-6-8 6 0 0,19 13 391 0 0,86 46 1 0 0,213 56 114 0 0,-255-105-545 0 0,77 19 169 0 0,-52-17-183 0 0,31 17 28 0 0,22 9-46 0 0,-45-14-6 0 0,-77-27 34 0 0,67 35 0 0 0,-72-31 15 0 0,85 30-1 0 0,-62-28 52 0 0,-2 2 0 0 0,94 56 0 0 0,-87-44-29 0 0,22 9-20 0 0,91 52 493 0 0,126 112-89 0 0,-186-109-409 0 0,-57-44 2 0 0,-24-21-39 0 0,-3 2 0 0 0,69 83 0 0 0,-51-55 114 0 0,-36-43-104 0 0,37 52 1 0 0,-51-61 8 0 0,1-2 0 0 0,0 0 0 0 0,1 0 0 0 0,1-1 0 0 0,25 20 0 0 0,-39-33-42 0 0,0-1-1 0 0,0 0 1 0 0,1 0 0 0 0,-1 1-1 0 0,0-1 1 0 0,1 0-1 0 0,-1 0 1 0 0,0 0 0 0 0,0 1-1 0 0,1-1 1 0 0,-1 0-1 0 0,0 0 1 0 0,1 0-1 0 0,-1 0 1 0 0,0 0 0 0 0,1 0-1 0 0,-1 0 1 0 0,0 0-1 0 0,1 1 1 0 0,-1-1 0 0 0,1 0-1 0 0,-1-1 1 0 0,0 1-1 0 0,1 0 1 0 0,-1 0 0 0 0,0 0-1 0 0,1 0 1 0 0,-1 0-1 0 0,0 0 1 0 0,1 0-1 0 0,-1 0 1 0 0,0-1 0 0 0,1 1-1 0 0,-1 0 1 0 0,0 0-1 0 0,0 0 1 0 0,1-1 0 0 0,-1 1-1 0 0,0 0 1 0 0,0 0-1 0 0,1-1 1 0 0,-1 1 0 0 0,0 0-1 0 0,0-1 1 0 0,0 1-1 0 0,1 0 1 0 0,-1-1-1 0 0,0 1 1 0 0,0 0 0 0 0,0-1-1 0 0,0 1 1 0 0,0 0-1 0 0,0-1 1 0 0,0 1 0 0 0,0 0-1 0 0,0-1 1 0 0,0 0-1 0 0,1-3-4381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15:35.15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167 1 2665 0 0,'-1'0'421'0'0,"1"0"1"0"0,-1 0-1 0 0,0 0 0 0 0,1 0 1 0 0,-1 1-1 0 0,0-1 1 0 0,1 0-1 0 0,-1 0 1 0 0,1 1-1 0 0,-1-1 1 0 0,0 0-1 0 0,1 1 1 0 0,-1-1-1 0 0,1 0 1 0 0,-1 1-1 0 0,1-1 1 0 0,-1 1-1 0 0,1-1 1 0 0,-1 1-1 0 0,1-1 1 0 0,0 1-1 0 0,-1-1 1 0 0,1 1-1 0 0,0-1 1 0 0,-1 1-1 0 0,1 0 1 0 0,0-1-1 0 0,-1 2 1 0 0,-2 27 3497 0 0,14 44-5810 0 0,-7-49 2956 0 0,-4-18-933 0 0,1 1 0 0 0,0-1-1 0 0,1 0 1 0 0,-1 1 0 0 0,1-1 0 0 0,0 0 0 0 0,1 0-1 0 0,-1-1 1 0 0,5 8 0 0 0,-7-13-113 0 0,0 0 1 0 0,0 0-1 0 0,1 0 1 0 0,-1 0-1 0 0,0 0 1 0 0,0 0-1 0 0,0 0 1 0 0,0 0-1 0 0,0 0 1 0 0,0 0-1 0 0,0 0 0 0 0,1 0 1 0 0,-1 0-1 0 0,0 0 1 0 0,0 0-1 0 0,0 0 1 0 0,0 0-1 0 0,0 0 1 0 0,0-1-1 0 0,0 1 1 0 0,0 0-1 0 0,1 0 1 0 0,-1 0-1 0 0,0 0 1 0 0,0 0-1 0 0,0 0 1 0 0,0 0-1 0 0,0 0 0 0 0,0 0 1 0 0,0-1-1 0 0,0 1 1 0 0,0 0-1 0 0,0 0 1 0 0,0 0-1 0 0,0 0 1 0 0,0 0-1 0 0,0 0 1 0 0,0 0-1 0 0,0-1 1 0 0,0 1-1 0 0,0 0 1 0 0,0 0-1 0 0,0 0 1 0 0,0 0-1 0 0,0 0 1 0 0,0 0-1 0 0,0 0 0 0 0,0-1 1 0 0,0 1-1 0 0,0 0 1 0 0,0 0-1 0 0,0 0 1 0 0,0 0-1 0 0,0 0 1 0 0,0 0-1 0 0,0 0 1 0 0,0 0-1 0 0,0-1 1 0 0,0 1-1 0 0,-1 0 1 0 0,1 0-1 0 0,0 0 1 0 0,0 0-1 0 0,0 0 0 0 0,0 0 1 0 0,0 0-1 0 0,0 0 1 0 0,-1-1-7 0 0,1 1 0 0 0,0 0 1 0 0,-1-1-1 0 0,1 1 0 0 0,0-1 1 0 0,-1 1-1 0 0,1 0 0 0 0,0 0 0 0 0,-1-1 1 0 0,1 1-1 0 0,-1 0 0 0 0,1 0 0 0 0,0-1 1 0 0,-1 1-1 0 0,1 0 0 0 0,-1 0 0 0 0,1 0 1 0 0,-1 0-1 0 0,1 0 0 0 0,-1-1 0 0 0,1 1 1 0 0,-1 0-1 0 0,1 0 0 0 0,-1 0 0 0 0,1 0 1 0 0,-1 1-1 0 0,1-1 0 0 0,-1 0 1 0 0,1 0-1 0 0,-1 0 0 0 0,1 0 0 0 0,-1 0 1 0 0,0 1-1 0 0,-11 1 191 0 0,0 0 0 0 0,0-1 1 0 0,0 0-1 0 0,-24-2 0 0 0,12 1 14 0 0,8-1-348 0 0,-9 2-1944 0 0,17 4-2554 0 0,-1 2-3511 0 0,5-3 1093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34:10.92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16 66 2232 0 0,'-15'-16'12905'0'0,"20"15"-12608"0"0,1 0 0 0 0,-1 0-1 0 0,1 0 1 0 0,-1 0 0 0 0,1 1 0 0 0,-1 0 0 0 0,1 0 0 0 0,-1 1 0 0 0,1-1 0 0 0,-1 1 0 0 0,8 2 0 0 0,-5-1-167 0 0,0-1 0 0 0,1 1 0 0 0,-1-2 0 0 0,0 0 0 0 0,11 0 0 0 0,-4-1 0 0 0,-1 0 1 0 0,1 1-1 0 0,24 3 0 0 0,10 0 219 0 0,62 0-25 0 0,82 9-195 0 0,120-11-37 0 0,-249 0-90 0 0,-22 1 11 0 0,1-3 0 0 0,48-7-1 0 0,142-13-27 0 0,-183 16-8 0 0,168-12 152 0 0,113 2-84 0 0,-293 15-67 0 0,-7 1 38 0 0,0-2 0 0 0,56-8 0 0 0,-80 9-23 0 0,0-1 0 0 0,0 1 0 0 0,0 0 0 0 0,0 0 0 0 0,0 1 0 0 0,10 2 0 0 0,-9-1 12 0 0,-1-1 0 0 0,1 0 0 0 0,0 0 0 0 0,0-1 0 0 0,14-1 0 0 0,34 1-41 0 0,-24 2 45 0 0,8 8-93 0 0,-35-8 78 0 0,1 0 0 0 0,-1 0-1 0 0,0 0 1 0 0,1-1 0 0 0,-1 0-1 0 0,8 0 1 0 0,14 8 9 0 0,-27-9 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35:16.954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22 27 8 0 0,'-9'-22'7994'0'0,"-4"38"-6687"0"0,17-12-1151 0 0,0-1 0 0 0,0 0 0 0 0,1 0 1 0 0,-1 0-1 0 0,1-1 0 0 0,0 0 0 0 0,0 0 0 0 0,-1 0 1 0 0,1 0-1 0 0,1-1 0 0 0,-1 0 0 0 0,0 0 1 0 0,7 1-1 0 0,-2 0 61 0 0,15 1 4 0 0,-1-1-1 0 0,1-1 0 0 0,0-2 1 0 0,0 0-1 0 0,39-8 0 0 0,-2 2-83 0 0,8 0 154 0 0,-21 1-175 0 0,0 2-1 0 0,82 4 1 0 0,-99 2-104 0 0,1-3 0 0 0,54-6 0 0 0,-56 3 17 0 0,1 1 1 0 0,61 3-1 0 0,-42 3 17 0 0,69-6 1 0 0,-22 0 25 0 0,-16-1-83 0 0,-56 2 2 0 0,-1 0 1 0 0,1 2 0 0 0,-1 1-1 0 0,42 6 1 0 0,-36-2-1 0 0,1-2 1 0 0,0-1-1 0 0,0-2 1 0 0,38-4-1 0 0,22 1-6 0 0,10 0-158 0 0,-59 0 132 0 0,0 2 0 0 0,1 2 0 0 0,51 8 0 0 0,-64-5-4 0 0,0-2 0 0 0,58-3 0 0 0,26 2-51 0 0,52 1 55 0 0,-83-4-43 0 0,-23 2-2 0 0,195-5 98 0 0,108-6 11 0 0,-172 17-59 0 0,67-9 86 0 0,-41 15 510 0 0,-132-12-224 0 0,-66-1-171 0 0,0 1 1 0 0,36 4 0 0 0,-3 1 26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35:23.40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33 119 8 0 0,'-33'-1'12401'0'0,"170"-8"-9608"0"0,-90 11-2689 0 0,-33 0-17 0 0,1-2 0 0 0,-1 0 0 0 0,0 0 0 0 0,21-4 0 0 0,1-1 80 0 0,1 1 1 0 0,57 2 0 0 0,13 0-78 0 0,-48-3-91 0 0,281-13 193 0 0,42 8-171 0 0,-297 12-65 0 0,-35 0 59 0 0,53-5 1 0 0,138-13 84 0 0,-194 15-99 0 0,61 5 0 0 0,-62 0 16 0 0,68-5 0 0 0,-3-6-13 0 0,107-13 189 0 0,-145 12-149 0 0,134 2-1 0 0,-167 6 52 0 0,106-2 99 0 0,-50-4 65 0 0,-12 2-142 0 0,139 10-1 0 0,-132 0-161 0 0,-54-5 60 0 0,0 1 0 0 0,0 2 0 0 0,0 2 0 0 0,47 14 0 0 0,-69-16-5 0 0,-1-2 1 0 0,0 1 0 0 0,1-2-1 0 0,0 0 1 0 0,20-1 0 0 0,37 3 3 0 0,52 5 38 0 0,-84-7-72 0 0,72 12 0 0 0,-109-13 98 0 0,1 1-1 0 0,-1-1 1 0 0,0 0-1 0 0,1 0 0 0 0,-1-1 1 0 0,0 1-1 0 0,1-1 0 0 0,-1 1 1 0 0,0-1-1 0 0,1 0 0 0 0,-1 0 1 0 0,5-3-1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53:54.16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584 38 8 0 0,'-3'-4'11879'0'0,"-12"-10"-8737"0"0,3 13-2784 0 0,-1 0 0 0 0,0 1 1 0 0,0 0-1 0 0,0 1 1 0 0,0 1-1 0 0,-16 4 1 0 0,-2-1-160 0 0,19-4-177 0 0,0 1 0 0 0,1 1-1 0 0,-1 0 1 0 0,1 0 0 0 0,0 1 0 0 0,0 1-1 0 0,0 0 1 0 0,0 0 0 0 0,1 1-1 0 0,0 1 1 0 0,0-1 0 0 0,1 1 0 0 0,-1 1-1 0 0,2 0 1 0 0,-1 0 0 0 0,-8 12 0 0 0,-22 20-1 0 0,18-19-5 0 0,0 1-1 0 0,2 1 1 0 0,0 0-1 0 0,2 1 1 0 0,-26 47-1 0 0,33-51-6 0 0,0 1 33 0 0,0 1 0 0 0,1 0 0 0 0,1 0 0 0 0,-6 28 0 0 0,13-44-34 0 0,0 0-1 0 0,0 0 1 0 0,1 0-1 0 0,0 0 1 0 0,0 0-1 0 0,0 0 1 0 0,1 0 0 0 0,0 0-1 0 0,0 0 1 0 0,0 0-1 0 0,1 0 1 0 0,0 0-1 0 0,0 0 1 0 0,1-1 0 0 0,-1 1-1 0 0,1-1 1 0 0,1 0-1 0 0,-1 0 1 0 0,1 0 0 0 0,-1 0-1 0 0,7 5 1 0 0,47 52 29 0 0,-37-39-8 0 0,1-1 0 0 0,0-1 0 0 0,2-1 0 0 0,33 24 0 0 0,-31-31 35 0 0,0-1 0 0 0,0 0 0 0 0,1-2 0 0 0,0-1 0 0 0,1-1 0 0 0,0-1 0 0 0,0-2 0 0 0,1 0 0 0 0,-1-2 0 0 0,1-1 1 0 0,0-2-1 0 0,0 0 0 0 0,0-2 0 0 0,-1-1 0 0 0,1-1 0 0 0,-1-1 0 0 0,0-2 0 0 0,43-15 0 0 0,-60 16 30 0 0,1 1 0 0 0,-1-1 0 0 0,-1-1 0 0 0,1 0 0 0 0,-1-1 0 0 0,0 1 1 0 0,0-2-1 0 0,-1 1 0 0 0,-1-1 0 0 0,1 0 0 0 0,-1-1 0 0 0,-1 0 0 0 0,0 0 1 0 0,8-17-1 0 0,5-16 106 0 0,-2 0 1 0 0,15-57-1 0 0,-30 93-206 0 0,1-7 50 0 0,-1 1 1 0 0,0 0-1 0 0,-1-1 1 0 0,0 0-1 0 0,-1 1 1 0 0,-1-1-1 0 0,0 1 1 0 0,-1-1-1 0 0,0 1 0 0 0,-1 0 1 0 0,-1-1-1 0 0,0 1 1 0 0,-1 1-1 0 0,-11-23 1 0 0,3 10 12 0 0,0 2 0 0 0,-2 0 1 0 0,-1 0-1 0 0,-1 2 0 0 0,0 0 1 0 0,-31-27-1 0 0,31 33-32 0 0,-2 0 0 0 0,0 2 0 0 0,-1 0 0 0 0,0 1 0 0 0,-1 2 0 0 0,0 0 0 0 0,0 0 1 0 0,-1 2-1 0 0,-44-10 0 0 0,56 18-24 0 0,0 0 1 0 0,0 0-1 0 0,0 1 1 0 0,0 0-1 0 0,0 1 1 0 0,0 0-1 0 0,0 1 0 0 0,1 0 1 0 0,-1 0-1 0 0,1 1 1 0 0,0 0-1 0 0,-12 7 1 0 0,-9 7-16 0 0,1 1 1 0 0,-32 26-1 0 0,38-22 1 0 0,0 0-1 0 0,2 2 0 0 0,1 0 0 0 0,1 1 0 0 0,-31 55 1 0 0,45-69-6 0 0,0-1 0 0 0,1 1 1 0 0,0 0-1 0 0,1 1 1 0 0,0-1-1 0 0,1 0 0 0 0,1 1 1 0 0,-1 0-1 0 0,2-1 0 0 0,0 1 1 0 0,1-1-1 0 0,0 1 1 0 0,0 0-1 0 0,2-1 0 0 0,-1 0 1 0 0,8 20-1 0 0,8 17-39 0 0,1-1-1 0 0,41 72 1 0 0,-60-119 58 0 0,8 10-1 0 0,-1 1 0 0 0,2-1 0 0 0,0 0 0 0 0,0 0 0 0 0,0-1 0 0 0,2-1 0 0 0,-1 0 0 0 0,1 0 0 0 0,15 9 0 0 0,-8-7 17 0 0,0 0 1 0 0,2-2-1 0 0,-1 0 0 0 0,1-1 0 0 0,27 7 1 0 0,-30-11 6 0 0,0 0 1 0 0,0-2 0 0 0,1 0-1 0 0,-1-1 1 0 0,1 0 0 0 0,-1-2-1 0 0,0 0 1 0 0,1-1-1 0 0,-1-1 1 0 0,0 0 0 0 0,0-1-1 0 0,0-1 1 0 0,-1-1 0 0 0,1 0-1 0 0,-1-1 1 0 0,-1-1 0 0 0,1 0-1 0 0,-1-2 1 0 0,-1 1 0 0 0,0-2-1 0 0,0 0 1 0 0,-1 0 0 0 0,-1-1-1 0 0,0-1 1 0 0,0 0 0 0 0,10-16-1 0 0,27-42 39 0 0,33-55 147 0 0,-74 111-170 0 0,0 0 0 0 0,-2 0-1 0 0,0-1 1 0 0,0 0 0 0 0,-2 0-1 0 0,6-30 1 0 0,-10 35-1 0 0,0 1-1 0 0,0-1 1 0 0,-1 0 0 0 0,-1 0 0 0 0,0 1-1 0 0,0-1 1 0 0,-1 1 0 0 0,0 0 0 0 0,-1-1 0 0 0,0 1-1 0 0,-1 1 1 0 0,0-1 0 0 0,-8-11 0 0 0,-12-15 85 0 0,-57-64 0 0 0,56 71-110 0 0,20 22 5 0 0,-2 0 0 0 0,1 1-1 0 0,-1 0 1 0 0,0 0 0 0 0,-1 1 0 0 0,1 0 0 0 0,-1 0 0 0 0,0 1-1 0 0,0 0 1 0 0,0 1 0 0 0,-10-3 0 0 0,-20-3 24 0 0,-58-7-1 0 0,28 5-33 0 0,50 8-9 0 0,-1 1 0 0 0,0 0 0 0 0,-1 2 0 0 0,1 0-1 0 0,0 1 1 0 0,0 1 0 0 0,0 1 0 0 0,1 1 0 0 0,-1 1-1 0 0,1 0 1 0 0,0 2 0 0 0,0 0 0 0 0,0 1 0 0 0,1 1-1 0 0,0 0 1 0 0,1 2 0 0 0,0 0 0 0 0,1 1 0 0 0,-22 20-1 0 0,8-6-6 0 0,4-4-15 0 0,1 2 0 0 0,-25 29 0 0 0,43-44 18 0 0,-1 1 1 0 0,2 0-1 0 0,-1 1 0 0 0,1 0 1 0 0,1 0-1 0 0,0 0 0 0 0,1 0 1 0 0,0 1-1 0 0,-4 20 0 0 0,4-15-13 0 0,2-1-1 0 0,0 1 0 0 0,0 0 1 0 0,2 0-1 0 0,0-1 0 0 0,1 1 1 0 0,0 0-1 0 0,2 0 0 0 0,0-1 1 0 0,1 0-1 0 0,0 1 0 0 0,1-1 1 0 0,1-1-1 0 0,1 1 0 0 0,0-1 1 0 0,1 0-1 0 0,0-1 0 0 0,2 0 1 0 0,10 14-1 0 0,1-2-22 0 0,1 0-1 0 0,1-1 1 0 0,38 31 0 0 0,-46-44 23 0 0,1-1 1 0 0,0 0-1 0 0,0-2 1 0 0,1 0-1 0 0,1-1 1 0 0,-1 0-1 0 0,30 8 1 0 0,-19-9 15 0 0,0-2 0 0 0,1 0 0 0 0,-1-2 0 0 0,1-1 0 0 0,0-1 0 0 0,-1-2 1 0 0,1 0-1 0 0,0-2 0 0 0,-1-2 0 0 0,0 0 0 0 0,0-2 0 0 0,54-20 1 0 0,-68 19 18 0 0,0-1 0 0 0,0-1 0 0 0,-1 0 0 0 0,0 0 0 0 0,-1-1 0 0 0,0-1 0 0 0,-1 0 0 0 0,0-1 1 0 0,-1 0-1 0 0,0 0 0 0 0,-1-1 0 0 0,11-22 0 0 0,3-14 63 0 0,-1 0-1 0 0,20-75 1 0 0,-37 108-28 0 0,-1 0 0 0 0,-1-1 0 0 0,0 1 0 0 0,-2-1 0 0 0,0 0 0 0 0,-1 0 0 0 0,0 0 0 0 0,-2 1 0 0 0,0-1 0 0 0,-1 1 0 0 0,-1-1-1 0 0,0 1 1 0 0,-1 0 0 0 0,-9-17 0 0 0,5 13-424 0 0,-1 0 0 0 0,-2 1 0 0 0,0 1 0 0 0,-1 0 0 0 0,0 0 0 0 0,-2 1-1 0 0,0 1 1 0 0,-1 1 0 0 0,-1 0 0 0 0,-28-20 0 0 0,2 11-7317 0 0,30 18 2226 0 0,-3-1-2459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54:26.1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120 123 8 0 0,'-10'-16'0'0'0,"-2"1"0"0"0,0 0 0 0 0,-1 1 0 0 0,0 0 0 0 0,-1 1 0 0 0,-30-22 0 0 0,42 35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54:27.9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434 64 8 0 0,'2'-2'514'0'0,"0"0"-1"0"0,0 1 1 0 0,-1-1-1 0 0,1 0 1 0 0,-1-1 0 0 0,1 1-1 0 0,-1 0 1 0 0,0 0-1 0 0,1-1 1 0 0,-1 1 0 0 0,-1 0-1 0 0,1-1 1 0 0,0 1-1 0 0,0-1 1 0 0,-1 0-1 0 0,0 1 1 0 0,1-6 0 0 0,-1 8-153 0 0,-9-2 3798 0 0,-25-7-1929 0 0,18 8-2014 0 0,1 1-1 0 0,0 0 0 0 0,0 1 0 0 0,0 0 0 0 0,0 1 1 0 0,0 1-1 0 0,0 1 0 0 0,-24 8 0 0 0,-3 0-131 0 0,32-9-72 0 0,1 1-1 0 0,0 0 1 0 0,0 0 0 0 0,0 0-1 0 0,0 1 1 0 0,1 0 0 0 0,0 1 0 0 0,0 0-1 0 0,0 0 1 0 0,1 1 0 0 0,-1 0-1 0 0,2 0 1 0 0,-1 1 0 0 0,-5 8-1 0 0,4-3-4 0 0,0 0 0 0 0,1 0-1 0 0,1 1 1 0 0,0 0-1 0 0,1 0 1 0 0,0 0-1 0 0,1 1 1 0 0,-4 24 0 0 0,-3 22-1 0 0,7-46 1 0 0,1 1 0 0 0,0 0 0 0 0,1 0 0 0 0,0 0 0 0 0,2 0 0 0 0,0 0 0 0 0,0 0-1 0 0,2 0 1 0 0,0 0 0 0 0,4 16 0 0 0,4-6 19 0 0,1 0 0 0 0,1-1 0 0 0,1 0-1 0 0,2-1 1 0 0,0-1 0 0 0,1 0 0 0 0,2-2-1 0 0,0 1 1 0 0,1-2 0 0 0,1-1 0 0 0,1 0-1 0 0,0-1 1 0 0,2-2 0 0 0,0 0 0 0 0,0-1-1 0 0,2-2 1 0 0,0 0 0 0 0,38 13 0 0 0,-46-21 25 0 0,0 0 1 0 0,1-1 0 0 0,0-1 0 0 0,0-1-1 0 0,0 0 1 0 0,0-1 0 0 0,0-1 0 0 0,0-1-1 0 0,0 0 1 0 0,34-8 0 0 0,-37 5-11 0 0,-1 0 1 0 0,1-1-1 0 0,-1-1 1 0 0,1 0-1 0 0,-1 0 1 0 0,-1-2-1 0 0,0 0 1 0 0,0 0-1 0 0,0-1 0 0 0,-1-1 1 0 0,0 0-1 0 0,-1-1 1 0 0,10-11-1 0 0,10-15 38 0 0,-2-2 0 0 0,-1 0-1 0 0,-2-2 1 0 0,23-48 0 0 0,-43 77-32 0 0,-1-1 0 0 0,0 1 0 0 0,-1-1 0 0 0,0 0 0 0 0,-1 0 0 0 0,-1 0 1 0 0,0 0-1 0 0,-1 0 0 0 0,0-1 0 0 0,-1 1 0 0 0,0 0 0 0 0,-1-1 1 0 0,-1 1-1 0 0,0 0 0 0 0,-1 0 0 0 0,0 0 0 0 0,-1 0 0 0 0,-1 0 0 0 0,-11-22 1 0 0,4 13 14 0 0,-1 0 0 0 0,-1 1 0 0 0,-2 0 1 0 0,1 1-1 0 0,-2 1 0 0 0,-1 1 1 0 0,-37-31-1 0 0,39 38-17 0 0,-1 0 0 0 0,0 1 0 0 0,-1 1 0 0 0,0 0 1 0 0,0 2-1 0 0,-1 0 0 0 0,0 1 0 0 0,0 1 0 0 0,0 1 0 0 0,-34-4 0 0 0,14 4 14 0 0,1 0-43 0 0,-75 0 0 0 0,102 5-24 0 0,1 0 0 0 0,-1 0 1 0 0,1 1-1 0 0,-1 0 0 0 0,1 1 1 0 0,0 1-1 0 0,0-1 1 0 0,0 1-1 0 0,1 1 0 0 0,-1 0 1 0 0,-16 11-1 0 0,7 1-18 0 0,0 0-1 0 0,1 1 1 0 0,0 1-1 0 0,2 1 1 0 0,0 0 0 0 0,1 1-1 0 0,-21 40 1 0 0,29-47 10 0 0,1-1 1 0 0,0 1 0 0 0,1 0-1 0 0,0 1 1 0 0,1-1 0 0 0,1 1-1 0 0,0 0 1 0 0,1 0 0 0 0,1 0-1 0 0,0 0 1 0 0,1 0 0 0 0,0 0-1 0 0,2 0 1 0 0,4 23 0 0 0,2-16-7 0 0,1-1 1 0 0,1-1 0 0 0,1 0-1 0 0,0 0 1 0 0,2-1 0 0 0,0 0-1 0 0,1-1 1 0 0,1-1 0 0 0,1 0-1 0 0,1-1 1 0 0,27 21 0 0 0,-29-26 20 0 0,1-1 1 0 0,0 0 0 0 0,1-1-1 0 0,0-1 1 0 0,0-1 0 0 0,1-1 0 0 0,0 0-1 0 0,0-1 1 0 0,0-1 0 0 0,0 0-1 0 0,36 1 1 0 0,-24-4 1 0 0,-1-2-1 0 0,0 0 1 0 0,1-2-1 0 0,-1-2 1 0 0,-1 0-1 0 0,54-18 1 0 0,-70 18 15 0 0,-1-1 1 0 0,0 0-1 0 0,0 0 1 0 0,0-1-1 0 0,-1 0 1 0 0,0-1 0 0 0,-1 0-1 0 0,0-1 1 0 0,0 0-1 0 0,-1 0 1 0 0,11-16-1 0 0,9-16 55 0 0,35-69-1 0 0,-43 72-36 0 0,-17 31-8 0 0,0 1 0 0 0,0-1 1 0 0,0 0-1 0 0,-1 0 0 0 0,0 0 0 0 0,0 0 0 0 0,-1-1 0 0 0,0 1 1 0 0,0 0-1 0 0,-1-1 0 0 0,0 1 0 0 0,0-1 0 0 0,-3-11 0 0 0,1 7 21 0 0,-2 0-1 0 0,1 1 1 0 0,-1-1-1 0 0,-1 1 0 0 0,0 0 1 0 0,-1 0-1 0 0,-12-17 1 0 0,3 8 12 0 0,0 0 0 0 0,-2 2 0 0 0,-1 0 0 0 0,0 1 0 0 0,-1 1 0 0 0,0 0 0 0 0,-36-20 0 0 0,34 25 11 0 0,-1 2-1 0 0,0 0 1 0 0,0 1 0 0 0,-1 1 0 0 0,0 1 0 0 0,0 1 0 0 0,-1 1 0 0 0,-45-2 0 0 0,40 5-67 0 0,0 2 1 0 0,-1 1-1 0 0,1 1 1 0 0,1 1-1 0 0,-1 2 1 0 0,-52 17-1 0 0,71-18-5 0 0,1-1 0 0 0,1 1 0 0 0,-1 1 0 0 0,1-1 0 0 0,-1 1 0 0 0,2 1 0 0 0,-1 0 0 0 0,1 0-1 0 0,0 0 1 0 0,0 1 0 0 0,1 0 0 0 0,0 0 0 0 0,-6 12 0 0 0,-7 15-15 0 0,1 1 0 0 0,-13 40 1 0 0,15-35-18 0 0,10-25 16 0 0,0 0-1 0 0,1 0 1 0 0,1 0 0 0 0,1 0 0 0 0,0 1 0 0 0,1-1 0 0 0,1 1 0 0 0,1 0 0 0 0,0 0 0 0 0,1-1-1 0 0,6 33 1 0 0,0-24-13 0 0,0-1-1 0 0,2 1 0 0 0,0-1 1 0 0,2-1-1 0 0,0 0 0 0 0,2 0 1 0 0,15 20-1 0 0,-18-28 4 0 0,0-1 0 0 0,1 0 0 0 0,0-1-1 0 0,1 0 1 0 0,23 18 0 0 0,-28-25 23 0 0,1-1-1 0 0,0-1 1 0 0,1 1-1 0 0,-1-1 1 0 0,1-1-1 0 0,0 1 1 0 0,0-1-1 0 0,0-1 1 0 0,0 0-1 0 0,0 0 1 0 0,1-1-1 0 0,11 0 1 0 0,27-1-1069 0 0,92-11-1 0 0,-15-9-6240 0 0,-80 13 2376 0 0,-17 3-1795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54:30.3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767 121 3281 0 0,'-79'-18'9539'0'0,"-37"-10"-5534"0"0,101 23-3723 0 0,-2 1 1 0 0,1 1-1 0 0,0 0 1 0 0,-1 1-1 0 0,1 1 1 0 0,-27 1-1 0 0,30 2-257 0 0,1 0 0 0 0,0 1-1 0 0,0 0 1 0 0,0 1 0 0 0,0 0-1 0 0,0 1 1 0 0,1 0 0 0 0,0 1 0 0 0,-14 9-1 0 0,-12 12 138 0 0,2 2 0 0 0,2 1-1 0 0,0 1 1 0 0,2 2-1 0 0,2 2 1 0 0,-27 38-1 0 0,52-66-156 0 0,0 0-1 0 0,1 0 1 0 0,0 1 0 0 0,0-1-1 0 0,0 0 1 0 0,1 1-1 0 0,0 0 1 0 0,1 0-1 0 0,0-1 1 0 0,0 1-1 0 0,1 0 1 0 0,0 0 0 0 0,0 0-1 0 0,0 0 1 0 0,1 0-1 0 0,1-1 1 0 0,-1 1-1 0 0,1 0 1 0 0,6 14-1 0 0,5 11-49 0 0,1-1-1 0 0,36 61 0 0 0,-49-92 47 0 0,11 18-4 0 0,1-2 0 0 0,1 0 0 0 0,1 0 0 0 0,0-1 0 0 0,1-1 0 0 0,0-1 0 0 0,2 0 0 0 0,-1-1 0 0 0,2-1 0 0 0,-1 0 0 0 0,2-2 0 0 0,0 0 0 0 0,0-1 0 0 0,27 7 0 0 0,-23-8 16 0 0,2-1-1 0 0,-1-1 0 0 0,0-1 1 0 0,1-2-1 0 0,0-1 0 0 0,0 0 0 0 0,0-2 1 0 0,0-1-1 0 0,0-1 0 0 0,-1-1 0 0 0,46-12 1 0 0,-56 9 44 0 0,0 0 0 0 0,0-1 0 0 0,-1-1 0 0 0,0 0 1 0 0,0-1-1 0 0,-1 0 0 0 0,0-1 0 0 0,-1-1 0 0 0,0 0 0 0 0,0-1 1 0 0,-1 0-1 0 0,-1 0 0 0 0,0-1 0 0 0,-1-1 0 0 0,0 0 1 0 0,-1 0-1 0 0,-1 0 0 0 0,0-1 0 0 0,-1 0 0 0 0,0 0 0 0 0,-2-1 1 0 0,1 0-1 0 0,2-26 0 0 0,-4 16-1 0 0,-1 0 1 0 0,-1-1-1 0 0,-1 1 1 0 0,-1 0-1 0 0,-2-1 1 0 0,0 1-1 0 0,-2 0 1 0 0,-1 0-1 0 0,-1 1 1 0 0,-1 0-1 0 0,-1 0 1 0 0,-1 0-1 0 0,-2 1 1 0 0,0 1-1 0 0,-1 0 1 0 0,-28-35-1 0 0,31 47 1 0 0,-1 1 0 0 0,0 0 0 0 0,-1 0 0 0 0,0 1 0 0 0,0 1 1 0 0,-26-13-1 0 0,11 8-2 0 0,-1 1 0 0 0,-40-13 1 0 0,52 22-44 0 0,0 0 1 0 0,1 1 0 0 0,-1 0 0 0 0,0 1 0 0 0,0 1-1 0 0,0 1 1 0 0,0 0 0 0 0,0 1 0 0 0,0 0-1 0 0,1 2 1 0 0,-1 0 0 0 0,1 0 0 0 0,0 2 0 0 0,0 0-1 0 0,0 0 1 0 0,1 1 0 0 0,-19 13 0 0 0,-9 9-29 0 0,2 1 0 0 0,1 2 0 0 0,1 2 0 0 0,-40 46 0 0 0,66-67 2 0 0,2 1-1 0 0,-1 0 0 0 0,2 1 1 0 0,0 0-1 0 0,1 1 1 0 0,0-1-1 0 0,1 2 0 0 0,1-1 1 0 0,1 1-1 0 0,-7 34 1 0 0,9-37-4 0 0,1 0 1 0 0,1 1 0 0 0,0-1-1 0 0,1 1 1 0 0,1-1-1 0 0,0 0 1 0 0,1 1 0 0 0,0-1-1 0 0,1 0 1 0 0,1 0-1 0 0,0 0 1 0 0,1-1 0 0 0,12 24-1 0 0,-10-27 15 0 0,1 0 0 0 0,0 0-1 0 0,0-1 1 0 0,1 0-1 0 0,0-1 1 0 0,1 1 0 0 0,0-2-1 0 0,1 0 1 0 0,-1 0 0 0 0,21 10-1 0 0,3-2-10 0 0,0-1 0 0 0,51 14-1 0 0,-49-18 10 0 0,1-3 0 0 0,0 0 1 0 0,0-2-1 0 0,1-2 0 0 0,-1-2 0 0 0,50-4 0 0 0,-66 1 16 0 0,0 0 0 0 0,-1-2 1 0 0,0 0-1 0 0,0-2 0 0 0,0 0 0 0 0,0-1 0 0 0,-1-1 0 0 0,0-1 0 0 0,-1 0 0 0 0,0-1 1 0 0,0-2-1 0 0,31-25 0 0 0,-40 27 42 0 0,0-1 1 0 0,0 0-1 0 0,-1-1 0 0 0,0 0 0 0 0,-1 0 1 0 0,-1 0-1 0 0,0-1 0 0 0,0 0 1 0 0,-1 0-1 0 0,4-21 0 0 0,-3 11 21 0 0,-1-2-1 0 0,-2 1 1 0 0,0 0-1 0 0,-1-1 0 0 0,-3-29 1 0 0,-1 40-26 0 0,0 0 1 0 0,-1 0-1 0 0,-1 0 0 0 0,-1 1 1 0 0,0-1-1 0 0,0 1 0 0 0,-1 0 1 0 0,-1 1-1 0 0,0-1 1 0 0,-17-20-1 0 0,8 13 2 0 0,0 0 0 0 0,-1 2 1 0 0,-1 0-1 0 0,-1 1 0 0 0,-28-19 0 0 0,41 32-34 0 0,-1 0-1 0 0,0 0 1 0 0,0 1-1 0 0,-1 0 0 0 0,1 1 1 0 0,-1-1-1 0 0,1 2 1 0 0,-1-1-1 0 0,0 1 1 0 0,0 0-1 0 0,0 0 0 0 0,-8 1 1 0 0,-13 2 91 0 0,-58 10 0 0 0,59-7-72 0 0,-52 3 1 0 0,74-8-33 0 0,-11 0 5 0 0,-1 0-1 0 0,1 1 1 0 0,-1 1-1 0 0,-17 4 1 0 0,29-4-14 0 0,-1 0 0 0 0,1 1 0 0 0,0-1 0 0 0,0 1 0 0 0,0 1 0 0 0,0-1 1 0 0,0 1-1 0 0,1 0 0 0 0,-1 1 0 0 0,1-1 0 0 0,0 1 0 0 0,1 0 0 0 0,-7 8 0 0 0,-9 18-27 0 0,1 0-1 0 0,1 1 1 0 0,-21 55-1 0 0,12-29 16 0 0,22-43-2 0 0,1-1 0 0 0,0 0-1 0 0,0 1 1 0 0,2 0-1 0 0,0-1 1 0 0,0 1-1 0 0,2 0 1 0 0,0 0-1 0 0,0 0 1 0 0,1 0 0 0 0,1 0-1 0 0,1 0 1 0 0,0-1-1 0 0,8 22 1 0 0,-3-11-9 0 0,1 0-1 0 0,1-1 1 0 0,2-1 0 0 0,0 0 0 0 0,1 0 0 0 0,2-1-1 0 0,25 30 1 0 0,-30-42 8 0 0,0 0 0 0 0,1-1 0 0 0,1 0 0 0 0,0-1 1 0 0,0 0-1 0 0,0-1 0 0 0,1 0 0 0 0,0-1 0 0 0,0-1 0 0 0,1 0 0 0 0,-1 0 0 0 0,1-2 0 0 0,0 1 0 0 0,1-2 0 0 0,-1 0 0 0 0,0-1 0 0 0,1 0 0 0 0,24-2 0 0 0,-22 0 22 0 0,0-1 0 0 0,0-1 0 0 0,0 0 0 0 0,0-2 0 0 0,-1 1 0 0 0,1-2 0 0 0,-1 0 0 0 0,-1-1 0 0 0,1-1 0 0 0,-1 0 0 0 0,-1-1 0 0 0,1-1 0 0 0,-2 0 0 0 0,1-1 0 0 0,16-16-1 0 0,-1-6 44 0 0,0 0 0 0 0,37-59-1 0 0,-59 80-53 0 0,0 0 0 0 0,-1-1-1 0 0,-1 0 1 0 0,0 1 0 0 0,0-2-1 0 0,-1 1 1 0 0,-1 0-1 0 0,0-1 1 0 0,-1 0 0 0 0,-1 1-1 0 0,0-1 1 0 0,-1-20-1 0 0,-3 11-1103 0 0,0 0 0 0 0,-10-33 0 0 0,-9-10-9545 0 0,15 48 3179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0:44:26.64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1507 0 0 0,'-1274'828'0'0,"1092"-710"0"0,181-117 0 0,2-2 0 0,0 1 0 0,-22 13 0 0,5-2 0 0,1-2 0 0,20-12 0 0,-2 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54:36.31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21 23 8 0 0,'-4'-3'0'0'0,"0"-2"0"0"0,-2 1 0 0 0,3 0 0 0 0,0-2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54:38.09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487 103 8 0 0,'-1'-1'669'0'0,"1"-1"-1"0"0,0 0 1 0 0,-1 1-1 0 0,1-1 1 0 0,-1 1 0 0 0,1 0-1 0 0,-1-1 1 0 0,0 1-1 0 0,1-1 1 0 0,-1 1 0 0 0,0 0-1 0 0,0 0 1 0 0,0-1-1 0 0,-2-1 1 0 0,-25-19 3247 0 0,-32-10-1762 0 0,57 31-2113 0 0,0 1-1 0 0,0-1 1 0 0,0 1-1 0 0,0 0 1 0 0,0 0-1 0 0,0 0 0 0 0,0 0 1 0 0,0 0-1 0 0,0 1 1 0 0,0-1-1 0 0,0 1 0 0 0,1 0 1 0 0,-1 0-1 0 0,0 0 1 0 0,0 0-1 0 0,1 1 1 0 0,-1-1-1 0 0,0 0 0 0 0,1 1 1 0 0,-1 0-1 0 0,-2 3 1 0 0,-53 49 164 0 0,45-41-181 0 0,-6 6 32 0 0,4-5-47 0 0,0 1 0 0 0,2 0 0 0 0,0 0 0 0 0,0 1 0 0 0,-13 26 0 0 0,-7 17 217 0 0,4 1 0 0 0,-37 104 1 0 0,64-159-196 0 0,1 1 0 0 0,-1 0 1 0 0,1 0-1 0 0,0-1 1 0 0,0 1-1 0 0,1 0 1 0 0,0 0-1 0 0,0 0 1 0 0,0 0-1 0 0,1 0 0 0 0,0 0 1 0 0,0 0-1 0 0,0-1 1 0 0,1 1-1 0 0,0 0 1 0 0,0-1-1 0 0,0 1 0 0 0,1-1 1 0 0,0 0-1 0 0,4 6 1 0 0,-1-4-20 0 0,1 1-1 0 0,0-2 1 0 0,0 1 0 0 0,1-1 0 0 0,0 0-1 0 0,0 0 1 0 0,0-1 0 0 0,1 0 0 0 0,-1-1-1 0 0,1 0 1 0 0,14 4 0 0 0,251 109-172 0 0,-260-112 203 0 0,0 0 1 0 0,1-1-1 0 0,-1-1 1 0 0,1 0-1 0 0,0-1 1 0 0,-1 0-1 0 0,1-1 1 0 0,0-1-1 0 0,0-1 0 0 0,0 0 1 0 0,0 0-1 0 0,0-2 1 0 0,-1 0-1 0 0,1-1 1 0 0,-1 0-1 0 0,0-1 1 0 0,0 0-1 0 0,15-9 0 0 0,-11 5 30 0 0,-1-1-1 0 0,1-1 1 0 0,-2 0-1 0 0,0-1 0 0 0,0-1 1 0 0,-1 0-1 0 0,0-1 1 0 0,-1-1-1 0 0,-1 0 0 0 0,-1-1 1 0 0,0 0-1 0 0,-1-1 1 0 0,0 0-1 0 0,-2-1 0 0 0,0 0 1 0 0,-1-1-1 0 0,11-38 0 0 0,-11 31 24 0 0,0 0-1 0 0,5-40 1 0 0,-12 55-50 0 0,-1 1 1 0 0,0-1-1 0 0,0 0 1 0 0,-1 1-1 0 0,0-1 1 0 0,-1 1-1 0 0,-1 0 0 0 0,1 0 1 0 0,-7-16-1 0 0,-1 7 34 0 0,0 1-1 0 0,-1 0 1 0 0,-1 1-1 0 0,0 0 1 0 0,-2 0-1 0 0,0 2 1 0 0,0-1-1 0 0,-2 2 1 0 0,1 0 0 0 0,-2 1-1 0 0,0 1 1 0 0,-1 0-1 0 0,0 1 1 0 0,0 1-1 0 0,-1 1 1 0 0,-1 1-1 0 0,1 0 1 0 0,-26-6-1 0 0,26 11-34 0 0,1 1 0 0 0,0 0-1 0 0,0 1 1 0 0,-1 1-1 0 0,1 1 1 0 0,0 1 0 0 0,-1 0-1 0 0,1 1 1 0 0,0 1 0 0 0,1 1-1 0 0,-1 1 1 0 0,-26 11-1 0 0,21-6-35 0 0,0 1 1 0 0,0 1-1 0 0,1 1 0 0 0,1 0 0 0 0,1 2 0 0 0,0 0 0 0 0,1 2 0 0 0,-24 27 0 0 0,34-33-27 0 0,1 0 1 0 0,1 0 0 0 0,0 0 0 0 0,1 1-1 0 0,0 0 1 0 0,1 0 0 0 0,1 0 0 0 0,0 1-1 0 0,0 0 1 0 0,2 0 0 0 0,0 0 0 0 0,0 0-1 0 0,1 0 1 0 0,2 21 0 0 0,0-15 0 0 0,0-1 1 0 0,2 1-1 0 0,0-1 1 0 0,2 0-1 0 0,0 0 0 0 0,1-1 1 0 0,1 1-1 0 0,0-1 1 0 0,2 0-1 0 0,10 16 0 0 0,-10-22-5 0 0,0-1 0 0 0,1 0 0 0 0,0-1 0 0 0,1 0 0 0 0,0-1 0 0 0,0 0 0 0 0,1-1 0 0 0,0 0 0 0 0,26 11 0 0 0,-8-5 1 0 0,1-1 1 0 0,0-2-1 0 0,40 9 1 0 0,-51-17 12 0 0,-1 0 0 0 0,1-1-1 0 0,0-1 1 0 0,0-1 0 0 0,-1-1 0 0 0,1-1 0 0 0,0 0 0 0 0,-1-1 0 0 0,1-2 0 0 0,33-11 0 0 0,-24 5 16 0 0,1-2 0 0 0,-2-1-1 0 0,0-1 1 0 0,0-1 0 0 0,-2-2-1 0 0,25-20 1 0 0,-41 29 39 0 0,-1 1-1 0 0,-1-1 1 0 0,0 0-1 0 0,0-1 1 0 0,-1 0 0 0 0,0 0-1 0 0,-1 0 1 0 0,0-1 0 0 0,0 0-1 0 0,-1-1 1 0 0,-1 1-1 0 0,0-1 1 0 0,0 0 0 0 0,-1 0-1 0 0,-1 0 1 0 0,0 0 0 0 0,-1 0-1 0 0,0 0 1 0 0,-1-1-1 0 0,0 1 1 0 0,-1 0 0 0 0,0 0-1 0 0,-1-1 1 0 0,0 1 0 0 0,-1 0-1 0 0,0 0 1 0 0,-1 1 0 0 0,-11-22-1 0 0,4 7 13 0 0,-2 1 0 0 0,-1 0 0 0 0,-1 1 0 0 0,-1 1 0 0 0,-30-34 0 0 0,35 46-40 0 0,1 0 0 0 0,-2 1 0 0 0,0 0 0 0 0,0 1 0 0 0,-1 0-1 0 0,0 1 1 0 0,0 0 0 0 0,-1 1 0 0 0,0 1 0 0 0,0 0-1 0 0,-28-7 1 0 0,-28-4 46 0 0,49 10-53 0 0,-1 1 1 0 0,-1 1-1 0 0,1 1 1 0 0,-1 1-1 0 0,1 1 0 0 0,-1 1 1 0 0,-34 3-1 0 0,36 1-20 0 0,0 2 0 0 0,1 0 0 0 0,0 2-1 0 0,0 0 1 0 0,1 1 0 0 0,0 0 0 0 0,0 2 0 0 0,1 0-1 0 0,0 2 1 0 0,0 0 0 0 0,2 0 0 0 0,0 2-1 0 0,0 0 1 0 0,1 1 0 0 0,1 0 0 0 0,0 1 0 0 0,1 1-1 0 0,1 0 1 0 0,1 1 0 0 0,0 0 0 0 0,1 1-1 0 0,1 0 1 0 0,-7 22 0 0 0,11-24-10 0 0,1 0 1 0 0,0 0-1 0 0,1 1 0 0 0,1-1 1 0 0,1 1-1 0 0,0-1 1 0 0,2 1-1 0 0,3 26 0 0 0,-3-35 6 0 0,2 0-1 0 0,-1 0 1 0 0,1-1-1 0 0,0 0 1 0 0,1 1-1 0 0,0-1 1 0 0,0 0-1 0 0,1-1 1 0 0,0 1-1 0 0,0-1 1 0 0,1 0-1 0 0,0 0 1 0 0,0-1-1 0 0,0 0 1 0 0,1 0-1 0 0,0 0 1 0 0,0-1-1 0 0,13 7 1 0 0,21 11-64 0 0,1-3 0 0 0,1-1 0 0 0,0-2 1 0 0,2-2-1 0 0,0-1 0 0 0,83 12 0 0 0,-113-24 73 0 0,-1-1 1 0 0,1 0-1 0 0,-1-1 0 0 0,1 0 0 0 0,-1-1 1 0 0,1-1-1 0 0,-1 0 0 0 0,0-1 1 0 0,0-1-1 0 0,0 0 0 0 0,16-8 0 0 0,0-2-406 0 0,0-3-1 0 0,-2 0 0 0 0,47-38 0 0 0,7 2-4895 0 0,6 10-4061 0 0,-55 30 2736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54:40.26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569 199 2529 0 0,'-52'-1'7844'0'0,"-1"-1"-4544"0"0,-54-1-132 0 0,94 4-3109 0 0,-1 0-1 0 0,1 1 1 0 0,0 1 0 0 0,0 0 0 0 0,0 0 0 0 0,0 2-1 0 0,1-1 1 0 0,-1 2 0 0 0,1 0 0 0 0,0 0-1 0 0,1 1 1 0 0,-1 0 0 0 0,1 1 0 0 0,-11 10 0 0 0,7-4-47 0 0,0 1 1 0 0,1 0-1 0 0,0 0 0 0 0,-15 25 1 0 0,-12 34-32 0 0,36-62 19 0 0,0 0-1 0 0,0 1 0 0 0,1-1 0 0 0,1 1 1 0 0,0 0-1 0 0,0 0 0 0 0,1 0 0 0 0,1 0 1 0 0,1 0-1 0 0,-1 0 0 0 0,2 0 0 0 0,0 0 0 0 0,1 0 1 0 0,0 0-1 0 0,1 0 0 0 0,0 0 0 0 0,1-1 1 0 0,8 19-1 0 0,-6-16 27 0 0,2-1-1 0 0,0 1 1 0 0,0-1 0 0 0,1-1 0 0 0,1 1-1 0 0,0-2 1 0 0,1 1 0 0 0,1-2 0 0 0,0 1 0 0 0,0-2-1 0 0,1 1 1 0 0,0-2 0 0 0,1 0 0 0 0,0 0 0 0 0,0-1-1 0 0,1-1 1 0 0,0-1 0 0 0,0 0 0 0 0,1-1-1 0 0,0 0 1 0 0,-1-1 0 0 0,2-1 0 0 0,25 2 0 0 0,-16-3 66 0 0,1-1 0 0 0,-1-1 0 0 0,1-1 0 0 0,-1-1 0 0 0,0-1 0 0 0,1-2 0 0 0,-2-1 0 0 0,32-10 0 0 0,-33 6 55 0 0,0 0 1 0 0,-1-1-1 0 0,0-2 1 0 0,-1 0 0 0 0,0-2-1 0 0,-2 0 1 0 0,33-31-1 0 0,-41 35 4 0 0,-1-2 0 0 0,-1 0 0 0 0,0 0-1 0 0,0-1 1 0 0,-1 0 0 0 0,-1-1 0 0 0,-1 0 0 0 0,0 0-1 0 0,0 0 1 0 0,-2-1 0 0 0,0 0 0 0 0,5-31-1 0 0,-8 20-5 0 0,-2 0-1 0 0,0 1 1 0 0,-2-1-1 0 0,-1 0 0 0 0,-1 1 1 0 0,-1-1-1 0 0,-2 1 1 0 0,0 1-1 0 0,-2-1 0 0 0,-23-47 1 0 0,23 57-118 0 0,-1 0 0 0 0,-1 1 1 0 0,0 1-1 0 0,-1-1 0 0 0,0 2 0 0 0,-2 0 0 0 0,1 0 1 0 0,-1 1-1 0 0,-1 1 0 0 0,0 0 0 0 0,-1 1 1 0 0,0 1-1 0 0,0 1 0 0 0,-1 0 0 0 0,0 1 1 0 0,0 0-1 0 0,-1 2 0 0 0,0 0 0 0 0,0 1 1 0 0,-35-3-1 0 0,44 7-56 0 0,-1 0 0 0 0,1 1 0 0 0,0 0 0 0 0,0 1 0 0 0,0-1 1 0 0,0 2-1 0 0,0 0 0 0 0,0 0 0 0 0,1 0 0 0 0,-1 1 0 0 0,1 0 0 0 0,-8 6 0 0 0,-12 9-62 0 0,2 1-1 0 0,-26 24 0 0 0,-7 7 105 0 0,37-33-33 0 0,2 1 0 0 0,0 1 0 0 0,1 1 0 0 0,1 1 0 0 0,1 0-1 0 0,1 1 1 0 0,1 1 0 0 0,2 1 0 0 0,0 0 0 0 0,1 0 0 0 0,2 1-1 0 0,0 1 1 0 0,2-1 0 0 0,1 2 0 0 0,1-1 0 0 0,-3 34 0 0 0,8-47 10 0 0,0 0 1 0 0,1 0 0 0 0,1 0 0 0 0,0 0 0 0 0,1 0-1 0 0,1 0 1 0 0,0 0 0 0 0,1-1 0 0 0,0 1-1 0 0,1-1 1 0 0,0 0 0 0 0,1 0 0 0 0,8 12-1 0 0,-3-9-18 0 0,-1 0-1 0 0,2-1 0 0 0,0-1 1 0 0,1 0-1 0 0,0 0 0 0 0,1-2 1 0 0,1 1-1 0 0,0-2 0 0 0,22 13 1 0 0,-22-16 21 0 0,0-1 0 0 0,0-1 0 0 0,0-1 1 0 0,1 0-1 0 0,0-1 0 0 0,0-1 0 0 0,0 0 0 0 0,0-2 1 0 0,1 1-1 0 0,31-3 0 0 0,-21-1 19 0 0,0-1-1 0 0,0-1 1 0 0,-1-1-1 0 0,1-2 1 0 0,46-17-1 0 0,-51 13 50 0 0,0 0-1 0 0,0-2 1 0 0,-1 0 0 0 0,-1-1-1 0 0,0-2 1 0 0,-1 0-1 0 0,-1 0 1 0 0,19-23-1 0 0,-16 15-2 0 0,-2-1 0 0 0,-1-1-1 0 0,-1 0 1 0 0,-1-1-1 0 0,-1-1 1 0 0,11-31-1 0 0,-19 40 9 0 0,-1-1-1 0 0,-1 0 0 0 0,-1 0 0 0 0,-1 0 0 0 0,-1 0 0 0 0,0-1 0 0 0,-2 1 0 0 0,0-1 0 0 0,-6-31 0 0 0,4 37-29 0 0,0 1 0 0 0,-1 0 0 0 0,-1 0-1 0 0,-1 0 1 0 0,0 0 0 0 0,0 1-1 0 0,-1 0 1 0 0,-1 0 0 0 0,0 0 0 0 0,-1 1-1 0 0,-1 0 1 0 0,0 1 0 0 0,0 0 0 0 0,-14-13-1 0 0,12 16 7 0 0,0 0-1 0 0,0 1 1 0 0,-1 1-1 0 0,0 0 1 0 0,0 0-1 0 0,-24-7 1 0 0,-83-16 87 0 0,79 21-98 0 0,6-1 31 0 0,0 2-1 0 0,0 2 1 0 0,0 1-1 0 0,-54 1 1 0 0,77 3-91 0 0,1 2 1 0 0,0-1-1 0 0,-1 1 1 0 0,1 0-1 0 0,0 1 1 0 0,1 1-1 0 0,-1-1 0 0 0,0 2 1 0 0,1-1-1 0 0,0 1 1 0 0,0 0-1 0 0,1 1 1 0 0,-1 0-1 0 0,1 1 1 0 0,0-1-1 0 0,1 2 1 0 0,0-1-1 0 0,0 1 1 0 0,-11 15-1 0 0,11-13-739 0 0,1 1 1 0 0,0 0-1 0 0,-9 22 0 0 0,8-11-4229 0 0,3 3-4750 0 0,3-17 2149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0:44:05.66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1484 0 0 0,'-671'436'0'0,"382"-248"0"0,-147 95 0 0,351-228 0 0,86-56 0 0,-4 4 0 0,4-4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0:44:26.64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1507 0 0 0,'-1274'828'0'0,"1092"-710"0"0,181-117 0 0,2-2 0 0,0 1 0 0,-22 13 0 0,5-2 0 0,1-2 0 0,20-12 0 0,-2 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05:16.2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1484 0 0 0,'-671'436'0'0,"382"-248"0"0,-147 95 0 0,351-228 0 0,86-56 0 0,-4 4 0 0,4-4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07:05.34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1484 0 0 0,'-671'436'0'0,"382"-248"0"0,-147 95 0 0,351-228 0 0,86-56 0 0,-4 4 0 0,4-4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21:04.51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1507 0 0 0,'-1274'828'0'0,"1092"-710"0"0,181-117 0 0,2-2 0 0,0 1 0 0,-22 13 0 0,5-2 0 0,1-2 0 0,20-12 0 0,-2 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21:13.76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1507 0 0 0,'-1274'828'0'0,"1092"-710"0"0,181-117 0 0,2-2 0 0,0 1 0 0,-22 13 0 0,5-2 0 0,1-2 0 0,20-12 0 0,-2 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27:53.08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14 168 2577 0 0,'-13'-4'5678'0'0,"19"-4"-4151"0"0,-4 6-1436 0 0,0 1 0 0 0,0 0 1 0 0,0 0-1 0 0,0 0 1 0 0,1 1-1 0 0,-1-1 1 0 0,0 0-1 0 0,0 1 0 0 0,0-1 1 0 0,1 1-1 0 0,-1 0 1 0 0,0 0-1 0 0,0 0 1 0 0,3 0-1 0 0,3 1 346 0 0,0-1 0 0 0,0 1 0 0 0,0-2 0 0 0,0 1 0 0 0,0-1 0 0 0,0 0 0 0 0,10-4 0 0 0,34-2-111 0 0,105-6 1163 0 0,1-1-557 0 0,27-1-455 0 0,0 1 17 0 0,31 3-113 0 0,-161 7-164 0 0,-32 2-145 0 0,322-14 415 0 0,-182 6-358 0 0,-102 4-79 0 0,97 4 1 0 0,79 2 17 0 0,1 0 169 0 0,-30-1 66 0 0,-81-2-183 0 0,232 1 346 0 0,-184 10-341 0 0,-26-6-45 0 0,140-3 177 0 0,-71-1-222 0 0,-4 1 31 0 0,-100-6 112 0 0,265-10 72 0 0,-252 15-216 0 0,105 3 56 0 0,-19 1 70 0 0,-137-4-56 0 0,104 11 0 0 0,101 3 137 0 0,-270-13-177 0 0,-5 1-16 0 0,0-1 0 0 0,0 1-1 0 0,-1 0 1 0 0,1 1 0 0 0,0-1 0 0 0,0 1 0 0 0,0 0-1 0 0,6 2 1 0 0,3 4 28 0 0,-14-7-73 0 0,-1 0 0 0 0,1 0 0 0 0,0 1-1 0 0,0-1 1 0 0,-1 0 0 0 0,1 0 0 0 0,-1 0 0 0 0,1 0 0 0 0,0 1 0 0 0,-1-1-1 0 0,1 0 1 0 0,0 1 0 0 0,-1-1 0 0 0,1 1 0 0 0,-1-1 0 0 0,1 0 0 0 0,-1 1-1 0 0,1-1 1 0 0,-1 1 0 0 0,1-1 0 0 0,-1 1 0 0 0,0-1 0 0 0,1 1 0 0 0,-1 0-1 0 0,0-1 1 0 0,1 1 0 0 0,-1 0 0 0 0,0-1 0 0 0,0 1 0 0 0,1 0 0 0 0,-1-1-1 0 0,0 1 1 0 0,0 0 0 0 0,0-1 0 0 0,0 1 0 0 0,0 0 0 0 0,0-1 0 0 0,0 1 0 0 0,0 0-1 0 0,0-1 1 0 0,-1 1 0 0 0,1 0 0 0 0,0-1 0 0 0,0 1 0 0 0,0 0 0 0 0,-1-1-1 0 0,1 1 1 0 0,0-1 0 0 0,-1 2 0 0 0,-6 54-80 0 0,5-16 49 0 0,-6 7 1 0 0,-2 93 0 0 0,5-69 35 0 0,3-51-4 0 0,0 0-1 0 0,2 0 0 0 0,3 31 1 0 0,-1 19 11 0 0,-2-53-20 0 0,0-1 1 0 0,5 32-1 0 0,-2-29 60 0 0,-1 0-1 0 0,-1 34 1 0 0,-1-53-55 0 0,-1 1-298 0 0,1 0 0 0 0,-1-1 0 0 0,0 1 0 0 0,0-1 0 0 0,1 1 0 0 0,-1-1 0 0 0,0 1 0 0 0,0-1 0 0 0,0 0 0 0 0,0 1 0 0 0,0-1 0 0 0,0 0 0 0 0,0 0 0 0 0,0 0 0 0 0,0 0 0 0 0,0 0 0 0 0,0 0 0 0 0,1 0 0 0 0,-1 0 0 0 0,0 0 0 0 0,-2-1 0 0 0,-25-1-8580 0 0,16 1 1963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03:46.22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31 749 1680 0 0,'0'0'2790'0'0,"9"-2"6168"0"0,25-1-7228 0 0,-23 4-1580 0 0,1-1 0 0 0,-1 1 1 0 0,0-2-1 0 0,1 0 0 0 0,-1 0 1 0 0,0-1-1 0 0,19-6 0 0 0,-15 4-44 0 0,1 1 1 0 0,-1 1-1 0 0,20-2 0 0 0,284-5 1312 0 0,-233 10-1076 0 0,133-3 136 0 0,177-17-304 0 0,-261 21-158 0 0,2-1 15 0 0,340-10 236 0 0,-438 9-226 0 0,98 8 11 0 0,-82-4-16 0 0,65-2 0 0 0,123-3 89 0 0,12-2 4 0 0,-33 5 140 0 0,-80 2-70 0 0,-41 0-143 0 0,-52-1 102 0 0,51-4 0 0 0,29-3 39 0 0,213 20 1 0 0,-294-11-189 0 0,-8 0 31 0 0,1-2 0 0 0,61-4 0 0 0,3-4 98 0 0,33-3 40 0 0,-86 3-108 0 0,55 2 0 0 0,-93 4-32 0 0,-12-1-15 0 0,0 1 0 0 0,1-1-1 0 0,-1 1 1 0 0,0-1-1 0 0,0 0 1 0 0,0 0-1 0 0,0 0 1 0 0,0 0-1 0 0,0 0 1 0 0,0 0-1 0 0,0-1 1 0 0,0 1-1 0 0,0-1 1 0 0,0 1-1 0 0,0-1 1 0 0,0 0-1 0 0,0 0 1 0 0,0 0-1 0 0,0 0 1 0 0,-1 0-1 0 0,1 0 1 0 0,0 0-1 0 0,-1-1 1 0 0,1 1-1 0 0,-1-1 1 0 0,1 1-1 0 0,-1-1 1 0 0,0 1-1 0 0,1-1 1 0 0,-1 0-1 0 0,0 0 1 0 0,1-3-1 0 0,19-57 555 0 0,-18 31-342 0 0,-2 1 1 0 0,-1-1 0 0 0,-2 0 0 0 0,-6-33-1 0 0,5 36-154 0 0,-5-27-1 0 0,5 40-60 0 0,0 0-1 0 0,1 0 1 0 0,1 0-1 0 0,1 0 1 0 0,0 0 0 0 0,1 0-1 0 0,3-21 1 0 0,6 7-17 0 0,-8 24-7 0 0,0 1 1 0 0,0 0-1 0 0,0 0 1 0 0,-1-1-1 0 0,0 1 1 0 0,0-1 0 0 0,0 0-1 0 0,0 1 1 0 0,-1-1-1 0 0,0 1 1 0 0,1-1 0 0 0,-2 0-1 0 0,1 1 1 0 0,-1-1-1 0 0,0-5 1 0 0,-1 8 1 0 0,1 1 0 0 0,-1-1 0 0 0,1 0-1 0 0,-1 0 1 0 0,1 1 0 0 0,-1-1 0 0 0,0 1 0 0 0,0 0 0 0 0,0-1 0 0 0,0 1 0 0 0,0 0-1 0 0,0 0 1 0 0,0 0 0 0 0,0 0 0 0 0,0 1 0 0 0,-1-1 0 0 0,1 0 0 0 0,0 1 0 0 0,0 0-1 0 0,-1 0 1 0 0,1-1 0 0 0,0 1 0 0 0,-1 0 0 0 0,1 1 0 0 0,0-1 0 0 0,0 0 0 0 0,-1 1-1 0 0,-3 0 1 0 0,-32 0 7 0 0,-4-6-4 0 0,-51 0 1 0 0,50 4 16 0 0,-51-8 1 0 0,-130-14 41 0 0,199 21-87 0 0,-124-4 44 0 0,-65-6 7 0 0,83 0-46 0 0,1 6 1 0 0,-208 17-1 0 0,54-14 82 0 0,98-3-84 0 0,85 4 51 0 0,21 1-23 0 0,-86 8 1 0 0,-336 23-21 0 0,278-36 22 0 0,-147 4 23 0 0,225 3-16 0 0,5-2 16 0 0,-15 4-29 0 0,-17 0 28 0 0,110-1-28 0 0,-121-13-1 0 0,123 6 37 0 0,21 1-69 0 0,13 1 25 0 0,-1 1 1 0 0,1 1-1 0 0,-1 1 0 0 0,-42 6 0 0 0,68-6 3 0 0,-1 1 1 0 0,0 0-1 0 0,0 0 1 0 0,1 0-1 0 0,-1 1 1 0 0,0-1-1 0 0,1 1 1 0 0,-1-1-1 0 0,1 1 1 0 0,0 0-1 0 0,-1 0 1 0 0,1 0-1 0 0,0 0 1 0 0,0 1-1 0 0,0-1 1 0 0,1 0-1 0 0,-1 1 1 0 0,1-1-1 0 0,-1 1 1 0 0,1 0-1 0 0,0-1 1 0 0,0 1-1 0 0,0 0 1 0 0,0 0-1 0 0,0 0 1 0 0,1 0-1 0 0,-1 0 1 0 0,1 0-1 0 0,0 5 1 0 0,-1 13-40 0 0,2-1 0 0 0,0 1 0 0 0,6 31 0 0 0,0 10-29 0 0,-6-23 35 0 0,2 0 0 0 0,1-1 0 0 0,18 72 0 0 0,25 44 0 0 0,-33-114 6 0 0,-10-27 640 0 0,1-1-2650 0 0,12-10-7596 0 0,-9-2 5889 0 0,-2 0-2595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27:56.62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20 1 8 0 0,'-7'0'4393'0'0,"9"0"-3147"0"0,-1 0-845 0 0,-3 11 2643 0 0,-4 32-1814 0 0,4-34-1023 0 0,0 0 0 0 0,1 0-1 0 0,0 0 1 0 0,0 0-1 0 0,1 0 1 0 0,0 0 0 0 0,0 0-1 0 0,4 14 1 0 0,-1 37-104 0 0,-4-13 117 0 0,2 0 0 0 0,8 58 0 0 0,1 44 849 0 0,-1-113-348 0 0,-9-35-671 0 0,1-1 1 0 0,-1 1-1 0 0,0-1 0 0 0,0 1 1 0 0,0-1-1 0 0,0 1 0 0 0,0-1 1 0 0,1 1-1 0 0,-1-1 0 0 0,0 1 1 0 0,0-1-1 0 0,1 1 0 0 0,-1-1 1 0 0,0 0-1 0 0,1 1 0 0 0,-1-1 1 0 0,0 1-1 0 0,1-1 0 0 0,-1 0 1 0 0,1 1-1 0 0,-1-1 0 0 0,0 0 1 0 0,1 0-1 0 0,-1 1 0 0 0,1-1 1 0 0,-1 0-1 0 0,1 0 0 0 0,-1 0 0 0 0,1 1 1 0 0,-1-1-1 0 0,1 0 0 0 0,-1 0 1 0 0,1 0-1 0 0,0 0 0 0 0,-1 0 1 0 0,1 0-1 0 0,-1 0 0 0 0,1 0 1 0 0,-1 0-1 0 0,1 0 0 0 0,-1-1 1 0 0,1 1-1 0 0,-1 0 0 0 0,1 0 1 0 0,3-3 3 0 0,-1 2 1 0 0,0-1 0 0 0,1 0-1 0 0,-1 1 1 0 0,1-1 0 0 0,0 1 0 0 0,-1 0-1 0 0,1 1 1 0 0,0-1 0 0 0,0 0-1 0 0,5 1 1 0 0,50-2 345 0 0,-53 2-441 0 0,83 9 216 0 0,-34-2 135 0 0,6-1-271 0 0,116 6 693 0 0,22-27-347 0 0,-85 4-335 0 0,156-7 86 0 0,22 10 380 0 0,111-1 17 0 0,-41 0-15 0 0,-25-8-216 0 0,-118 14-162 0 0,-126 4-97 0 0,238 1 344 0 0,-223-1-313 0 0,104-2 129 0 0,-85 1-139 0 0,5 0 82 0 0,-62-6-114 0 0,-1 2 0 0 0,72 7 1 0 0,121 9 115 0 0,7-1-49 0 0,111 7-66 0 0,-281-14 48 0 0,-56-1-50 0 0,67-4 0 0 0,-1 1-3 0 0,-44 3-16 0 0,156 3 93 0 0,-190-4-121 0 0,-26-1 35 0 0,1 0-1 0 0,0-1 1 0 0,0 1-1 0 0,0-1 0 0 0,0 0 1 0 0,0-1-1 0 0,0 1 1 0 0,0-1-1 0 0,0-1 0 0 0,9-2 1 0 0,2 2-227 0 0,-14 3-1195 0 0,-14 1-1517 0 0,-23 0-7175 0 0,19-2 2837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28:00.36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74 1792 0 0,'10'0'5796'0'0,"27"-3"-5548"0"0,-30 1-257 0 0,0-2 795 0 0,0 2 0 0 0,0-1 0 0 0,1 1 0 0 0,-1 0 0 0 0,1 0 0 0 0,8 0 1 0 0,14 5-1064 0 0,53 8 1239 0 0,1-3-1 0 0,134-4 0 0 0,-146-5-653 0 0,455-20 969 0 0,-220 6-629 0 0,-223 8-363 0 0,128-8 37 0 0,-23 12-241 0 0,-16 0 89 0 0,83-6 279 0 0,29 5-126 0 0,72 21 168 0 0,-72-9-126 0 0,-274-8-341 0 0,36 1-64 0 0,13-1 168 0 0,88-9 0 0 0,-108 3 204 0 0,41 1-1 0 0,-80 5-323 0 0,-1 0 0 0 0,0 0-1 0 0,1 0 1 0 0,-1 0 0 0 0,0 1-1 0 0,1-1 1 0 0,-1 0 0 0 0,0 0-1 0 0,1 0 1 0 0,-1 0 0 0 0,0 1 0 0 0,1-1-1 0 0,-1 0 1 0 0,0 0 0 0 0,0 0-1 0 0,1 1 1 0 0,-1-1 0 0 0,0 0-1 0 0,0 1 1 0 0,0-1 0 0 0,0 0-1 0 0,1 0 1 0 0,-1 1 0 0 0,0-1-1 0 0,0 0 1 0 0,0 1 0 0 0,0-1 0 0 0,0 0-1 0 0,0 1 1 0 0,0-1 0 0 0,0 0-1 0 0,0 1 1 0 0,0-1 0 0 0,0 0-1 0 0,0 1 1 0 0,0 0 0 0 0,-3 22 105 0 0,-15 32-105 0 0,13-42 12 0 0,0 11-35 0 0,0 0 1 0 0,1 1-1 0 0,2 0 1 0 0,1 47 0 0 0,4-2 1 0 0,15 82 0 0 0,-12-93 17 0 0,-5-38 19 0 0,1 1-1 0 0,1 0 1 0 0,8 27 0 0 0,-9-44-63 0 0,-2-3 49 0 0,1-1 0 0 0,-1 1 1 0 0,1-1-1 0 0,-1 0 0 0 0,1 1 0 0 0,-1-1 1 0 0,1 1-1 0 0,0-1 0 0 0,0 0 1 0 0,0 1-1 0 0,0-1 0 0 0,0 0 0 0 0,0 0 1 0 0,0 0-1 0 0,0 0 0 0 0,0 0 1 0 0,1 0-1 0 0,-1 0 0 0 0,0 0 0 0 0,2 0 1 0 0,2 1-134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28:03.40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 2 40 0 0,'0'0'131'0'0,"0"0"1"0"0,-1 0-1 0 0,1 1 1 0 0,0-1-1 0 0,0 0 0 0 0,0 0 1 0 0,0 0-1 0 0,0 0 1 0 0,0 0-1 0 0,0 0 1 0 0,0 0-1 0 0,0 0 0 0 0,-1 1 1 0 0,1-1-1 0 0,0 0 1 0 0,0 0-1 0 0,0 0 0 0 0,0 0 1 0 0,0 0-1 0 0,0 0 1 0 0,0 0-1 0 0,-1 0 1 0 0,1 0-1 0 0,0 0 0 0 0,0 0 1 0 0,0 0-1 0 0,0 0 1 0 0,0 0-1 0 0,-1 0 0 0 0,1 0 1 0 0,0 0-1 0 0,0 0 1 0 0,0 0-1 0 0,0 0 0 0 0,0 0 1 0 0,-1 0-1 0 0,1 0 1 0 0,0 0-1 0 0,0 0 1 0 0,0 0-1 0 0,0 0 0 0 0,0 0 1 0 0,0 0-1 0 0,0-1 1 0 0,-1 1-1 0 0,1 0 0 0 0,0 0 1 0 0,0 0-1 0 0,0 0 1 0 0,0 0-1 0 0,0 0 1 0 0,0 0-1 0 0,0-1 0 0 0,0 1 1 0 0,0 0-1 0 0,0 0 1 0 0,0 0-1 0 0,0 0 0 0 0,0 0 1 0 0,0 0-1 0 0,-1-1 1 0 0,1 1-1 0 0,0 0 0 0 0,0 0 1 0 0,1 0-1 0 0,2 14 930 0 0,1 3 181 0 0,-4 36-1095 0 0,6 181 795 0 0,-4-177-610 0 0,5 30 657 0 0,-3-54-259 0 0,-1 52 0 0 0,12-48 773 0 0,-14-35-1574 0 0,0 0 130 0 0,-1 0 0 0 0,1 0 1 0 0,-1 0-1 0 0,1 0 0 0 0,0-1 0 0 0,-1 1 1 0 0,1 0-1 0 0,0 0 0 0 0,0-1 1 0 0,0 1-1 0 0,1-1 0 0 0,1 3 1 0 0,-2-4 13 0 0,1 0 1 0 0,-1 0-1 0 0,0 1 1 0 0,1-1-1 0 0,-1 0 1 0 0,1-1 0 0 0,-1 1-1 0 0,1 0 1 0 0,-1 0-1 0 0,1-1 1 0 0,-1 1 0 0 0,0-1-1 0 0,1 1 1 0 0,-1-1-1 0 0,0 1 1 0 0,1-1-1 0 0,-1 0 1 0 0,2-1 0 0 0,3 0-45 0 0,1 0 0 0 0,-1 0 0 0 0,1 1 0 0 0,0-1-1 0 0,9 1 1 0 0,21-5 226 0 0,-3-1-99 0 0,0 1 0 0 0,1 1 0 0 0,49 1 0 0 0,9-2 245 0 0,-50 5-175 0 0,0 1 1 0 0,58 8-1 0 0,-95-7-223 0 0,169 6 335 0 0,12 1-48 0 0,-132-4-217 0 0,83-6 0 0 0,-36-1-11 0 0,109-10-2 0 0,90 4 103 0 0,-59-2-57 0 0,121-6 44 0 0,32-4 280 0 0,-366 20-449 0 0,-1 1 0 0 0,31 3-1 0 0,-32-1 54 0 0,0 0 0 0 0,43-5 0 0 0,28-6 74 0 0,-66 6-104 0 0,58 3 0 0 0,-56 1-2 0 0,47-5-1 0 0,-39 0-4 0 0,48 3-1 0 0,-49 2 3 0 0,61-19 125 0 0,-84 13-128 0 0,15-2 163 0 0,-33 7-196 0 0,1 0-1 0 0,0-1 1 0 0,0 1-1 0 0,0 0 1 0 0,-1 0-1 0 0,1 0 1 0 0,0 0 0 0 0,0 0-1 0 0,-1 0 1 0 0,1 0-1 0 0,0 1 1 0 0,0-1-1 0 0,0 0 1 0 0,-1 0-1 0 0,1 1 1 0 0,0-1 0 0 0,-1 0-1 0 0,1 1 1 0 0,0-1-1 0 0,-1 1 1 0 0,1-1-1 0 0,0 1 1 0 0,-1-1 0 0 0,1 1-1 0 0,-1-1 1 0 0,1 1-1 0 0,-1-1 1 0 0,1 1-1 0 0,-1 0 1 0 0,1 0 0 0 0,-1 0-470 0 0,0 0 0 0 0,0 0 0 0 0,0 1 1 0 0,0-1-1 0 0,0 0 0 0 0,-1 0 1 0 0,1 0-1 0 0,0 0 0 0 0,0 0 0 0 0,-1 0 1 0 0,1 0-1 0 0,-1 0 0 0 0,1 0 1 0 0,-1 0-1 0 0,0 0 0 0 0,1 0 0 0 0,-1 0 1 0 0,0-1-1 0 0,0 1 0 0 0,1 0 1 0 0,-1 0-1 0 0,0-1 0 0 0,-1 2 0 0 0,-8 5-6996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28:11.28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253 33 3025 0 0,'-6'-14'7168'0'0,"6"-1"-4410"0"0,2 12-2375 0 0,-4 22-337 0 0,-2 16 162 0 0,2 1-1 0 0,5 65 0 0 0,0-18 127 0 0,-2 2 383 0 0,-4 96-547 0 0,-43 191 1421 0 0,37-304-1418 0 0,-28 109 0 0 0,21-112 44 0 0,9-26 72 0 0,-3 52 0 0 0,7-56-254 0 0,-1 0 1 0 0,-10 42-1 0 0,4-35 2 0 0,-3 46-1 0 0,-8 30 63 0 0,-14 57 147 0 0,28-144 423 0 0,4-15-1084 0 0,0-5-2600 0 0,-2 8-10365 0 0,3-14 11050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28:12.36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34 4489 0 0,'2'-5'7092'0'0,"3"-5"-3634"0"0,3-6-2370 0 0,-2 13-1430 0 0,-3 20 1299 0 0,15 191-315 0 0,-18-208-592 0 0,0 0 1 0 0,0 0 0 0 0,0 0-1 0 0,0 0 1 0 0,1-1-1 0 0,-1 1 1 0 0,0 0 0 0 0,0 0-1 0 0,0 0 1 0 0,0 0 0 0 0,0 0-1 0 0,1 0 1 0 0,-1 0 0 0 0,0 0-1 0 0,0 0 1 0 0,0 0-1 0 0,0 0 1 0 0,1 0 0 0 0,-1 0-1 0 0,0 1 1 0 0,0-1 0 0 0,0 0-1 0 0,0 0 1 0 0,1 0-1 0 0,-1 0 1 0 0,0 0 0 0 0,0 0-29 0 0,0 0 5 0 0,0-1-15 0 0,2-3 67 0 0,-1-1 0 0 0,1 1 1 0 0,0 1-1 0 0,1-1 0 0 0,-1 0 0 0 0,1 0 1 0 0,-1 1-1 0 0,1 0 0 0 0,0-1 0 0 0,0 1 1 0 0,1 0-1 0 0,5-4 0 0 0,4-5-19 0 0,-6 5-31 0 0,1 1 0 0 0,0 0 0 0 0,0 1 0 0 0,0 0 0 0 0,0 0 0 0 0,1 0 0 0 0,0 1 1 0 0,0 1-1 0 0,0 0 0 0 0,0 0 0 0 0,16-3 0 0 0,-18 14-959 0 0,-4-3-2247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28:22.52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31 1 5977 0 0,'5'2'4309'0'0,"-5"-2"-4299"0"0,1 0 0 0 0,-1 0 0 0 0,1 0 0 0 0,-1 0 0 0 0,1 0 0 0 0,-1 0 0 0 0,1 0 0 0 0,-1 1 0 0 0,1-1 0 0 0,-1 0-1 0 0,1 0 1 0 0,-1 1 0 0 0,0-1 0 0 0,1 0 0 0 0,-1 0 0 0 0,1 1 0 0 0,-1-1 0 0 0,0 0 0 0 0,1 1 0 0 0,-1-1 0 0 0,0 1 0 0 0,0-1 0 0 0,1 1 0 0 0,-1-1-1 0 0,0 0 1 0 0,0 1 0 0 0,1-1 0 0 0,-1 1 0 0 0,0-1 0 0 0,0 1 0 0 0,0-1 0 0 0,0 1 0 0 0,0-1 0 0 0,0 1 0 0 0,0-1 0 0 0,0 1 0 0 0,0-1-1 0 0,0 1 1 0 0,0-1 0 0 0,0 1 0 0 0,0-1 0 0 0,0 1 0 0 0,0-1 0 0 0,-1 1 0 0 0,1-1 0 0 0,0 1 0 0 0,0-1 0 0 0,-1 1 0 0 0,1-1 0 0 0,0 1 0 0 0,-1-1-1 0 0,1 0 1 0 0,-1 1 0 0 0,0 4 250 0 0,0 1 0 0 0,0-1 0 0 0,0 0-1 0 0,0 1 1 0 0,1-1 0 0 0,0 0-1 0 0,0 1 1 0 0,1-1 0 0 0,0 6 0 0 0,1 25-265 0 0,-9 42 60 0 0,4 0 0 0 0,8 95 0 0 0,-3-120 172 0 0,-1-1 0 0 0,-10 69-1 0 0,5 51 37 0 0,3-156-190 0 0,1 1 0 0 0,1-1 0 0 0,3 20 0 0 0,-1-21 29 0 0,-2 0 0 0 0,0 1 0 0 0,-2 25 0 0 0,-19 327 421 0 0,20-129-171 0 0,-1-198-353 0 0,0-14 34 0 0,2 0-1 0 0,4 36 0 0 0,-2-36 22 0 0,-2-1-1 0 0,-3 49 1 0 0,0-13-5 0 0,-15 98 347 0 0,16-154-802 0 0,1 20 1984 0 0,2-17-3599 0 0,2-9-4833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28:23.48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59 1336 0 0,'9'5'9602'0'0,"26"14"-9296"0"0,-22-12 17 0 0,-1 1 0 0 0,-1 0 0 0 0,1 1 0 0 0,-1 0 0 0 0,-1 1 0 0 0,0 0 0 0 0,0 0 0 0 0,-1 1 0 0 0,0 1 0 0 0,-1 0 0 0 0,0 0 0 0 0,-1 0 0 0 0,9 21 0 0 0,-10-8 498 0 0,-6-22-733 0 0,0 0 0 0 0,1-1-1 0 0,-1 1 1 0 0,1 0 0 0 0,0-1 0 0 0,0 1 0 0 0,0 0 0 0 0,0-1-1 0 0,0 1 1 0 0,3 3 0 0 0,-4-7-62 0 0,-1 0 0 0 0,0-1 0 0 0,1 0 0 0 0,-1 1 1 0 0,1-1-1 0 0,-1 1 0 0 0,1-1 0 0 0,0 0 0 0 0,0 1 0 0 0,0-1 0 0 0,0 0 0 0 0,0 1 0 0 0,0-1 0 0 0,0 0 0 0 0,1 1 1 0 0,-1-1-1 0 0,0 1 0 0 0,1-1 0 0 0,0 0 0 0 0,-1 1 0 0 0,1-1 0 0 0,0 1 0 0 0,0 0 0 0 0,-1-1 0 0 0,3-1 0 0 0,34-51-50 0 0,-20 30 82 0 0,-9 13-57 0 0,0 1-1 0 0,1 0 1 0 0,0 0-1 0 0,1 1 1 0 0,0 0-1 0 0,0 0 0 0 0,18-10 1 0 0,84-43 521 0 0,-97 55-785 0 0,10-4 425 0 0,-19 5-4491 0 0,-1-1-4124 0 0,-4 3 2553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31:12.42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5 52 2441 0 0,'-4'-13'13356'0'0,"5"13"-13232"0"0,78-16 3026 0 0,-2 9-2668 0 0,-59 4-350 0 0,0 2-1 0 0,0-1 1 0 0,0 2-1 0 0,23 2 1 0 0,90 11 692 0 0,0-1-98 0 0,-90-8-485 0 0,61-3 1 0 0,-59-1-133 0 0,154-6 216 0 0,212-3-203 0 0,-30-7-153 0 0,-124 5 47 0 0,68 25-23 0 0,-292-13 5 0 0,-1-2 0 0 0,49-6 0 0 0,-48 3-10 0 0,0 2-1 0 0,46 2 0 0 0,61 3 20 0 0,19 2-189 0 0,-115-2 146 0 0,83-7-1 0 0,-23-1-39 0 0,-19 5 28 0 0,138 4-71 0 0,-136 5 144 0 0,57 4-42 0 0,85-5 61 0 0,-146-9-56 0 0,-29-2 36 0 0,25-15 99 0 0,-73 14-174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31:32.04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25 94 8690 0 0,'-25'-18'6990'0'0,"48"17"-4944"0"0,-13 0-1826 0 0,-1 0-1 0 0,1 0 0 0 0,-1-1 1 0 0,0-1-1 0 0,16-5 0 0 0,-14 4 7 0 0,0 1-1 0 0,1 0 1 0 0,17-3-1 0 0,15 2-152 0 0,-19 1 40 0 0,0 0 1 0 0,49 4 0 0 0,-35 0 224 0 0,69-5 1 0 0,-9-1-141 0 0,108 6 305 0 0,104 5-170 0 0,208 0-7 0 0,15-12 108 0 0,-53-13-177 0 0,-328 13-278 0 0,-82 1 112 0 0,102 7 1 0 0,-136 0-25 0 0,57-6 1 0 0,-59 2-51 0 0,67 3 0 0 0,65 8 54 0 0,-16 1 9 0 0,-14-14-46 0 0,-112 6-6 0 0,-20-1-19 0 0,0-1 0 0 0,0 1 0 0 0,1-1 0 0 0,-1 0 1 0 0,0 0-1 0 0,0 0 0 0 0,0-1 0 0 0,0 0 0 0 0,0 0 0 0 0,8-3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51:04.7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624 69 200 0 0,'-5'-5'8540'0'0,"-14"-12"-7465"0"0,8 13-672 0 0,0 1 0 0 0,0 1 0 0 0,0 0 0 0 0,-1 0 0 0 0,1 1 0 0 0,0 1 0 0 0,-1 0 0 0 0,1 0 0 0 0,0 1 0 0 0,-1 0 0 0 0,1 1 0 0 0,-13 4 0 0 0,-7 5-320 0 0,1 1-1 0 0,-56 32 1 0 0,62-32 437 0 0,6-2-521 0 0,-10 5 305 0 0,0 1 0 0 0,-26 20 0 0 0,45-30-242 0 0,1 1 0 0 0,0 1 0 0 0,1 0-1 0 0,-1 0 1 0 0,1 0 0 0 0,1 1-1 0 0,0 0 1 0 0,0 0 0 0 0,-8 19-1 0 0,1 3-115 0 0,1-6 171 0 0,1 1-1 0 0,-9 35 1 0 0,18-52-28 0 0,1 1 1 0 0,-1-1-1 0 0,1 0 1 0 0,1 0-1 0 0,0 1 0 0 0,0-1 1 0 0,1 0-1 0 0,0 0 1 0 0,0 0-1 0 0,6 18 0 0 0,-2-10-38 0 0,1-1-1 0 0,1 0 1 0 0,0-1-1 0 0,11 16 1 0 0,-14-24-30 0 0,2 0 0 0 0,-1-1 1 0 0,1 1-1 0 0,0-1 0 0 0,0 0 1 0 0,1-1-1 0 0,-1 1 0 0 0,1-2 0 0 0,0 1 1 0 0,11 5-1 0 0,6 2 12 0 0,1 0-1 0 0,0-1 0 0 0,1-2 1 0 0,0 0-1 0 0,31 5 1 0 0,48 10 16 0 0,-72-14 4 0 0,67 8 0 0 0,-87-16-12 0 0,-1-2 0 0 0,0 0 0 0 0,0 0 0 0 0,0-1 0 0 0,1-1-1 0 0,-1 0 1 0 0,0-1 0 0 0,-1 0 0 0 0,17-7 0 0 0,12-6 69 0 0,-2-2 1 0 0,54-33-1 0 0,-80 43-80 0 0,0-1-1 0 0,0 0 0 0 0,-1-1 1 0 0,0 0-1 0 0,0-1 1 0 0,-2 0-1 0 0,1-1 0 0 0,-1 0 1 0 0,-1 0-1 0 0,11-22 1 0 0,-6 7 77 0 0,-2 1 1 0 0,14-51 0 0 0,-22 66-56 0 0,-1-1 0 0 0,-1 0 0 0 0,0 1 0 0 0,0-1 0 0 0,-1 0 0 0 0,0 0 0 0 0,-1 1 0 0 0,-1-1 0 0 0,-4-19 0 0 0,1 12 7 0 0,-1 0 1 0 0,-1 0 0 0 0,-1 1-1 0 0,-19-33 1 0 0,21 42-58 0 0,1 2 0 0 0,-1-1 1 0 0,0 1-1 0 0,-1 0 0 0 0,0 0 1 0 0,0 1-1 0 0,0 0 0 0 0,-1 0 0 0 0,0 1 1 0 0,0 0-1 0 0,0 0 0 0 0,-12-5 1 0 0,-9-1 32 0 0,-5-4-22 0 0,-1 1 0 0 0,-1 2 1 0 0,0 1-1 0 0,0 2 0 0 0,-50-6 0 0 0,71 15-28 0 0,0 1-1 0 0,1 1 0 0 0,-1 0 0 0 0,1 0 1 0 0,-1 2-1 0 0,1 0 0 0 0,0 0 0 0 0,0 2 1 0 0,-16 8-1 0 0,-20 12-7 0 0,-49 36 0 0 0,52-32 1 0 0,34-22 17 0 0,2 1 0 0 0,-1 0 0 0 0,1 0 0 0 0,0 1 0 0 0,1 1 1 0 0,0 0-1 0 0,1 0 0 0 0,0 1 0 0 0,-10 19 0 0 0,4-2-8 0 0,1 0 1 0 0,2 1 0 0 0,-10 40-1 0 0,14-47 28 0 0,2 1-1 0 0,1-1 1 0 0,-4 41-1 0 0,8-55-13 0 0,1 0 0 0 0,1 0 0 0 0,0 0 0 0 0,0 0 0 0 0,0 0 0 0 0,1 0 0 0 0,1-1-1 0 0,0 1 1 0 0,0-1 0 0 0,0 1 0 0 0,1-1 0 0 0,0 0 0 0 0,6 8 0 0 0,0-3-5 0 0,0-1 0 0 0,1 0 0 0 0,1 0 0 0 0,0-1 0 0 0,0-1 0 0 0,1 0 0 0 0,0 0 0 0 0,1-2 0 0 0,0 0 0 0 0,1 0 0 0 0,-1-1 0 0 0,1-1 0 0 0,1 0 0 0 0,-1-1 0 0 0,1-1 0 0 0,0 0 0 0 0,27 2 0 0 0,-15-3 29 0 0,1-2 1 0 0,-1 0-1 0 0,0-2 0 0 0,0-1 0 0 0,0-2 0 0 0,-1 0 0 0 0,1-2 1 0 0,-1-1-1 0 0,40-15 0 0 0,-33 5 36 0 0,0-1-1 0 0,-2-1 1 0 0,0-2 0 0 0,-2-1-1 0 0,0-2 1 0 0,-1-1 0 0 0,30-34-1 0 0,-46 44-20 0 0,0-1-1 0 0,-2-1 1 0 0,0 0-1 0 0,-1 0 1 0 0,0-1-1 0 0,-2 0 0 0 0,0 0 1 0 0,-1-1-1 0 0,8-33 1 0 0,-12 38-4 0 0,0 0-1 0 0,-1-1 1 0 0,0 1 0 0 0,-2 0 0 0 0,1-1 0 0 0,-2 1 0 0 0,0-1 0 0 0,0 1-1 0 0,-2 0 1 0 0,0 0 0 0 0,0 0 0 0 0,-1 0 0 0 0,-1 0 0 0 0,-8-16 0 0 0,9 23-20 0 0,-1 0 0 0 0,0 0 0 0 0,0 0 0 0 0,-1 1 0 0 0,0 0 0 0 0,0 0 1 0 0,0 0-1 0 0,-1 1 0 0 0,-12-8 0 0 0,-8-3 32 0 0,-40-16 0 0 0,-8-4-8 0 0,61 28-39 0 0,0 1 0 0 0,0 1 0 0 0,-1 0 0 0 0,0 1 0 0 0,0 0 0 0 0,0 1 1 0 0,-1 1-1 0 0,1 1 0 0 0,-1 0 0 0 0,0 1 0 0 0,1 1 0 0 0,-1 0 0 0 0,0 1 0 0 0,0 1 0 0 0,-28 6 0 0 0,22-2-16 0 0,0 1 1 0 0,1 1-1 0 0,0 1 0 0 0,1 1 0 0 0,0 1 1 0 0,0 0-1 0 0,1 2 0 0 0,0 0 0 0 0,1 1 0 0 0,-23 24 1 0 0,14-12-12 0 0,2 1 1 0 0,1 1-1 0 0,-38 58 1 0 0,55-74 22 0 0,0 0 0 0 0,2 1 1 0 0,-1-1-1 0 0,1 1 0 0 0,1 1 0 0 0,0-1 1 0 0,1 0-1 0 0,1 1 0 0 0,0 0 1 0 0,1 0-1 0 0,0-1 0 0 0,1 1 0 0 0,2 22 1 0 0,0-20 4 0 0,1-1 0 0 0,0 0 0 0 0,0 1-1 0 0,2-1 1 0 0,0 0 0 0 0,1-1 0 0 0,0 0 0 0 0,1 0 0 0 0,1 0 0 0 0,0-1 0 0 0,1 0 0 0 0,0 0 0 0 0,1-1 0 0 0,0 0 0 0 0,1-1 0 0 0,0 0 0 0 0,1-1 0 0 0,0 0 0 0 0,1-1 0 0 0,18 11 0 0 0,-7-7-5 0 0,0-1 0 0 0,1-1 0 0 0,0-1 0 0 0,0-2-1 0 0,33 8 1 0 0,-41-13 7 0 0,1 0 1 0 0,-1 0-1 0 0,1-2 0 0 0,0 0 0 0 0,-1-1 0 0 0,1-1 0 0 0,0-1 0 0 0,34-7 1 0 0,-31 2 14 0 0,0-2 1 0 0,0 0 0 0 0,-1-1-1 0 0,-1-1 1 0 0,35-25 0 0 0,82-79 70 0 0,-125 104-53 0 0,0 0-1 0 0,-2-1 1 0 0,1 0 0 0 0,-1 0 0 0 0,-1-1 0 0 0,0 0 0 0 0,-1 0-1 0 0,-1-1 1 0 0,0 0 0 0 0,0-1 0 0 0,-2 1 0 0 0,0-1-1 0 0,0 0 1 0 0,-1 0 0 0 0,-1 0 0 0 0,-1 0 0 0 0,0 0 0 0 0,-1 0-1 0 0,-1-1 1 0 0,-2-18 0 0 0,-1 17 4 0 0,0 0 0 0 0,0 1 0 0 0,-2-1 0 0 0,0 1 0 0 0,-1 0-1 0 0,-14-24 1 0 0,14 30-17 0 0,0 0-1 0 0,-1 1 1 0 0,0-1-1 0 0,-1 2 1 0 0,0-1-1 0 0,0 1 0 0 0,-1 1 1 0 0,0-1-1 0 0,0 2 1 0 0,-13-7-1 0 0,4 2-17 0 0,0 1-1 0 0,0 2 1 0 0,-1-1 0 0 0,-1 2-1 0 0,1 1 1 0 0,-1 0-1 0 0,0 2 1 0 0,-1 0 0 0 0,1 2-1 0 0,-1 0 1 0 0,1 1-1 0 0,-1 1 1 0 0,0 1-1 0 0,1 1 1 0 0,-38 9 0 0 0,35-5-17 0 0,0 1 0 0 0,0 1-1 0 0,0 1 1 0 0,1 2 0 0 0,1 0 0 0 0,0 1 0 0 0,0 1 0 0 0,1 1 0 0 0,1 1 0 0 0,0 1 0 0 0,1 1 0 0 0,1 0 0 0 0,-27 35 0 0 0,31-36-5 0 0,1 2 0 0 0,1 0 0 0 0,1 0 0 0 0,0 1 0 0 0,2 0 0 0 0,0 1 0 0 0,1 0 0 0 0,1 1 0 0 0,1 0 0 0 0,0 0 0 0 0,2 0 0 0 0,1 0 0 0 0,0 1 0 0 0,1 27 0 0 0,2-26-7 0 0,0 0 0 0 0,2-1 0 0 0,1 1 0 0 0,0-1 1 0 0,14 44-1 0 0,-14-58 10 0 0,0 0 0 0 0,1 0 1 0 0,-1-1-1 0 0,2 1 0 0 0,-1-1 0 0 0,1 0 1 0 0,0 0-1 0 0,1-1 0 0 0,0 1 0 0 0,0-1 1 0 0,0-1-1 0 0,0 1 0 0 0,1-1 0 0 0,0 0 1 0 0,0 0-1 0 0,1-1 0 0 0,-1 0 0 0 0,1 0 1 0 0,8 2-1 0 0,4 1-13 0 0,1-2 0 0 0,-1 0 0 0 0,1-1 0 0 0,0-1 0 0 0,0-1 0 0 0,1 0 1 0 0,-1-2-1 0 0,0-1 0 0 0,33-5 0 0 0,-26 1 22 0 0,-1-2 1 0 0,1-1-1 0 0,-1-1 1 0 0,-1-1-1 0 0,0-1 0 0 0,39-24 1 0 0,-59 32-98 0 0,89-50-920 0 0,-27 25-5200 0 0,-46 20 608 0 0,-12 3-30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03:54.50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30 54 224 0 0,'-10'-4'9280'0'0,"4"10"-5538"0"0,3 16-2408 0 0,4-9-1146 0 0,0 1 0 0 0,0-1 0 0 0,-1 0 0 0 0,-1 0 0 0 0,-5 27 0 0 0,4-30-141 0 0,0 0-1 0 0,1 1 1 0 0,0 0 0 0 0,0-1 0 0 0,1 1-1 0 0,0 0 1 0 0,1 0 0 0 0,1-1 0 0 0,0 1-1 0 0,4 14 1 0 0,1-6 16 0 0,-1 1-1 0 0,-1-1 1 0 0,-1 1 0 0 0,-1-1 0 0 0,0 1-1 0 0,-2 0 1 0 0,0 24 0 0 0,-1-35 23 0 0,1-1 0 0 0,0 0 0 0 0,1 0 0 0 0,4 14 1 0 0,-3-16 2 0 0,-2 0 0 0 0,1 1 1 0 0,-1-1-1 0 0,0 0 0 0 0,0 0 1 0 0,0 1-1 0 0,-1-1 0 0 0,-1 11 1 0 0,0-11-50 0 0,0-1 0 0 0,1 0 0 0 0,-1 0 1 0 0,1 0-1 0 0,0 1 0 0 0,0-1 1 0 0,0 0-1 0 0,1 0 0 0 0,0 1 1 0 0,0-1-1 0 0,1 0 0 0 0,-1 0 0 0 0,1 0 1 0 0,0 0-1 0 0,0-1 0 0 0,0 1 1 0 0,6 7-1 0 0,-6-11 3 0 0,0 1 0 0 0,-1-1 0 0 0,1 0 0 0 0,0 0 0 0 0,0 0 1 0 0,0 0-1 0 0,0 0 0 0 0,0-1 0 0 0,0 1 0 0 0,0-1 0 0 0,0 1 0 0 0,0-1 0 0 0,0 0 0 0 0,1 1 0 0 0,-1-1 1 0 0,3-1-1 0 0,41-5 200 0 0,-12 1-107 0 0,22 0-4 0 0,-43 3-113 0 0,0 1 1 0 0,0 0-1 0 0,24 1 1 0 0,4 3 31 0 0,0-1 1 0 0,72-8-1 0 0,-96 6-51 0 0,0 0 0 0 0,-1 1 0 0 0,21 4 0 0 0,-23-3 4 0 0,0 0 0 0 0,1-1 0 0 0,-1 0 0 0 0,0-1 0 0 0,20-3 0 0 0,-4 0-14 0 0,0 1-1 0 0,0 1 1 0 0,1 2-1 0 0,52 8 1 0 0,46 2 53 0 0,230-5 18 0 0,181-24 594 0 0,-405 15-353 0 0,75 1-93 0 0,-33 1 175 0 0,4-1-239 0 0,-105 3 25 0 0,88-10-1 0 0,17 0 254 0 0,-38 4-340 0 0,-82 1-19 0 0,1 3 1 0 0,89 9 0 0 0,-100-4 18 0 0,1-1 0 0 0,91-9 0 0 0,-79 1-36 0 0,69 5 1 0 0,391 13-13 0 0,-468-13-29 0 0,362-15 139 0 0,-34 4 85 0 0,-267 12-158 0 0,375 20 100 0 0,-364-16-4 0 0,166-13 1 0 0,-270 6-140 0 0,202-10 70 0 0,-171 15-72 0 0,-37-2-8 0 0,-1 0-1 0 0,1-1 1 0 0,26-3 0 0 0,-19-1 13 0 0,49 0 0 0 0,-72 5-26 0 0,1-1 0 0 0,-1 0 0 0 0,0 0 0 0 0,0 0 0 0 0,0 0 0 0 0,0 0 0 0 0,0-1-1 0 0,0 1 1 0 0,0 0 0 0 0,0-1 0 0 0,0 0 0 0 0,0 1 0 0 0,0-1 0 0 0,0 0 0 0 0,0 0 0 0 0,-1 0-1 0 0,1 0 1 0 0,0-1 0 0 0,-1 1 0 0 0,1 0 0 0 0,-1-1 0 0 0,1 1 0 0 0,-1-1 0 0 0,3-3 0 0 0,-3 0 25 0 0,1 0 1 0 0,-1 0 0 0 0,0 0 0 0 0,0 0-1 0 0,-1 0 1 0 0,1-1 0 0 0,-1 1 0 0 0,-1-7-1 0 0,1-1 23 0 0,7-73 401 0 0,-4 65-390 0 0,-1-1-1 0 0,0 1 1 0 0,-4-37 0 0 0,1 40-36 0 0,1-1 1 0 0,1 1 0 0 0,1-1 0 0 0,6-31-1 0 0,-3 26 8 0 0,2-49-1 0 0,-5 43-22 0 0,-1-27-42 0 0,-1 54 24 0 0,0 0 1 0 0,0-1 0 0 0,-1 1 0 0 0,1 0 0 0 0,-1 0 0 0 0,0 0-1 0 0,0 0 1 0 0,0 0 0 0 0,-1 0 0 0 0,1 1 0 0 0,0-1 0 0 0,-1 0-1 0 0,-3-4 1 0 0,3 6 5 0 0,1-1-10 0 0,0 0 1 0 0,-1 0-1 0 0,0 1 1 0 0,1-1 0 0 0,-1 1-1 0 0,0-1 1 0 0,0 1-1 0 0,0-1 1 0 0,0 1-1 0 0,0 0 1 0 0,0 0-1 0 0,0 0 1 0 0,0 0-1 0 0,0 1 1 0 0,-1-1-1 0 0,1 0 1 0 0,0 1-1 0 0,-1 0 1 0 0,1-1-1 0 0,0 1 1 0 0,0 0-1 0 0,-1 0 1 0 0,1 0-1 0 0,-4 1 1 0 0,-583-2-67 0 0,230 17 13 0 0,135-11-15 0 0,31-3 17 0 0,-247 5-138 0 0,212 14 132 0 0,-112 4 50 0 0,-228-31 115 0 0,92 18-172 0 0,-58 12 4 0 0,122-23 292 0 0,-15-44-307 0 0,302 30 74 0 0,-212 4 0 0 0,236 10 10 0 0,-58-5 19 0 0,-108 4-40 0 0,34 2-27 0 0,-27 1 53 0 0,85 6 11 0 0,-90 9-45 0 0,169-6-16 0 0,92-12 796 0 0,-1 0-1444 0 0,16 10-15506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52:02.1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510 97 5369 0 0,'0'-1'326'0'0,"-1"0"0"0"0,0 0 0 0 0,1 0-1 0 0,-1 0 1 0 0,0 1 0 0 0,1-1 0 0 0,-1 0 0 0 0,0 1-1 0 0,0-1 1 0 0,0 0 0 0 0,0 1 0 0 0,0-1 0 0 0,1 1-1 0 0,-1-1 1 0 0,0 1 0 0 0,0 0 0 0 0,-2-1-1 0 0,-38-2 2039 0 0,36 4-2126 0 0,0-1 0 0 0,0 0 0 0 0,0 0 0 0 0,0-1 1 0 0,0 0-1 0 0,0 1 0 0 0,-7-4 0 0 0,7 1-14 0 0,-1 0-1 0 0,0 1 1 0 0,0 0-1 0 0,-1-1 1 0 0,1 2-1 0 0,0-1 1 0 0,-1 1 0 0 0,1 0-1 0 0,-1 0 1 0 0,1 1-1 0 0,-1 0 1 0 0,1 0-1 0 0,-1 1 1 0 0,-6 0 0 0 0,3 2-142 0 0,0 1 1 0 0,1-1-1 0 0,-1 2 1 0 0,1-1 0 0 0,0 1-1 0 0,0 0 1 0 0,1 1-1 0 0,-11 9 1 0 0,7-4-4 0 0,0 0 0 0 0,1 1 0 0 0,0 0 0 0 0,1 1 0 0 0,1 0 0 0 0,0 0 0 0 0,1 1 0 0 0,-8 16 0 0 0,-46 126-19 0 0,56-140-75 0 0,1-1 20 0 0,-19 64 87 0 0,23-73-71 0 0,1 1-1 0 0,-1-1 1 0 0,1 1-1 0 0,0-1 1 0 0,0 1-1 0 0,1-1 1 0 0,0 0-1 0 0,0 1 1 0 0,1-1-1 0 0,3 11 1 0 0,0-4-19 0 0,1 0 0 0 0,0 0 1 0 0,0-1-1 0 0,2 0 0 0 0,-1 0 0 0 0,1-1 1 0 0,1 0-1 0 0,0 0 0 0 0,1-1 0 0 0,0 0 1 0 0,0-1-1 0 0,1 0 0 0 0,1-1 0 0 0,-1 0 1 0 0,20 10-1 0 0,36 12-20 0 0,84 25 0 0 0,-133-50 22 0 0,0 0 1 0 0,0-2 0 0 0,1 0 0 0 0,0-1-1 0 0,-1-2 1 0 0,1 1 0 0 0,0-2 0 0 0,-1 0-1 0 0,1-2 1 0 0,29-6 0 0 0,-24 2 22 0 0,-1 0 0 0 0,1-1 0 0 0,-1-2 0 0 0,0 0 1 0 0,-1-1-1 0 0,0-2 0 0 0,27-20 0 0 0,-41 27-24 0 0,109-91 191 0 0,-103 83-142 0 0,-1-1 0 0 0,0 0 0 0 0,-1-1 1 0 0,-1 0-1 0 0,16-31 0 0 0,-22 37-25 0 0,-1 0 1 0 0,-1 0 0 0 0,1-1 0 0 0,-2 1 0 0 0,0-1 0 0 0,0 0-1 0 0,-1 0 1 0 0,0 0 0 0 0,-1 0 0 0 0,0 0 0 0 0,0 0-1 0 0,-2 1 1 0 0,1-1 0 0 0,-1 0 0 0 0,-1 0 0 0 0,0 1 0 0 0,0-1-1 0 0,-1 1 1 0 0,-10-19 0 0 0,0 5 51 0 0,-1 1 0 0 0,0 0 1 0 0,-2 1-1 0 0,0 1 0 0 0,-1 1 0 0 0,-41-35 0 0 0,45 44-48 0 0,-1 1-1 0 0,0 1 0 0 0,0 0 0 0 0,-1 1 0 0 0,-1 0 0 0 0,1 2 0 0 0,-20-6 0 0 0,-8 0 93 0 0,-71-10 0 0 0,101 20-123 0 0,0 1 1 0 0,0 0-1 0 0,1 1 0 0 0,-1 0 0 0 0,0 2 0 0 0,0-1 1 0 0,1 2-1 0 0,-1 0 0 0 0,-17 6 0 0 0,13-2-17 0 0,-1 2 0 0 0,1 0 0 0 0,1 1-1 0 0,0 1 1 0 0,-27 22 0 0 0,10-7 19 0 0,1 3 0 0 0,-53 59 0 0 0,74-73-13 0 0,1 0 0 0 0,1 0 0 0 0,0 1 0 0 0,1 0 0 0 0,1 1 0 0 0,1 0 0 0 0,0 0 0 0 0,1 0 0 0 0,-5 26 0 0 0,7-24 3 0 0,1-1-1 0 0,1 1 1 0 0,1 0 0 0 0,0 0 0 0 0,2 0-1 0 0,2 21 1 0 0,-1-28-6 0 0,1-1 0 0 0,0 1 1 0 0,0 0-1 0 0,2-1 0 0 0,-1 0 0 0 0,1 0 1 0 0,1 0-1 0 0,0-1 0 0 0,0 0 0 0 0,15 17 1 0 0,-2-3-24 0 0,2-2 1 0 0,1 0 0 0 0,1-1-1 0 0,1-1 1 0 0,48 31 0 0 0,-59-43 31 0 0,1-1 0 0 0,-1-1 1 0 0,2 0-1 0 0,-1-1 1 0 0,0 0-1 0 0,1-1 0 0 0,0-1 1 0 0,0 0-1 0 0,0-1 0 0 0,0-1 1 0 0,0 0-1 0 0,1-1 0 0 0,27-4 1 0 0,-17 0 18 0 0,-1-1 0 0 0,-1-1 0 0 0,1-1 0 0 0,-1-2 0 0 0,-1 0 0 0 0,1-1 0 0 0,-2-2 1 0 0,1 0-1 0 0,34-27 0 0 0,-43 28 22 0 0,-1 0 0 0 0,0-2 0 0 0,-1 0 0 0 0,0 0 0 0 0,-1-1 0 0 0,-1 0 1 0 0,0-1-1 0 0,-1 0 0 0 0,0-1 0 0 0,-1 0 0 0 0,-1 0 0 0 0,-1-1 0 0 0,0 0 0 0 0,6-29 1 0 0,-10 29 23 0 0,0 0 0 0 0,-1 0 1 0 0,-1 0-1 0 0,0 0 1 0 0,-2 1-1 0 0,1-1 0 0 0,-2 0 1 0 0,-1 1-1 0 0,0-1 1 0 0,-1 1-1 0 0,-8-20 0 0 0,-2 4 34 0 0,-1 1-1 0 0,-1 1 0 0 0,-1 0 0 0 0,-35-41 1 0 0,44 60-88 0 0,-1 0 0 0 0,0 1 1 0 0,-1 0-1 0 0,0 1 1 0 0,-1 0-1 0 0,0 1 0 0 0,0 0 1 0 0,-1 0-1 0 0,0 2 1 0 0,0 0-1 0 0,0 0 1 0 0,-1 1-1 0 0,0 1 0 0 0,0 0 1 0 0,0 1-1 0 0,-28-3 1 0 0,24 5-12 0 0,1 1 1 0 0,0 1-1 0 0,0 0 1 0 0,0 1-1 0 0,0 1 1 0 0,0 0-1 0 0,0 2 1 0 0,1 0-1 0 0,-1 0 1 0 0,1 2 0 0 0,1 0-1 0 0,-1 1 1 0 0,-27 18-1 0 0,7-1-10 0 0,0 2 0 0 0,2 1-1 0 0,1 2 1 0 0,2 1 0 0 0,1 1 0 0 0,-38 52 0 0 0,62-74-2 0 0,0 0 1 0 0,0 1 0 0 0,1 0 0 0 0,1 0 0 0 0,0 0 0 0 0,0 1 0 0 0,1-1 0 0 0,0 1 0 0 0,1 0 0 0 0,1 0-1 0 0,0 0 1 0 0,0 0 0 0 0,1-1 0 0 0,1 1 0 0 0,0 0 0 0 0,0 0 0 0 0,1 0 0 0 0,1 0 0 0 0,0-1 0 0 0,1 1 0 0 0,0-1-1 0 0,0 0 1 0 0,10 16 0 0 0,-4-10-7 0 0,1 0 1 0 0,1-1-1 0 0,0 0 0 0 0,1-1 0 0 0,1 0 0 0 0,0-1 0 0 0,1-1 0 0 0,1 0 0 0 0,0-1 0 0 0,0-1 0 0 0,1 0 0 0 0,1-2 1 0 0,24 11-1 0 0,-3-3-19 0 0,2-2-1 0 0,45 10 1 0 0,-68-21 40 0 0,0-1 0 0 0,1-1-1 0 0,-1-1 1 0 0,1-1-1 0 0,-1 0 1 0 0,1-1 0 0 0,27-6-1 0 0,-23 2 18 0 0,0-1 1 0 0,-1-1-1 0 0,0-1 0 0 0,0-1 0 0 0,0-1 0 0 0,-1-1 0 0 0,-1-1 0 0 0,0-1 0 0 0,-1 0 1 0 0,0-2-1 0 0,-1 0 0 0 0,31-34 0 0 0,-39 38 13 0 0,0-1 1 0 0,-1 0-1 0 0,-1 0 1 0 0,0-1 0 0 0,-1 0-1 0 0,0-1 1 0 0,-1 1-1 0 0,0-1 1 0 0,-1-1-1 0 0,-1 1 1 0 0,0-1-1 0 0,-1 1 1 0 0,-1-1-1 0 0,0 0 1 0 0,-1 0-1 0 0,-1 0 1 0 0,0 0-1 0 0,-1 0 1 0 0,0 0-1 0 0,-2 0 1 0 0,-5-21-1 0 0,-8-8 33 0 0,-2 1-1 0 0,-2 0 1 0 0,-2 1-1 0 0,-1 2 1 0 0,-36-47-1 0 0,55 82-54 0 0,1 0-1 0 0,-1 0 1 0 0,-1 0 0 0 0,1 1-1 0 0,0-1 1 0 0,-1 1-1 0 0,0 1 1 0 0,0-1-1 0 0,0 0 1 0 0,-1 1 0 0 0,1 0-1 0 0,-1 1 1 0 0,-8-4-1 0 0,-1 2 22 0 0,-1 1 0 0 0,1 1 0 0 0,-1 0-1 0 0,-16 1 1 0 0,25 1-15 0 0,-16-2 3 0 0,-1 2 0 0 0,1 0 0 0 0,-44 7 0 0 0,57-4-198 0 0,0-1 1 0 0,1 1 0 0 0,-1 1-1 0 0,1 0 1 0 0,0 0 0 0 0,0 1-1 0 0,0 0 1 0 0,1 0 0 0 0,0 1-1 0 0,0 0 1 0 0,-12 13 0 0 0,-21 25-4017 0 0,15-12-2662 0 0,10-12-919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52:27.86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800 127 1952 0 0,'-24'-12'5427'0'0,"-10"-13"-1799"0"0,26 19-2748 0 0,0 0-1 0 0,0 0 1 0 0,-1 0 0 0 0,-10-4 0 0 0,7 5-648 0 0,-1 0 1 0 0,0 1-1 0 0,1 0 1 0 0,-2 1-1 0 0,1 1 0 0 0,0 0 1 0 0,-1 1-1 0 0,1 0 1 0 0,-1 1-1 0 0,1 0 0 0 0,0 1 1 0 0,-1 1-1 0 0,1 0 1 0 0,-15 5-1 0 0,0-2 17 0 0,-1 3 1 0 0,1 0-1 0 0,0 1 1 0 0,1 2-1 0 0,1 1 0 0 0,-34 19 1 0 0,32-10-218 0 0,0 2 1 0 0,2 0-1 0 0,0 1 1 0 0,2 2-1 0 0,1 1 1 0 0,1 0-1 0 0,-31 52 1 0 0,49-72-38 0 0,1 0 0 0 0,0 0 0 0 0,0 0 0 0 0,1 0 0 0 0,0 1-1 0 0,1-1 1 0 0,-1 1 0 0 0,1 0 0 0 0,1-1 0 0 0,0 1 0 0 0,0 0 0 0 0,0-1 0 0 0,1 1 0 0 0,0 0 0 0 0,0-1 0 0 0,1 1 0 0 0,0-1 0 0 0,0 1 0 0 0,7 12 0 0 0,-1 0-14 0 0,2-2 0 0 0,-1 1 0 0 0,2-1 0 0 0,0-1 0 0 0,2 0 0 0 0,16 18 0 0 0,-9-17 9 0 0,0-2-1 0 0,1-1 1 0 0,0 0-1 0 0,1-2 1 0 0,37 17-1 0 0,-26-13 14 0 0,1 0-5 0 0,1 0 0 0 0,0-3-1 0 0,1-1 1 0 0,0-1 0 0 0,1-3-1 0 0,54 9 1 0 0,-67-16 22 0 0,0 0 1 0 0,0-2-1 0 0,0-1 1 0 0,0 0-1 0 0,-1-2 1 0 0,1-1-1 0 0,-1 0 1 0 0,1-2-1 0 0,-1-1 1 0 0,-1 0-1 0 0,32-16 1 0 0,-36 14 43 0 0,0 0 0 0 0,-1-2 0 0 0,0 1 0 0 0,-1-2 0 0 0,0 0 0 0 0,-1-1 0 0 0,0-1 0 0 0,-1 0 0 0 0,-1-1 0 0 0,0 0 0 0 0,15-25 0 0 0,-15 21 12 0 0,-1-2 1 0 0,-1 1-1 0 0,-1-1 1 0 0,-1 0-1 0 0,12-41 1 0 0,-19 51-16 0 0,0-1 0 0 0,-1 1-1 0 0,0-1 1 0 0,-1 1 0 0 0,0-1 0 0 0,0 1 0 0 0,-2 0 0 0 0,1-1 0 0 0,-1 1-1 0 0,-1 0 1 0 0,0 0 0 0 0,-1 0 0 0 0,-8-18 0 0 0,3 10 6 0 0,-1 0 0 0 0,-1 1 0 0 0,0 0 0 0 0,-2 1 0 0 0,0 0 1 0 0,-1 1-1 0 0,0 0 0 0 0,-1 2 0 0 0,-1-1 0 0 0,0 2 0 0 0,-1 0 0 0 0,-1 1 0 0 0,1 1 0 0 0,-2 1 0 0 0,0 0 1 0 0,0 1-1 0 0,-1 1 0 0 0,0 1 0 0 0,0 1 0 0 0,0 1 0 0 0,-1 0 0 0 0,0 2 0 0 0,0 0 0 0 0,-30 1 1 0 0,16 2-62 0 0,-1 1 0 0 0,1 2 0 0 0,0 1 1 0 0,-45 13-1 0 0,66-13-10 0 0,0 0-1 0 0,0 1 1 0 0,0 1-1 0 0,1 1 1 0 0,0 0 0 0 0,0 0-1 0 0,1 1 1 0 0,0 1 0 0 0,0 0-1 0 0,1 0 1 0 0,0 2 0 0 0,-19 21-1 0 0,-2 10-53 0 0,0-3 35 0 0,2 1 0 0 0,2 2 0 0 0,1 1 0 0 0,-20 47 0 0 0,42-78 7 0 0,1 1 0 0 0,1-1 0 0 0,0 1 0 0 0,0 0 0 0 0,1 0 0 0 0,1 0 0 0 0,1 0-1 0 0,-1 0 1 0 0,2 0 0 0 0,0 0 0 0 0,1 0 0 0 0,0 0 0 0 0,0-1 0 0 0,2 1 0 0 0,0-1 0 0 0,0 1 0 0 0,1-1 0 0 0,0 0 0 0 0,1-1 0 0 0,1 1 0 0 0,0-1 0 0 0,0-1 0 0 0,1 1 0 0 0,0-1 0 0 0,1-1 0 0 0,0 1 0 0 0,1-1-1 0 0,14 10 1 0 0,6 3-13 0 0,1-1 0 0 0,1-2 0 0 0,38 17-1 0 0,-49-28 5 0 0,-1 0 0 0 0,2-2 0 0 0,-1 0 0 0 0,1-1-1 0 0,-1-1 1 0 0,38 2 0 0 0,-58-6 25 0 0,36 2-5 0 0,-1-2 1 0 0,74-9 0 0 0,-99 8 5 0 0,0-2-1 0 0,-1 0 1 0 0,1 0 0 0 0,-1-1 0 0 0,1 0 0 0 0,-1 0-1 0 0,0-2 1 0 0,-1 1 0 0 0,1-1 0 0 0,-1 0 0 0 0,0-1-1 0 0,-1 0 1 0 0,1-1 0 0 0,8-10 0 0 0,7-10 32 0 0,-2-1 0 0 0,-2 0 1 0 0,0-2-1 0 0,-3 0 0 0 0,0-1 0 0 0,12-34 1 0 0,-22 48 15 0 0,-1 0 1 0 0,-2-1 0 0 0,1 1 0 0 0,-2-1-1 0 0,-1 0 1 0 0,0 0 0 0 0,-1 0 0 0 0,-1 0-1 0 0,-1 0 1 0 0,-1 0 0 0 0,-1 0 0 0 0,0 0-1 0 0,-6-19 1 0 0,0 9-5 0 0,0 1-1 0 0,-2 0 1 0 0,-1 1-1 0 0,-18-30 1 0 0,24 48-14 0 0,0 0 1 0 0,-1 0 0 0 0,0 1-1 0 0,-1-1 1 0 0,1 2 0 0 0,-2-1-1 0 0,1 1 1 0 0,-1 0 0 0 0,0 1-1 0 0,0 0 1 0 0,-1 0 0 0 0,1 1-1 0 0,-1 1 1 0 0,-16-6 0 0 0,-28-3 18 0 0,0 2 0 0 0,0 2 0 0 0,-1 3 1 0 0,0 2-1 0 0,-76 5 0 0 0,114 0-51 0 0,1 2 0 0 0,0-1-1 0 0,0 2 1 0 0,1 0 0 0 0,-1 1-1 0 0,1 0 1 0 0,0 2 0 0 0,0-1-1 0 0,1 2 1 0 0,0 0 0 0 0,0 1 0 0 0,1 0-1 0 0,0 1 1 0 0,1 0 0 0 0,0 1-1 0 0,0 1 1 0 0,1 0 0 0 0,-9 13-1 0 0,-9 14-5 0 0,3 1 0 0 0,1 1-1 0 0,2 1 1 0 0,-33 84 0 0 0,51-110-11 0 0,0-1 0 0 0,1 1 0 0 0,1 0 1 0 0,0-1-1 0 0,1 1 0 0 0,1 1 0 0 0,0-1 0 0 0,2 0 1 0 0,0 0-1 0 0,0 0 0 0 0,2 0 0 0 0,0 0 0 0 0,0-1 1 0 0,9 22-1 0 0,-3-13-9 0 0,1 0 0 0 0,1-1 0 0 0,1 0 1 0 0,1-1-1 0 0,2-1 0 0 0,0 0 0 0 0,1 0 0 0 0,24 23 1 0 0,-25-30 11 0 0,0 0 0 0 0,0-2 0 0 0,2 1 0 0 0,-1-2 0 0 0,2-1 0 0 0,-1 0 0 0 0,1-1 1 0 0,1 0-1 0 0,0-2 0 0 0,0 0 0 0 0,22 4 0 0 0,-16-7-2 0 0,0 0 0 0 0,0-2 0 0 0,0 0 0 0 0,1-2 1 0 0,-1-1-1 0 0,0-1 0 0 0,0-1 0 0 0,38-9 0 0 0,-34 5 24 0 0,0-1-1 0 0,-1-2 1 0 0,1-1 0 0 0,-2 0 0 0 0,45-28 0 0 0,-56 29 8 0 0,-2-1 1 0 0,1-1 0 0 0,-1 0-1 0 0,-1-1 1 0 0,0 0 0 0 0,-1-1-1 0 0,-1 0 1 0 0,0-1 0 0 0,-1-1 0 0 0,13-25-1 0 0,-15 23 29 0 0,0-1 0 0 0,-2 1 0 0 0,0-1 0 0 0,-1-1 0 0 0,-1 1 0 0 0,-1-1 0 0 0,0 1 0 0 0,-2-1 0 0 0,0 0 0 0 0,-1 0 0 0 0,-2 0 0 0 0,-4-29 0 0 0,-1 14 16 0 0,-2-1 0 0 0,-1 1 0 0 0,-2 1-1 0 0,-1 0 1 0 0,-36-63 0 0 0,38 79-30 0 0,-1 0 0 0 0,-1 1-1 0 0,0 0 1 0 0,-1 1 0 0 0,-1 1-1 0 0,0 0 1 0 0,-2 1 0 0 0,1 1-1 0 0,-1 0 1 0 0,-1 1 0 0 0,-1 1-1 0 0,1 1 1 0 0,-2 0 0 0 0,-37-12-1 0 0,39 16-22 0 0,0 1 0 0 0,0 1-1 0 0,0 1 1 0 0,-1 0 0 0 0,1 2 0 0 0,-1 0 0 0 0,0 1-1 0 0,1 0 1 0 0,-1 2 0 0 0,1 0 0 0 0,-1 1-1 0 0,1 1 1 0 0,0 1 0 0 0,0 1 0 0 0,1 0-1 0 0,0 1 1 0 0,-23 12 0 0 0,14-2-17 0 0,1 1 0 0 0,0 1 0 0 0,2 0-1 0 0,0 2 1 0 0,1 1 0 0 0,1 1 0 0 0,1 1 0 0 0,1 0 0 0 0,1 2 0 0 0,2 0-1 0 0,0 0 1 0 0,2 2 0 0 0,1 0 0 0 0,-10 30 0 0 0,18-42-22 0 0,1 1 0 0 0,0 0 0 0 0,1 0 0 0 0,1 1 0 0 0,1-1-1 0 0,0 0 1 0 0,1 0 0 0 0,1 1 0 0 0,1-1 0 0 0,5 25 0 0 0,-1-19-5 0 0,1 0 1 0 0,0-1-1 0 0,2-1 0 0 0,1 1 0 0 0,1-1 0 0 0,0-1 1 0 0,19 25-1 0 0,-12-21 5 0 0,1-1 1 0 0,1 0-1 0 0,1-2 1 0 0,1 0-1 0 0,1-2 1 0 0,1 0-1 0 0,1-2 1 0 0,0 0 0 0 0,1-2-1 0 0,1-1 1 0 0,0-1-1 0 0,44 14 1 0 0,-56-22 27 0 0,0-2 1 0 0,0 0 0 0 0,0 0-1 0 0,1-2 1 0 0,-1 0 0 0 0,1-1-1 0 0,0 0 1 0 0,-1-1 0 0 0,1-1-1 0 0,-1-1 1 0 0,0 0 0 0 0,25-8-1 0 0,-20 3 23 0 0,0-1-1 0 0,-1-1 1 0 0,-1 0-1 0 0,1-1 1 0 0,-2-1-1 0 0,1-1 0 0 0,-2-1 1 0 0,26-26-1 0 0,-9 5 41 0 0,-2-2 0 0 0,-2 0 0 0 0,-2-2 0 0 0,24-44 0 0 0,-35 53 7 0 0,-1 0-1 0 0,-2-1 0 0 0,-1-1 1 0 0,-2 0-1 0 0,-1-1 0 0 0,8-51 1 0 0,-17 70-18 0 0,1-1 1 0 0,-2 0 0 0 0,0 1-1 0 0,-1-1 1 0 0,0 1 0 0 0,-1-1 0 0 0,-1 1-1 0 0,0 0 1 0 0,-1 0 0 0 0,-12-24 0 0 0,-8-10 82 0 0,-48-67 1 0 0,71 112-130 0 0,-8-11 11 0 0,0 0-1 0 0,-1 0 1 0 0,0 1-1 0 0,-1 1 1 0 0,0 0-1 0 0,-24-17 1 0 0,28 23-182 0 0,-1 1 0 0 0,1 1 0 0 0,-1 0 0 0 0,0 0 0 0 0,0 0 0 0 0,0 1 0 0 0,-1 0 0 0 0,1 1 0 0 0,-1 0 0 0 0,0 1 0 0 0,1 0 0 0 0,-1 0 0 0 0,-11 2 0 0 0,-32 5-4284 0 0,18 0-1795 0 0,15-2 207 0 0,-1-1-1770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52:31.17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444 30 1528 0 0,'-29'-4'10821'0'0,"-26"10"-8422"0"0,30-2-1301 0 0,11-2-984 0 0,-1 0 0 0 0,1 1 0 0 0,0 0 0 0 0,0 1 0 0 0,0 1 0 0 0,0 0 0 0 0,1 1 0 0 0,0 1 0 0 0,0 0 0 0 0,1 0 0 0 0,0 1-1 0 0,0 1 1 0 0,0 0 0 0 0,1 1 0 0 0,1 0 0 0 0,0 0 0 0 0,0 1 0 0 0,1 1 0 0 0,0 0 0 0 0,1 0 0 0 0,1 0 0 0 0,0 1 0 0 0,0 0 0 0 0,1 0 0 0 0,1 1 0 0 0,-6 24 0 0 0,8-24-119 0 0,1 0 1 0 0,0 0-1 0 0,1 1 1 0 0,1-1-1 0 0,0 1 1 0 0,1-1-1 0 0,0 1 0 0 0,2-1 1 0 0,-1 1-1 0 0,2-1 1 0 0,0 0-1 0 0,0-1 1 0 0,2 1-1 0 0,-1-1 1 0 0,13 21-1 0 0,4 0-13 0 0,1 0 0 0 0,2-1-1 0 0,1-2 1 0 0,40 38 0 0 0,-58-60 37 0 0,1 0 1 0 0,1 0-1 0 0,0-1 1 0 0,0-1-1 0 0,0 0 1 0 0,1 0-1 0 0,0-1 1 0 0,0 0-1 0 0,1-1 0 0 0,-1 0 1 0 0,1-1-1 0 0,0-1 1 0 0,1 0-1 0 0,-1 0 1 0 0,1-1-1 0 0,-1-1 1 0 0,1 0-1 0 0,-1 0 1 0 0,1-1-1 0 0,0-1 1 0 0,-1 0-1 0 0,1-1 1 0 0,-1-1-1 0 0,0 0 1 0 0,0 0-1 0 0,0-1 1 0 0,13-6-1 0 0,2-1 44 0 0,-1-2-1 0 0,-1 0 1 0 0,0-2-1 0 0,-1-1 1 0 0,-1 0-1 0 0,0-2 1 0 0,37-38-1 0 0,-48 43-5 0 0,-1 0 1 0 0,0-1-1 0 0,0-1 0 0 0,-2 0 0 0 0,0 0 0 0 0,0-1 0 0 0,-2 0 0 0 0,0 0 1 0 0,0-1-1 0 0,-2 0 0 0 0,0 0 0 0 0,-1-1 0 0 0,3-32 0 0 0,-7 40 26 0 0,-1-1 0 0 0,0 0 0 0 0,0 1-1 0 0,-1-1 1 0 0,-1 1 0 0 0,0 0 0 0 0,0 0-1 0 0,-1 0 1 0 0,0 0 0 0 0,-8-13 0 0 0,2 5 56 0 0,-1 1 1 0 0,0 0 0 0 0,-2 1-1 0 0,-21-22 1 0 0,27 31-66 0 0,-1 0 0 0 0,0 1 1 0 0,-1 1-1 0 0,0-1 0 0 0,0 1 1 0 0,0 1-1 0 0,0-1 0 0 0,-12-2 1 0 0,-85-21 375 0 0,30 9-301 0 0,58 14-128 0 0,0 0-1 0 0,0 1 1 0 0,0 0-1 0 0,-1 2 1 0 0,-24 0 0 0 0,32 2-27 0 0,0 1 0 0 0,0 0 0 0 0,0 1 0 0 0,1 1 0 0 0,-1 0 0 0 0,1 0 0 0 0,-1 1 0 0 0,1 0 0 0 0,0 1 1 0 0,-13 8-1 0 0,-119 82-1 0 0,128-83 0 0 0,0 0 0 0 0,0 0 0 0 0,1 2 0 0 0,1-1 0 0 0,0 2 0 0 0,1-1 0 0 0,-12 22 0 0 0,19-27-13 0 0,0 1-1 0 0,1 0 1 0 0,0 0-1 0 0,1 1 1 0 0,0-1-1 0 0,0 1 1 0 0,1-1 0 0 0,1 1-1 0 0,0-1 1 0 0,0 1-1 0 0,1-1 1 0 0,0 1 0 0 0,1-1-1 0 0,3 11 1 0 0,0-1-7 0 0,1 1 1 0 0,1-2 0 0 0,0 1-1 0 0,2-1 1 0 0,0 0 0 0 0,14 19-1 0 0,-8-17 14 0 0,0-1-1 0 0,1-1 1 0 0,2-1-1 0 0,-1 0 1 0 0,2-1-1 0 0,0-1 1 0 0,1-1-1 0 0,1 0 1 0 0,0-2-1 0 0,1-1 1 0 0,1 0-1 0 0,-1-1 1 0 0,2-2-1 0 0,-1 0 1 0 0,42 8-1 0 0,-46-13 18 0 0,1-1 1 0 0,-1-1-1 0 0,1 0 0 0 0,-1-2 1 0 0,1 0-1 0 0,0-1 0 0 0,-1-1 1 0 0,0-1-1 0 0,1-1 0 0 0,-1 0 1 0 0,0-2-1 0 0,-1 0 0 0 0,1-1 1 0 0,-1-1-1 0 0,-1 0 0 0 0,0-2 1 0 0,0 0-1 0 0,0-1 0 0 0,-1 0 1 0 0,20-20-1 0 0,-22 17 40 0 0,-1-1 0 0 0,-1 0 0 0 0,0-1-1 0 0,-1-1 1 0 0,-1 0 0 0 0,0 0 0 0 0,-1-1 0 0 0,8-23 0 0 0,-6 9 18 0 0,-1-1 1 0 0,-2-1 0 0 0,7-65-1 0 0,-15 86-23 0 0,0 1-1 0 0,-1-1 1 0 0,-1 1 0 0 0,0-1-1 0 0,-1 1 1 0 0,0-1-1 0 0,-1 1 1 0 0,0 1-1 0 0,-1-1 1 0 0,0 0 0 0 0,-1 1-1 0 0,0 0 1 0 0,-1 0-1 0 0,-13-16 1 0 0,3 6 10 0 0,-1 0 0 0 0,-1 1 0 0 0,-1 1 1 0 0,-1 1-1 0 0,-39-28 0 0 0,49 39-30 0 0,0 1 1 0 0,-1 0 0 0 0,1 0-1 0 0,-1 1 1 0 0,-1 0-1 0 0,1 1 1 0 0,-1 1 0 0 0,1 0-1 0 0,-1 0 1 0 0,0 2-1 0 0,-16-1 1 0 0,8 2 12 0 0,0 2 0 0 0,0 1 0 0 0,1 0 1 0 0,-1 2-1 0 0,1 0 0 0 0,-25 11 0 0 0,17-6-50 0 0,1 1 1 0 0,0 2-1 0 0,1 1 1 0 0,0 1-1 0 0,1 1 1 0 0,1 1-1 0 0,1 1 1 0 0,-26 26-1 0 0,35-30 6 0 0,1 1 0 0 0,0 0-1 0 0,2 1 1 0 0,0 0 0 0 0,0 1 0 0 0,2 0-1 0 0,0 1 1 0 0,1 0 0 0 0,1 0 0 0 0,0 1-1 0 0,2 0 1 0 0,0 0 0 0 0,-3 25 0 0 0,6-29-3 0 0,1 0 1 0 0,0-1 0 0 0,1 1 0 0 0,1-1 0 0 0,0 1 0 0 0,0 0 0 0 0,2-1-1 0 0,0 0 1 0 0,1 1 0 0 0,0-1 0 0 0,1-1 0 0 0,0 1 0 0 0,2-1-1 0 0,-1 0 1 0 0,1 0 0 0 0,1 0 0 0 0,1-1 0 0 0,-1-1 0 0 0,2 1 0 0 0,0-1-1 0 0,0-1 1 0 0,13 10 0 0 0,-3-4-21 0 0,0-2-1 0 0,1 0 1 0 0,1-1 0 0 0,0-1-1 0 0,1-1 1 0 0,1-1-1 0 0,-1-2 1 0 0,1 0 0 0 0,1-1-1 0 0,34 5 1 0 0,-37-9 20 0 0,-1 0 1 0 0,1-2-1 0 0,0 0 1 0 0,0-1-1 0 0,0-1 1 0 0,-1-2-1 0 0,1 0 1 0 0,-1-1-1 0 0,1-1 1 0 0,-1-1-1 0 0,0-1 1 0 0,-1 0-1 0 0,0-2 1 0 0,0 0-1 0 0,-1-2 1 0 0,21-14-1 0 0,-10 4 38 0 0,-1-1 0 0 0,-1-2 0 0 0,-1 0 0 0 0,-2-2 0 0 0,42-53 0 0 0,-56 65-5 0 0,-2-1 1 0 0,0 0-1 0 0,-1 0 0 0 0,0-1 0 0 0,-1 0 0 0 0,-1 0 0 0 0,-1 0 1 0 0,0-1-1 0 0,-1 0 0 0 0,-1 0 0 0 0,0 0 0 0 0,-1 0 0 0 0,-1 0 1 0 0,-2-26-1 0 0,0 33 16 0 0,-1 0-1 0 0,0 0 1 0 0,0 1 0 0 0,-1-1 0 0 0,-1 1-1 0 0,1-1 1 0 0,-2 1 0 0 0,1 0 0 0 0,-1 1-1 0 0,-12-17 1 0 0,7 12 22 0 0,-1 1 1 0 0,-1 1-1 0 0,0-1 1 0 0,0 2-1 0 0,-1 0 1 0 0,-18-11-1 0 0,7 7 31 0 0,0 2-1 0 0,-1 0 0 0 0,0 2 0 0 0,-1 0 0 0 0,0 2 0 0 0,-1 1 0 0 0,-47-7 0 0 0,57 13-214 0 0,0 0-1 0 0,0 2 1 0 0,0-1 0 0 0,0 2 0 0 0,0 1 0 0 0,1 0 0 0 0,-1 1-1 0 0,1 0 1 0 0,0 1 0 0 0,0 1 0 0 0,0 1 0 0 0,1 0 0 0 0,0 1 0 0 0,0 1-1 0 0,1 0 1 0 0,0 1 0 0 0,1 1 0 0 0,0 0 0 0 0,-21 23 0 0 0,26-23-1282 0 0,0 0 0 0 0,1 0 1 0 0,-12 24-1 0 0,-2 14-9351 0 0,14-31 4317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0:44:05.66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1484 0 0 0,'-671'436'0'0,"382"-248"0"0,-147 95 0 0,351-228 0 0,86-56 0 0,-4 4 0 0,4-4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0:44:26.64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1507 0 0 0,'-1274'828'0'0,"1092"-710"0"0,181-117 0 0,2-2 0 0,0 1 0 0,-22 13 0 0,5-2 0 0,1-2 0 0,20-12 0 0,-2 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05:16.2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1484 0 0 0,'-671'436'0'0,"382"-248"0"0,-147 95 0 0,351-228 0 0,86-56 0 0,-4 4 0 0,4-4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07:05.34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1484 0 0 0,'-671'436'0'0,"382"-248"0"0,-147 95 0 0,351-228 0 0,86-56 0 0,-4 4 0 0,4-4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21:04.51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1507 0 0 0,'-1274'828'0'0,"1092"-710"0"0,181-117 0 0,2-2 0 0,0 1 0 0,-22 13 0 0,5-2 0 0,1-2 0 0,20-12 0 0,-2 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21:13.76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1507 0 0 0,'-1274'828'0'0,"1092"-710"0"0,181-117 0 0,2-2 0 0,0 1 0 0,-22 13 0 0,5-2 0 0,1-2 0 0,20-12 0 0,-2 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45:37.04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95 2529 0 0,'4'3'255'0'0,"-1"-1"1"0"0,1 1 0 0 0,0 0-1 0 0,0-1 1 0 0,0 0 0 0 0,0 0 0 0 0,0 0-1 0 0,0 0 1 0 0,1-1 0 0 0,-1 0 0 0 0,0 0-1 0 0,1 0 1 0 0,-1 0 0 0 0,1-1 0 0 0,0 1-1 0 0,-1-1 1 0 0,1 0 0 0 0,5-2-1 0 0,13-1-232 0 0,-1-1-1 0 0,37-12 0 0 0,12-1 1154 0 0,-34 14-1002 0 0,-1 1-1 0 0,1 2 1 0 0,36 5 0 0 0,-35-1 72 0 0,1-3 1 0 0,60-4 0 0 0,-50-1 34 0 0,0 3 1 0 0,1 2 0 0 0,50 8-1 0 0,-43-3-143 0 0,104-3-1 0 0,64-5-32 0 0,-114 4-104 0 0,263-15-5 0 0,-217 5 41 0 0,-90 3 11 0 0,71 3 0 0 0,101-2 71 0 0,12 0-71 0 0,-185 5-341 0 0,122-13-1 0 0,10-2 127 0 0,-86 7 80 0 0,-82 3 78 0 0,0 2 1 0 0,0 0-1 0 0,57 7 1 0 0,-70-4 33 0 0,0 0 1 0 0,0-2-1 0 0,0 0 1 0 0,0 0-1 0 0,0-2 1 0 0,19-5-1 0 0,-19 4-27 0 0,1 1 0 0 0,-1 0 0 0 0,1 1 0 0 0,0 1 1 0 0,27 2-1 0 0,-18 1 115 0 0,52-2 0 0 0,-27-2 111 0 0,34 7 181 0 0,-73-5-137 0 0,-1 2 0 0 0,1 0 0 0 0,-1 0 0 0 0,15 6 0 0 0,-14-4-74 0 0,0-1 0 0 0,0 0 1 0 0,0-1-1 0 0,17 1 0 0 0,0-3-75 0 0,-18-1-93 0 0,1 1 1 0 0,-1 0-1 0 0,1 1 0 0 0,-1 0 1 0 0,1 1-1 0 0,14 4 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05:16.2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1484 0 0 0,'-671'436'0'0,"382"-248"0"0,-147 95 0 0,351-228 0 0,86-56 0 0,-4 4 0 0,4-4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45:43.5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15 8 0 0,'15'13'5567'0'0,"-13"-13"-5336"0"0,39 8 820 0 0,43-4-736 0 0,-60-4-254 0 0,50 1 346 0 0,85-12 0 0 0,-117 8-377 0 0,0 1-1 0 0,74 8 1 0 0,4 0 62 0 0,135-13 387 0 0,-52 13-512 0 0,20-12 588 0 0,-20-6 483 0 0,-154 8-813 0 0,176-2 756 0 0,-220 6-990 0 0,261-8 361 0 0,-174 16-287 0 0,-71-4-21 0 0,1-2 0 0 0,-1-1 0 0 0,1 0 0 0 0,21-3 0 0 0,-29 0-12 0 0,0 0-1 0 0,0 1 1 0 0,0 0-1 0 0,1 2 1 0 0,-1-1-1 0 0,0 2 1 0 0,20 4-1 0 0,15 3 447 0 0,-38 0-1816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45:57.898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18 55 8 0 0,'-13'-18'4198'0'0,"12"16"-4015"0"0,0 1-1 0 0,1 0 1 0 0,-1-1-1 0 0,1 1 1 0 0,-1 0-1 0 0,1-1 1 0 0,0 1-1 0 0,-1 0 1 0 0,1-1-1 0 0,0 1 1 0 0,0-1-1 0 0,0 1 1 0 0,0-1-1 0 0,0 1 0 0 0,0-1 1 0 0,1 1-1 0 0,0-3 1 0 0,3 4 129 0 0,0 0 0 0 0,0 0 0 0 0,0 0 0 0 0,0 1 0 0 0,0-1 0 0 0,0 1 0 0 0,-1 0 0 0 0,8 3 0 0 0,4-1 73 0 0,93 7 379 0 0,-54-6-18 0 0,73 14 0 0 0,-107-15-538 0 0,0-1-1 0 0,0-1 1 0 0,0-1-1 0 0,1-1 1 0 0,30-4 0 0 0,-31 2-142 0 0,1 1 1 0 0,-1 1-1 0 0,1 0 0 0 0,-1 2 1 0 0,33 5-1 0 0,-20-1 61 0 0,1-2 0 0 0,0-1 0 0 0,0-2 0 0 0,49-5-1 0 0,25 0 143 0 0,380-12 702 0 0,-55 22-924 0 0,-188 5 58 0 0,96-6 2 0 0,-184-6-168 0 0,130-15-163 0 0,49 3 289 0 0,-151 6-16 0 0,10 0 7 0 0,-169 5-111 0 0,1 2 0 0 0,-1 1 1 0 0,1 2-1 0 0,-1 0 0 0 0,32 7 0 0 0,-34-6-22 0 0,0-1 0 0 0,0-1 0 0 0,27-2 0 0 0,-2 0 130 0 0,-46 1-101 0 0,-1 0 1 0 0,0 0-1 0 0,1 0 1 0 0,-1 0-1 0 0,1 0 0 0 0,-1 0 1 0 0,0-1-1 0 0,1 1 1 0 0,-1-1-1 0 0,1 1 0 0 0,-1-1 1 0 0,0 0-1 0 0,0 0 1 0 0,0 0-1 0 0,1 0 0 0 0,-1-1 1 0 0,0 1-1 0 0,0-1 1 0 0,2-1-1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49:02.62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23 15 8 0 0,'0'-6'7049'0'0,"-1"-3"-4394"0"0,-7 20-726 0 0,4 2-1716 0 0,1 1 0 0 0,1 0 0 0 0,0-1 1 0 0,0 1-1 0 0,2 0 0 0 0,0 0 0 0 0,0 0 0 0 0,1 0 0 0 0,4 18 0 0 0,-1-8-225 0 0,-1 0-1 0 0,0 37 0 0 0,3 33 3 0 0,5-55 52 0 0,-9-34-29 0 0,0 0 0 0 0,0 1 0 0 0,-1 0 0 0 0,0-1 0 0 0,0 1 0 0 0,0 0 0 0 0,-1 0 0 0 0,1-1 1 0 0,-2 1-1 0 0,1 6 0 0 0,4 18 49 0 0,1-4 2 0 0,-5-26-44 0 0,9 31 411 0 0,-9-30-379 0 0,1-1 1 0 0,0 1-1 0 0,-1-1 0 0 0,1 1 1 0 0,-1-1-1 0 0,1 1 1 0 0,0 0-1 0 0,-1-1 0 0 0,0 1 1 0 0,1 0-1 0 0,-1-1 0 0 0,1 1 1 0 0,-1 0-1 0 0,0 0 0 0 0,1-1 1 0 0,-1 1-1 0 0,0 0 0 0 0,0 0 1 0 0,0 0-1 0 0,0 0 0 0 0,0-1 1 0 0,0 1-1 0 0,0 2 0 0 0,0-2-49 0 0,0 1-1 0 0,0-1 1 0 0,1 1-1 0 0,-1-1 1 0 0,0 1-1 0 0,1-1 1 0 0,-1 1-1 0 0,0-1 1 0 0,1 1-1 0 0,0-1 1 0 0,-1 0-1 0 0,1 1 1 0 0,0-1-1 0 0,0 0 1 0 0,1 2-1 0 0,1-3 151 0 0,0 0-1 0 0,1-1 0 0 0,-1 1 0 0 0,0-1 0 0 0,0 0 0 0 0,0 0 1 0 0,0 0-1 0 0,0 0 0 0 0,-1 0 0 0 0,1-1 0 0 0,0 1 0 0 0,3-4 0 0 0,0 2-142 0 0,0 0 0 0 0,0 0 0 0 0,0 1 0 0 0,0-1 0 0 0,13-2 0 0 0,76 1 57 0 0,-58 1-49 0 0,1 1-1 0 0,43 5 1 0 0,-59-2 21 0 0,0-1-1 0 0,-1-1 1 0 0,1 0-1 0 0,39-9 0 0 0,16-2 300 0 0,34 3-246 0 0,1 6 1 0 0,128 12-1 0 0,67 0 41 0 0,-87-10 209 0 0,-87-3 45 0 0,217 1 341 0 0,-313 3-643 0 0,-1 1 1 0 0,1 2 0 0 0,51 11-1 0 0,-2 0 60 0 0,1-4-1 0 0,0-4 1 0 0,114-6-1 0 0,-108 0-80 0 0,-25-1 57 0 0,148 6 186 0 0,-160-4-220 0 0,1-2 1 0 0,92-14-1 0 0,-26 2 136 0 0,108 7-84 0 0,-181 6-86 0 0,-13 2 51 0 0,48 8-1 0 0,-59-5 22 0 0,0-2-1 0 0,0-1 1 0 0,1-1-1 0 0,41-3 1 0 0,-61 1 71 0 0,24-7-2051 0 0,-30 7 1406 0 0,0 0 0 0 0,0 0 1 0 0,0 0-1 0 0,0 0 0 0 0,-1-1 1 0 0,1 1-1 0 0,0 0 1 0 0,0 0-1 0 0,-1 0 0 0 0,1-1 1 0 0,-1 1-1 0 0,1 0 0 0 0,-1-1 1 0 0,1 1-1 0 0,-1 0 0 0 0,0-1 1 0 0,0 1-1 0 0,0-1 1 0 0,0 1-1 0 0,0 0 0 0 0,0-1 1 0 0,0 1-1 0 0,-1-3 0 0 0,0-5-3754 0 0,-3-1-2416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49:33.57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0 104 1624 0 0,'1'-3'387'0'0,"0"1"-1"0"0,0-1 1 0 0,1 1-1 0 0,-1 0 1 0 0,1-1-1 0 0,-1 1 1 0 0,1 0-1 0 0,0 0 1 0 0,0 0-1 0 0,0 0 1 0 0,0 0-1 0 0,0 1 1 0 0,0-1-1 0 0,1 1 0 0 0,-1-1 1 0 0,1 1-1 0 0,-1 0 1 0 0,1 0-1 0 0,-1 0 1 0 0,1 0-1 0 0,-1 0 1 0 0,1 1-1 0 0,0-1 1 0 0,-1 1-1 0 0,1-1 1 0 0,0 1-1 0 0,0 0 1 0 0,4 1-1 0 0,10 1-261 0 0,0 0 0 0 0,1-1 0 0 0,-1 0 0 0 0,34-4 1 0 0,7 0 90 0 0,-16 1 5 0 0,50-8 0 0 0,-8-1-67 0 0,170-18-10 0 0,-102 26-225 0 0,-96 3 63 0 0,-14 0 66 0 0,102 4 307 0 0,61 8 168 0 0,130 9 151 0 0,-179-15-474 0 0,93-3 219 0 0,217-1 7 0 0,-217 0-170 0 0,-87-12 320 0 0,199-8 261 0 0,-289 21-750 0 0,-37-1 50 0 0,68-5 1 0 0,-66-2 15 0 0,9-2-92 0 0,54 1 1 0 0,72-9 267 0 0,-48 17 21 0 0,-112-2-342 0 0,4-1 99 0 0,0 1-1 0 0,-1 1 0 0 0,28 5 0 0 0,-36-5-74 0 0,1 1 1 0 0,-1-1-1 0 0,0-1 1 0 0,1 1-1 0 0,-1-1 1 0 0,0-1-1 0 0,1 1 1 0 0,12-4-1 0 0,29-1 179 0 0,-30 5 170 0 0,-10 0-186 0 0,-14 0 112 0 0,5 1-306 0 0,-1-1-1 0 0,0 1 1 0 0,1-1 0 0 0,-1 1 0 0 0,1-1 0 0 0,-1 1 0 0 0,1-1 0 0 0,-1 1 0 0 0,1 0 0 0 0,-1-1 0 0 0,1 1 0 0 0,-1 0-1 0 0,1 0 1 0 0,0-1 0 0 0,0 1 0 0 0,-1 0 0 0 0,1 0 0 0 0,0-1 0 0 0,0 1 0 0 0,0 0 0 0 0,0 0 0 0 0,0 0-1 0 0,0-1 1 0 0,0 2 0 0 0,-3 31 43 0 0,3-17-30 0 0,-3 13-124 0 0,2 0 0 0 0,2 0 0 0 0,0 0 0 0 0,6 31 0 0 0,-3-30 73 0 0,0 30-255 0 0,-5-46 258 0 0,2-1 1 0 0,0 0-1 0 0,0 1 0 0 0,1-1 0 0 0,1 0 0 0 0,0 1 0 0 0,0-2 0 0 0,2 1 0 0 0,10 21 0 0 0,-14-30 35 0 0,0-1 0 0 0,1 1 0 0 0,-1-1 0 0 0,0 1 0 0 0,0-1 0 0 0,-1 1 0 0 0,1 0 0 0 0,-1-1 0 0 0,0 1 0 0 0,0 0 0 0 0,0-1 0 0 0,-1 8 0 0 0,-12 46 26 0 0,8-40-32 0 0,2-7 548 0 0,3-10-621 0 0,0 0 0 0 0,0 0 0 0 0,1 0 0 0 0,-1 0 0 0 0,0 0 0 0 0,0 0 0 0 0,0 0 0 0 0,0 0 0 0 0,0 0 0 0 0,0 0 0 0 0,0 0 0 0 0,1 0 0 0 0,-1 0 0 0 0,0 0 0 0 0,0 0 0 0 0,0 0 0 0 0,0 0 0 0 0,0 0 0 0 0,0 0 0 0 0,0 0 0 0 0,0 1 0 0 0,1-1 0 0 0,-1 0 0 0 0,0 0 0 0 0,0 0 0 0 0,0 0 0 0 0,0 0 0 0 0,0 0 0 0 0,0 0 0 0 0,0 0 0 0 0,0 0 0 0 0,0 0 0 0 0,0 0 0 0 0,0 1 0 0 0,0-1 0 0 0,0 0 0 0 0,0 0 0 0 0,0 0 0 0 0,1 0 0 0 0,-1 0 0 0 0,0 0 0 0 0,0 0 0 0 0,0 1 0 0 0,0-1 0 0 0,0 0 0 0 0,0 0 0 0 0,0 0 0 0 0,0 0 0 0 0,-1 0 0 0 0,1 0 0 0 0,0 0 0 0 0,0 1 0 0 0,0-1 0 0 0,0 0 0 0 0,0 0 0 0 0,0 0 0 0 0,0 0 0 0 0,0 0 0 0 0,0 0 0 0 0,0 0 0 0 0,0 0 0 0 0,11 0-7812 0 0,-7 0 2860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49:21.1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70 1 592 0 0,'-5'6'416'0'0,"1"0"-1"0"0,-1 0 1 0 0,1 1-1 0 0,0-1 1 0 0,0 1 0 0 0,1 0-1 0 0,0 0 1 0 0,0 1-1 0 0,1-1 1 0 0,-3 13-1 0 0,-8 83 5359 0 0,9-67-5055 0 0,-5 162-600 0 0,8-165-118 0 0,0-19 59 0 0,1 0 0 0 0,1 1 0 0 0,0-1 0 0 0,3 19 0 0 0,0-19-35 0 0,-1-14 974 0 0,1-1 173 0 0,250-9-529 0 0,-216 11-600 0 0,-20 0-23 0 0,-1-1 1 0 0,1-1 0 0 0,0 0 0 0 0,18-5 0 0 0,-22 3 7 0 0,1 1 0 0 0,-1 0 0 0 0,1 1 0 0 0,-1 1 0 0 0,1 0 0 0 0,26 4 0 0 0,-29-4 28 0 0,1 0 1 0 0,0 0-1 0 0,0-1 1 0 0,0-1-1 0 0,13-3 1 0 0,-13 3-26 0 0,0-1 0 0 0,0 2 0 0 0,0 0 0 0 0,0 0 0 0 0,14 2 0 0 0,151 6 151 0 0,-102 4 25 0 0,97 1 1 0 0,-10-5-10 0 0,54 14 134 0 0,-126-20 433 0 0,-48-2-527 0 0,65-7 421 0 0,-97 10-487 0 0,-3-1-1660 0 0,-2-5-3473 0 0,0 2-2266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49:23.17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 55 1760 0 0,'0'0'321'0'0,"-1"-1"-1"0"0,1 1 1 0 0,-1 0-1 0 0,1-1 0 0 0,-1 1 1 0 0,1-1-1 0 0,0 1 0 0 0,-1-1 1 0 0,1 1-1 0 0,-1-1 1 0 0,1 1-1 0 0,0-1 0 0 0,0 1 1 0 0,-1-1-1 0 0,1 0 1 0 0,0 1-1 0 0,0-1 0 0 0,0 0 1 0 0,-1 1-1 0 0,1-1 1 0 0,0 1-1 0 0,0-1 0 0 0,0 0 1 0 0,0 1-1 0 0,0-1 1 0 0,0 0-1 0 0,1 1 0 0 0,-1-1 1 0 0,0 0-1 0 0,0 1 0 0 0,0-1 1 0 0,1 1-1 0 0,-1-1 1 0 0,1 0-1 0 0,21-12 2940 0 0,33 5-3153 0 0,202 12 409 0 0,-159 1-496 0 0,-53-2 86 0 0,49-3 0 0 0,69-1 240 0 0,-74 3-267 0 0,-37-4 7 0 0,38 2 134 0 0,-55 2-10 0 0,-1-3 1 0 0,0 0-1 0 0,59-12 0 0 0,-44 7-137 0 0,0 2 0 0 0,0 3 1 0 0,0 1-1 0 0,58 8 0 0 0,0-3 36 0 0,-80-6-92 0 0,0 2 1 0 0,0 1-1 0 0,33 6 0 0 0,-48-6-6 0 0,0-1 0 0 0,0 0 0 0 0,0-1 0 0 0,15-1 0 0 0,-15 0 20 0 0,0 0 0 0 0,0 2 0 0 0,22 2 0 0 0,-18-1 43 0 0,22 6 310 0 0,-21 0-52 0 0,-15-6-291 0 0,-1 1 1 0 0,0-1 0 0 0,0 1 0 0 0,1 0-1 0 0,-2 0 1 0 0,1 0 0 0 0,0 0-1 0 0,0 0 1 0 0,-1 0 0 0 0,0 0 0 0 0,0 0-1 0 0,0 4 1 0 0,-1 50-151 0 0,0-31 61 0 0,1-24 52 0 0,9 305-367 0 0,-1-239 275 0 0,-3-31 105 0 0,1 43 0 0 0,-6-79-64 0 0,-1 0 0 0 0,1 0 0 0 0,0 0 0 0 0,0 0 0 0 0,0 0 0 0 0,0 0 0 0 0,0 0 0 0 0,0 0 0 0 0,0 0 0 0 0,0 0 0 0 0,1 0 0 0 0,-1 0 0 0 0,0 0 0 0 0,1 0 0 0 0,-1 0 0 0 0,0 0 0 0 0,1 0 0 0 0,-1 0 0 0 0,1 0 0 0 0,-1-1 0 0 0,1 1 0 0 0,1 1 0 0 0,0-2-696 0 0,-1 0 0 0 0,0-1 0 0 0,1 1 0 0 0,-1-1 0 0 0,0 1 0 0 0,0-1 1 0 0,1 0-1 0 0,-1 1 0 0 0,0-1 0 0 0,0 0 0 0 0,0 0 0 0 0,0 0 0 0 0,0 0 1 0 0,0 0-1 0 0,2-2 0 0 0,1-3-5468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49:37.81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1240 1 6665 0 0,'-10'7'3408'0'0,"-12"22"-2403"0"0,18-23 36 0 0,-20 31-777 0 0,2 1 0 0 0,1 2 1 0 0,2 0-1 0 0,-16 50 0 0 0,-9 17-161 0 0,-83 128 560 0 0,45-91-43 0 0,-28 38-353 0 0,-33 36 1009 0 0,83-124-1169 0 0,-25 34 947 0 0,31-66-843 0 0,-13 16 63 0 0,42-41-101 0 0,-30 39 386 0 0,-53 44-335 0 0,76-94-68 0 0,26-22-109 0 0,0 0-1 0 0,0 1 1 0 0,1 0 0 0 0,-1 0 0 0 0,1 0 0 0 0,-6 10 0 0 0,-35 24-306 0 0,62-51-13563 0 0,-10 5 8456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49:38.57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32 1 7009 0 0,'-1'0'415'0'0,"0"0"-1"0"0,0 0 0 0 0,0 0 0 0 0,-1 0 0 0 0,1 0 0 0 0,0 1 1 0 0,0-1-1 0 0,0 0 0 0 0,0 1 0 0 0,0-1 0 0 0,0 1 0 0 0,0-1 1 0 0,0 1-1 0 0,1 0 0 0 0,-1-1 0 0 0,0 1 0 0 0,0 0 0 0 0,0-1 1 0 0,0 1-1 0 0,1 0 0 0 0,-1 0 0 0 0,-1 2 0 0 0,-7 28 2045 0 0,11 45-4123 0 0,-1-63 2469 0 0,0 10-791 0 0,-1-6 8 0 0,1 0 0 0 0,1 0 0 0 0,0 0 0 0 0,1 0 1 0 0,1-1-1 0 0,10 29 0 0 0,-9-34 46 0 0,-3-10 690 0 0,-2-3-722 0 0,0 1 1 0 0,1-1 0 0 0,-1 1 0 0 0,0-1 0 0 0,1 1 0 0 0,-1-1 0 0 0,1 1 0 0 0,-1-1 0 0 0,1 1 0 0 0,0 0 0 0 0,-1-1 0 0 0,1 1 0 0 0,0 0 0 0 0,0-1 0 0 0,0 1 0 0 0,0 0-1 0 0,0 0 1 0 0,1 0 0 0 0,1-1 0 0 0,2-1-45 0 0,0 1 0 0 0,0 0 0 0 0,0 0 0 0 0,0 1 0 0 0,1 0 0 0 0,-1 0 0 0 0,0 0 0 0 0,1 1 0 0 0,-1-1 1 0 0,1 1-1 0 0,-1 0 0 0 0,1 1 0 0 0,-1 0 0 0 0,11 2 0 0 0,41 0-2 0 0,-23-8-17 0 0,0-1-38 0 0,52-1 0 0 0,-85 7-439 0 0,0 0 1 0 0,1 0 0 0 0,-1-1-1 0 0,0 1 1 0 0,0 0 0 0 0,0-1-1 0 0,0 1 1 0 0,0-1 0 0 0,0 1-1 0 0,0-1 1 0 0,0 1 0 0 0,0-1 0 0 0,0 0-1 0 0,0 1 1 0 0,0-1 0 0 0,-1 0-1 0 0,1 0 1 0 0,0 0 0 0 0,1-1-1 0 0,2-4-5146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49:40.52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1180 1 2248 0 0,'-4'3'8825'0'0,"-1"4"-4383"0"0,-10 39-3555 0 0,-38 215 75 0 0,39-201-911 0 0,-3-1 0 0 0,-2-1 0 0 0,-28 57 0 0 0,-92 163 34 0 0,108-220-29 0 0,-43 107 108 0 0,54-114-87 0 0,-3-1 0 0 0,-1-1 0 0 0,-34 50 0 0 0,-90 106 509 0 0,-8-16-285 0 0,128-152-174 0 0,-2-2 1 0 0,-1-1-1 0 0,-60 50 1 0 0,-24 4 101 0 0,98-81-110 0 0,-1 2 4 0 0,16-6-4537 0 0,9-2-5436 0 0,-4-1 4737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49:41.22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 0 5385 0 0,'-4'7'7899'0'0,"-4"7"-6807"0"0,5 6-769 0 0,1-1-1 0 0,2 0 0 0 0,0 1 0 0 0,4 30 1 0 0,-2-29-186 0 0,-1 1 0 0 0,0 0 1 0 0,-4 28-1 0 0,2-35 162 0 0,-4 8 1436 0 0,5-23-1627 0 0,6-2 401 0 0,151 11-714 0 0,-143-8-19 0 0,25 0-974 0 0,-24-7-8655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05:16.26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1507 0 0 0,'-1274'828'0'0,"1092"-710"0"0,181-117 0 0,2-2 0 0,0 1 0 0,-22 13 0 0,5-2 0 0,1-2 0 0,20-12 0 0,-2 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50:11.02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707 60 8 0 0,'-1'-2'9229'0'0,"0"-4"-4597"0"0,0 4-4467 0 0,0 0 0 0 0,0 0 0 0 0,0 1 0 0 0,0-1 0 0 0,0 0 0 0 0,0 1-1 0 0,-1-1 1 0 0,1 1 0 0 0,0 0 0 0 0,-1-1 0 0 0,1 1 0 0 0,-1 0 0 0 0,0 0-1 0 0,1 0 1 0 0,-1 0 0 0 0,0 0 0 0 0,-3-1 0 0 0,-15-4 169 0 0,-1 0 0 0 0,-1 1 1 0 0,1 2-1 0 0,0 0 0 0 0,-1 1 0 0 0,0 1 0 0 0,1 1 1 0 0,-1 1-1 0 0,-40 8 0 0 0,44-6-321 0 0,-1 2 0 0 0,1 0 0 0 0,1 1 0 0 0,-1 1 0 0 0,1 1 0 0 0,0 0 0 0 0,1 1 0 0 0,0 1-1 0 0,0 0 1 0 0,1 1 0 0 0,0 1 0 0 0,1 0 0 0 0,1 1 0 0 0,0 1 0 0 0,1 0 0 0 0,-22 31 0 0 0,15-15 17 0 0,0 0 0 0 0,2 2-1 0 0,-19 45 1 0 0,30-60-21 0 0,1 0 0 0 0,0 1-1 0 0,2 0 1 0 0,0 0 0 0 0,0 0-1 0 0,2 0 1 0 0,1 1 0 0 0,2 26-1 0 0,-2-34 8 0 0,2-1 1 0 0,0 1-1 0 0,0 0 0 0 0,1-1 0 0 0,0 1 0 0 0,1-1 0 0 0,0 0 0 0 0,1 0 0 0 0,0 0 0 0 0,0-1 0 0 0,12 16 0 0 0,-5-13 4 0 0,0 1 0 0 0,0-1 0 0 0,1-1 0 0 0,1-1 1 0 0,0 1-1 0 0,26 13 0 0 0,41 15 4 0 0,-56-29-3 0 0,-1 1 0 0 0,30 19-1 0 0,-35-19-20 0 0,1-1-1 0 0,0 0 1 0 0,1-2-1 0 0,0-1 1 0 0,0 0-1 0 0,0-1 1 0 0,1-2-1 0 0,0 0 1 0 0,0-1-1 0 0,0-1 1 0 0,0-2-1 0 0,0 0 1 0 0,0-1-1 0 0,41-7 0 0 0,-47 5 10 0 0,-1 0 0 0 0,0-1 0 0 0,0-1 0 0 0,0 0 0 0 0,-1-1 0 0 0,1-1 0 0 0,-1 0 0 0 0,-1-1 0 0 0,0 0-1 0 0,0-1 1 0 0,0 0 0 0 0,-1-1 0 0 0,-1-1 0 0 0,1 0 0 0 0,-2 0 0 0 0,0-1 0 0 0,10-15 0 0 0,6-25 100 0 0,23-60 1 0 0,-46 104-100 0 0,0-4 48 0 0,0 1 0 0 0,-1-1 0 0 0,0 0 0 0 0,-1 0 1 0 0,0 1-1 0 0,-1-1 0 0 0,-1 0 0 0 0,1 0 0 0 0,-2 0 0 0 0,0 0 1 0 0,0 1-1 0 0,-1-1 0 0 0,0 1 0 0 0,-1-1 0 0 0,-9-16 0 0 0,-6-13 280 0 0,-3 1-1 0 0,-44-64 1 0 0,58 92-298 0 0,-2 0 0 0 0,1 1-1 0 0,-2-1 1 0 0,1 2 0 0 0,-2 0 0 0 0,1 0-1 0 0,-1 1 1 0 0,-1 0 0 0 0,0 1 0 0 0,-16-8-1 0 0,16 9 3 0 0,-1 0 1 0 0,0 0-1 0 0,0 2 0 0 0,0 0 0 0 0,-1 0 0 0 0,0 2 0 0 0,0-1 0 0 0,0 2 0 0 0,0 0 0 0 0,-23 1 0 0 0,-17-1 4 0 0,42 0-39 0 0,0 1-1 0 0,0 1 0 0 0,0 0 0 0 0,0 1 0 0 0,0 0 0 0 0,1 1 0 0 0,-1 0 0 0 0,0 1 0 0 0,1 0 0 0 0,-1 1 0 0 0,1 1 0 0 0,0 0 0 0 0,-14 8 0 0 0,23-11-5 0 0,-47 29-2 0 0,2 2 0 0 0,-45 41 0 0 0,81-63-3 0 0,0 0 0 0 0,1 0 0 0 0,1 1 1 0 0,0 0-1 0 0,1 1 0 0 0,0 0 1 0 0,1 0-1 0 0,0 1 0 0 0,1 0 0 0 0,1 0 1 0 0,0 1-1 0 0,-7 28 0 0 0,12-32-10 0 0,0 1-1 0 0,1-1 1 0 0,1 1-1 0 0,0-1 1 0 0,0 0-1 0 0,1 0 1 0 0,1 0 0 0 0,0 0-1 0 0,0 0 1 0 0,8 17-1 0 0,7 10 11 0 0,31 51-1 0 0,-38-73-7 0 0,1 0-1 0 0,1-1 1 0 0,-1-1-1 0 0,2 0 0 0 0,0-1 1 0 0,1-1-1 0 0,0 0 1 0 0,1-1-1 0 0,19 11 1 0 0,-22-14-1 0 0,0 1 0 0 0,0-2 0 0 0,0 0 0 0 0,1 0 0 0 0,0-1 0 0 0,0-1 0 0 0,1 0 0 0 0,-1-1 0 0 0,1-1 0 0 0,30 3 0 0 0,0-1 16 0 0,60 1 15 0 0,-96-6-17 0 0,-1-1 0 0 0,0 0 0 0 0,1 0 0 0 0,-1-1 0 0 0,0 0 0 0 0,0 0 1 0 0,0-1-1 0 0,0 0 0 0 0,14-8 0 0 0,-8 1-5 0 0,-1-2 0 0 0,0 0 0 0 0,-1 0 0 0 0,-1-1 0 0 0,14-20 1 0 0,0 1 17 0 0,-12 16-12 0 0,-1 0 0 0 0,-1-1 0 0 0,-1 0-1 0 0,0-1 1 0 0,-1 0 0 0 0,-1 0 0 0 0,-1-1 0 0 0,0 0 0 0 0,-2 0 0 0 0,0-1 0 0 0,-1 0 0 0 0,2-32 0 0 0,-5 40 16 0 0,-1-1 0 0 0,-1 0 1 0 0,0 1-1 0 0,0-1 1 0 0,-1 0-1 0 0,-1 1 0 0 0,0 0 1 0 0,-1-1-1 0 0,0 1 0 0 0,-1 1 1 0 0,0-1-1 0 0,-1 1 1 0 0,0 0-1 0 0,-1 0 0 0 0,0 0 1 0 0,-1 1-1 0 0,0 0 0 0 0,-1 1 1 0 0,0 0-1 0 0,-19-15 1 0 0,4 6 43 0 0,-1 1 1 0 0,0 1 0 0 0,-1 2 0 0 0,-1 0 0 0 0,-36-12 0 0 0,49 21-52 0 0,0 0 1 0 0,0 1-1 0 0,-1 0 1 0 0,0 1-1 0 0,0 1 1 0 0,0 0-1 0 0,0 1 1 0 0,0 1-1 0 0,0 0 1 0 0,0 1-1 0 0,0 1 1 0 0,1 0-1 0 0,-1 1 1 0 0,-24 8-1 0 0,11-1-7 0 0,0 1 1 0 0,0 1-1 0 0,2 1 0 0 0,-49 32 0 0 0,61-34-11 0 0,0 0-1 0 0,1 2 1 0 0,0-1 0 0 0,1 2-1 0 0,1-1 1 0 0,-13 20-1 0 0,-51 96-82 0 0,69-119 83 0 0,1 1 1 0 0,1 0-1 0 0,-1 0 1 0 0,2 0-1 0 0,0 1 1 0 0,0 0 0 0 0,1-1-1 0 0,0 1 1 0 0,1 0-1 0 0,0 0 1 0 0,1 0 0 0 0,1 0-1 0 0,0-1 1 0 0,0 1-1 0 0,1 0 1 0 0,1 0-1 0 0,0-1 1 0 0,0 0 0 0 0,1 1-1 0 0,1-1 1 0 0,5 10-1 0 0,0-2 1 0 0,0 0-1 0 0,1-1 0 0 0,1-1 1 0 0,1 0-1 0 0,1 0 0 0 0,0-2 1 0 0,1 1-1 0 0,1-2 0 0 0,0 0 1 0 0,1-1-1 0 0,0-1 0 0 0,1 0 1 0 0,0-1-1 0 0,1-1 0 0 0,34 12 1 0 0,-23-12-1 0 0,0-1 0 0 0,0-2 0 0 0,1-1 0 0 0,0-1 0 0 0,1-2 0 0 0,-1-1 0 0 0,0-1 0 0 0,1-2 1 0 0,-1-1-1 0 0,0-2 0 0 0,52-12 0 0 0,-70 13 20 0 0,0-1-1 0 0,-1 1 1 0 0,1-2-1 0 0,-1 0 1 0 0,0 0 0 0 0,0-1-1 0 0,-1-1 1 0 0,0 0 0 0 0,0-1-1 0 0,0 0 1 0 0,-1 0-1 0 0,0-1 1 0 0,-1 0 0 0 0,0-1-1 0 0,0 0 1 0 0,13-22 0 0 0,-5 1 10 0 0,-1-1 1 0 0,13-40-1 0 0,-24 56 3 0 0,0 0 0 0 0,-2 0 0 0 0,0-1 0 0 0,-1 1 0 0 0,0-1 0 0 0,-2-33 0 0 0,-2 13-3 0 0,3 25-8 0 0,-2 1-1 0 0,1-1 1 0 0,-1 0 0 0 0,-1 1-1 0 0,0-1 1 0 0,0 1-1 0 0,-1 0 1 0 0,-1-1 0 0 0,0 1-1 0 0,-1 1 1 0 0,0-1-1 0 0,-11-18 1 0 0,8 19 3 0 0,-1 0 0 0 0,0 0 0 0 0,-1 1 0 0 0,0 0 1 0 0,0 0-1 0 0,-1 1 0 0 0,0 1 0 0 0,0 0 0 0 0,0 0 0 0 0,-1 1 0 0 0,-15-6 0 0 0,1 1-822 0 0,0-2 1274 0 0,-1 1 0 0 0,-1 2 0 0 0,0 1 0 0 0,-31-6-1 0 0,51 13-708 0 0,0 1-1 0 0,-1 1 0 0 0,1 0 0 0 0,0 0 1 0 0,-1 0-1 0 0,1 1 0 0 0,0 0 0 0 0,-10 3 1 0 0,12-2-568 0 0,1 0 0 0 0,0 0 1 0 0,-1 1-1 0 0,1 0 1 0 0,0 0-1 0 0,0 0 1 0 0,1 0-1 0 0,-1 1 0 0 0,0 0 1 0 0,1 0-1 0 0,0 0 1 0 0,-7 9-1 0 0,7-7-3707 0 0,1 0-2915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50:23.2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698 92 960 0 0,'-7'-5'9520'0'0,"5"3"-9377"0"0,0 1 0 0 0,1-1 0 0 0,-1 1 0 0 0,0 0 0 0 0,0-1 0 0 0,0 1 0 0 0,0 0 0 0 0,0 0 0 0 0,0 0 0 0 0,0 1 0 0 0,0-1 1 0 0,0 0-1 0 0,-3 0 0 0 0,-76-4 3815 0 0,57 3-3623 0 0,0 0 0 0 0,-39 4 0 0 0,54-1-283 0 0,0 0 1 0 0,0 1 0 0 0,0 0-1 0 0,0 1 1 0 0,1 0 0 0 0,-1 0-1 0 0,1 1 1 0 0,0 0 0 0 0,0 1 0 0 0,-12 8-1 0 0,-35 25 27 0 0,30-21 6 0 0,0 1 0 0 0,-28 26 1 0 0,45-34-62 0 0,-1 1 1 0 0,2 0-1 0 0,0 0 1 0 0,0 0-1 0 0,1 1 0 0 0,-8 19 1 0 0,3-2-1 0 0,-12 52 0 0 0,20-68-6 0 0,1 1 1 0 0,1 0 0 0 0,-1 0 0 0 0,2 0 0 0 0,0-1 0 0 0,1 1 0 0 0,0 0-1 0 0,1 0 1 0 0,1 0 0 0 0,0-1 0 0 0,1 1 0 0 0,0-1 0 0 0,1 0-1 0 0,0 0 1 0 0,1-1 0 0 0,1 1 0 0 0,0-1 0 0 0,1-1 0 0 0,0 1 0 0 0,0-2-1 0 0,1 1 1 0 0,15 12 0 0 0,65 73-13 0 0,-21-21-69 0 0,-57-66 74 0 0,-1-1-1 0 0,1 1 1 0 0,1-2 0 0 0,-1 1 0 0 0,1-2 0 0 0,1 1 0 0 0,-1-2 0 0 0,1 0 0 0 0,0 0-1 0 0,0-1 1 0 0,1-1 0 0 0,-1 0 0 0 0,1-1 0 0 0,-1 0 0 0 0,1-1 0 0 0,0-1 0 0 0,0 0-1 0 0,23-4 1 0 0,-10 0 5 0 0,0-1 0 0 0,0-1 0 0 0,0-1 0 0 0,-1-2 0 0 0,0-1 0 0 0,-1 0 0 0 0,0-2 0 0 0,33-22 0 0 0,-43 24 32 0 0,-1-1-1 0 0,-1-1 1 0 0,0-1-1 0 0,-1 1 1 0 0,0-2-1 0 0,-1 0 0 0 0,0 0 1 0 0,-1-1-1 0 0,10-19 1 0 0,0-7 71 0 0,-2 0 0 0 0,20-62 1 0 0,-32 83-57 0 0,0-1-1 0 0,-1 1 1 0 0,-2-1 0 0 0,0 0 0 0 0,-1 0 0 0 0,-1-1 0 0 0,-2-34 0 0 0,-1 44 0 0 0,1 1 0 0 0,-2 0 1 0 0,0 0-1 0 0,0 0 0 0 0,-1 0 1 0 0,0 0-1 0 0,-1 1 0 0 0,0 0 1 0 0,-1 0-1 0 0,0 0 0 0 0,-1 1 1 0 0,1 0-1 0 0,-2 0 0 0 0,1 0 1 0 0,-15-11-1 0 0,-6-4 72 0 0,-1 1 0 0 0,-1 1 0 0 0,-45-24 0 0 0,62 39-113 0 0,0 1 0 0 0,-1 1-1 0 0,1 0 1 0 0,-1 0 0 0 0,0 2 0 0 0,0-1 0 0 0,-1 2-1 0 0,1 0 1 0 0,-1 1 0 0 0,1 0 0 0 0,-24 3-1 0 0,-40 4 45 0 0,42-4-49 0 0,0 2 0 0 0,-69 16-1 0 0,94-17-28 0 0,0 1-1 0 0,0 0 0 0 0,0 1 1 0 0,0 0-1 0 0,1 1 0 0 0,0 0 1 0 0,0 1-1 0 0,0 0 0 0 0,1 0 1 0 0,0 1-1 0 0,1 0 0 0 0,0 1 1 0 0,-9 10-1 0 0,-63 73 31 0 0,57-70-35 0 0,2 2-1 0 0,1 0 1 0 0,-24 37-1 0 0,39-51-2 0 0,1 1-1 0 0,0-1 0 0 0,0 1 1 0 0,1 0-1 0 0,0 0 1 0 0,1 1-1 0 0,1-1 1 0 0,0 0-1 0 0,0 1 0 0 0,1-1 1 0 0,0 1-1 0 0,1-1 1 0 0,0 1-1 0 0,1-1 1 0 0,1 0-1 0 0,4 15 0 0 0,4 7-6 0 0,1-1 1 0 0,1 0-1 0 0,2-1 0 0 0,21 33 0 0 0,-25-46 25 0 0,1 0 0 0 0,0-1 0 0 0,2-1 0 0 0,-1 1 0 0 0,2-2-1 0 0,0 0 1 0 0,1-1 0 0 0,1-1 0 0 0,0 0 0 0 0,27 14 0 0 0,-33-21 13 0 0,1 0 0 0 0,1-1 0 0 0,-1-1 0 0 0,1 0 0 0 0,-1-1 0 0 0,1 0 0 0 0,0-1 0 0 0,0 0 0 0 0,0-1 0 0 0,1 0 0 0 0,-1-1 0 0 0,0-1 0 0 0,0 0 0 0 0,0-1 0 0 0,0 0 0 0 0,0-1 0 0 0,24-9 0 0 0,-13 1 25 0 0,-1-1 0 0 0,-1 0 0 0 0,0-2 0 0 0,-1 0 0 0 0,0-2 0 0 0,-1 0 0 0 0,-1-1 0 0 0,0-2 0 0 0,-2 1 0 0 0,0-2 0 0 0,-1 0 0 0 0,-1-1 0 0 0,-1-1 0 0 0,-1 0 0 0 0,14-31 0 0 0,-18 32 24 0 0,-2 0-1 0 0,0 0 1 0 0,-1-1 0 0 0,-1 0 0 0 0,-1 0-1 0 0,1-35 1 0 0,-3 17 20 0 0,-3 1 0 0 0,-10-73 1 0 0,9 102-59 0 0,-1 0 0 0 0,0 1 0 0 0,-1-1 0 0 0,1 1 0 0 0,-2 0 1 0 0,0 0-1 0 0,0 0 0 0 0,0 1 0 0 0,-1 0 0 0 0,0 0 0 0 0,-1 0 0 0 0,1 1 0 0 0,-2 0 1 0 0,1 0-1 0 0,-1 0 0 0 0,0 1 0 0 0,-10-6 0 0 0,-19-10 70 0 0,0 2 0 0 0,-71-27 0 0 0,72 32-64 0 0,23 10-37 0 0,-1 0-1 0 0,-1 1 0 0 0,1 0 0 0 0,0 1 0 0 0,-1 1 0 0 0,0 0 0 0 0,1 1 0 0 0,-1 0 0 0 0,0 2 0 0 0,0-1 0 0 0,0 2 0 0 0,-21 4 1 0 0,16 0-10 0 0,0 0 0 0 0,0 2 1 0 0,0 0-1 0 0,1 1 1 0 0,0 1-1 0 0,1 0 1 0 0,0 2-1 0 0,-18 14 0 0 0,11-7-1 0 0,1 2 0 0 0,1 0-1 0 0,0 2 1 0 0,2 0-1 0 0,1 1 1 0 0,-23 35-1 0 0,37-48-1 0 0,-1 0-1 0 0,2 1 1 0 0,0-1-1 0 0,0 1 1 0 0,1 0-1 0 0,0 0 1 0 0,1 1-1 0 0,1-1 1 0 0,0 1-1 0 0,0-1 1 0 0,1 1-1 0 0,1 0 1 0 0,0-1-1 0 0,1 1 1 0 0,0 0-1 0 0,1-1 1 0 0,0 1-1 0 0,7 17 1 0 0,1-5-12 0 0,0 0 0 0 0,3-1 0 0 0,0 0 0 0 0,1-1 0 0 0,1 0 0 0 0,1-1 0 0 0,1-1 0 0 0,1-1 0 0 0,0 0 0 0 0,29 22 0 0 0,-28-26 9 0 0,1-1 1 0 0,0-1-1 0 0,1 0 1 0 0,1-2-1 0 0,0 0 1 0 0,0-2-1 0 0,1 0 1 0 0,1-2-1 0 0,0 0 1 0 0,0-2-1 0 0,34 6 0 0 0,-42-12 42 0 0,0 0-1 0 0,0 0 1 0 0,0-1-1 0 0,-1-1 1 0 0,1-1-1 0 0,-1 0 1 0 0,1-1-1 0 0,-1-1 1 0 0,0 0-1 0 0,0-1 1 0 0,-1-1-1 0 0,26-16 1 0 0,-16 8 72 0 0,-1-2 1 0 0,-1-1 0 0 0,0 0-1 0 0,-1-2 1 0 0,-1 0-1 0 0,23-31 1 0 0,-29 28-55 0 0,0 0 0 0 0,-1-1 0 0 0,-2 0 1 0 0,0 0-1 0 0,-2-1 0 0 0,0-1 0 0 0,-2 0 0 0 0,-1 0 0 0 0,-1 0 1 0 0,3-44-1 0 0,-9 55 2 0 0,0 0 0 0 0,0 0 0 0 0,-1 0 0 0 0,-1 0 0 0 0,0 1 0 0 0,-1-1 0 0 0,-1 1 0 0 0,0 0 0 0 0,-1 0 0 0 0,-1 1 0 0 0,-12-20 0 0 0,6 12-2 0 0,-2 0 1 0 0,0 2-1 0 0,-1-1 0 0 0,-1 2 0 0 0,-1 0 0 0 0,-22-16 1 0 0,28 24-32 0 0,0 1 1 0 0,-1 1-1 0 0,0 0 1 0 0,-1 1-1 0 0,1 1 1 0 0,-2 0 0 0 0,1 0-1 0 0,0 2 1 0 0,-1-1-1 0 0,0 2 1 0 0,-17-2-1 0 0,10 4-7 0 0,1 1-1 0 0,0 0 1 0 0,0 2-1 0 0,-1 1 1 0 0,1 0-1 0 0,1 2 1 0 0,-31 10-1 0 0,36-11-25 0 0,1 1-1 0 0,0 1 1 0 0,-22 12-1 0 0,3 10-3415 0 0,31-25 2454 0 0,1-1 1 0 0,-1 1 0 0 0,0 0-1 0 0,1 0 1 0 0,0 0 0 0 0,-1 0 0 0 0,1 0-1 0 0,0 0 1 0 0,1 0 0 0 0,-1 0-1 0 0,0 4 1 0 0,1 1-6160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50:25.8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480 45 3985 0 0,'-10'-3'967'0'0,"1"0"0"0"0,-1 1 0 0 0,0 0 0 0 0,0 1 0 0 0,0 0 0 0 0,0 1 0 0 0,0 0 0 0 0,-11 2 0 0 0,8 0-400 0 0,1 0 1 0 0,-1 1-1 0 0,1 0 1 0 0,0 2 0 0 0,-21 9-1 0 0,16-5-439 0 0,0 0 0 0 0,1 2-1 0 0,1 0 1 0 0,0 1 0 0 0,0 0-1 0 0,1 2 1 0 0,1-1 0 0 0,-19 25-1 0 0,10-9 104 0 0,6-9-52 0 0,1 1 1 0 0,0 1-1 0 0,-16 32 0 0 0,28-46-148 0 0,-1 1-1 0 0,1-1 1 0 0,1 0 0 0 0,0 1 0 0 0,0 0 0 0 0,1-1 0 0 0,0 1-1 0 0,0 0 1 0 0,1 0 0 0 0,0 0 0 0 0,1-1 0 0 0,0 1-1 0 0,0 0 1 0 0,3 10 0 0 0,11 25 25 0 0,2-1 0 0 0,2 0 0 0 0,2-1 0 0 0,41 62 0 0 0,-54-93-27 0 0,1 0 0 0 0,0-1-1 0 0,0 0 1 0 0,1 0 0 0 0,0-1-1 0 0,1 0 1 0 0,0-1 0 0 0,0-1 0 0 0,1 1-1 0 0,-1-2 1 0 0,2 0 0 0 0,-1 0 0 0 0,1-1-1 0 0,0-1 1 0 0,0 0 0 0 0,22 4 0 0 0,-6-3 16 0 0,-1-2 1 0 0,1 0-1 0 0,0-2 1 0 0,0-1-1 0 0,0-2 0 0 0,55-9 1 0 0,-66 7 10 0 0,0-1 0 0 0,0-1 0 0 0,0 0 0 0 0,-1-1 0 0 0,0-1 0 0 0,-1 0 0 0 0,1-2 0 0 0,-1 0 0 0 0,-1 0 0 0 0,0-2-1 0 0,21-20 1 0 0,-26 22 55 0 0,-1 0 0 0 0,0-1-1 0 0,-1 0 1 0 0,0-1-1 0 0,-1 1 1 0 0,0-2-1 0 0,-1 1 1 0 0,0-1 0 0 0,-1 0-1 0 0,-1 0 1 0 0,0 0-1 0 0,-1-1 1 0 0,0 1-1 0 0,-1-1 1 0 0,0 0 0 0 0,-1-14-1 0 0,-1 1-33 0 0,-1 1 1 0 0,-1-1-1 0 0,-2 1 0 0 0,-1 0 0 0 0,0 0 1 0 0,-2 0-1 0 0,-1 0 0 0 0,-2 1 0 0 0,0 1 1 0 0,-1 0-1 0 0,-2 0 0 0 0,0 1 0 0 0,-1 0 1 0 0,-23-26-1 0 0,24 36-54 0 0,0 0 0 0 0,-1 1 0 0 0,0 0 0 0 0,-1 1 0 0 0,0 1 0 0 0,-1 0 0 0 0,0 1 0 0 0,0 0 0 0 0,-1 2 0 0 0,0 0 0 0 0,-1 1 0 0 0,-33-7 0 0 0,30 10-30 0 0,1 0 0 0 0,-1 2 0 0 0,0 1 0 0 0,0 0 0 0 0,1 2 0 0 0,-1 0 0 0 0,1 1 0 0 0,-1 1 0 0 0,1 1 0 0 0,0 1 0 0 0,-23 11 0 0 0,31-13-2 0 0,0 2 0 0 0,1 0 0 0 0,0 0 0 0 0,0 1 0 0 0,0 1 0 0 0,1-1 0 0 0,-15 16 0 0 0,9-5-14 0 0,1 1 0 0 0,0 1 0 0 0,-11 21 0 0 0,10-16 2 0 0,1-1 0 0 0,2 2 0 0 0,-15 39 0 0 0,24-54 1 0 0,1 0 0 0 0,1 1 0 0 0,0-1 0 0 0,0 1 0 0 0,1-1 0 0 0,1 1 0 0 0,0 0 0 0 0,0-1 0 0 0,1 1 0 0 0,1 0 0 0 0,3 15 0 0 0,3 3-34 0 0,0-1 0 0 0,2 0 1 0 0,1-1-1 0 0,23 43 1 0 0,-28-60 43 0 0,2 0 0 0 0,-1 0 0 0 0,1-1 0 0 0,1 0 1 0 0,0 0-1 0 0,0-1 0 0 0,1 0 0 0 0,0-1 0 0 0,1 0 0 0 0,0 0 1 0 0,0-1-1 0 0,0-1 0 0 0,15 6 0 0 0,1-2-2 0 0,1-1 0 0 0,0-1-1 0 0,0-2 1 0 0,1-1 0 0 0,-1-1 0 0 0,1-1 0 0 0,50-2-1 0 0,-54-3 10 0 0,1 0 0 0 0,-1-1 0 0 0,0-2 0 0 0,0-1 0 0 0,0 0 0 0 0,-1-2 0 0 0,0-1 0 0 0,0-1 0 0 0,23-13 0 0 0,-30 11 18 0 0,-1-1 0 0 0,0-1 0 0 0,-1 0 0 0 0,0-1 0 0 0,-1 0 0 0 0,-1-1 0 0 0,0-1-1 0 0,-1 0 1 0 0,-1-1 0 0 0,-1 0 0 0 0,-1 0 0 0 0,0-1 0 0 0,-1-1 0 0 0,-1 1 0 0 0,-1-1 0 0 0,6-32 0 0 0,-11 32 17 0 0,-1-1 0 0 0,-1 1 1 0 0,0-1-1 0 0,-2 1 1 0 0,0 0-1 0 0,-1 0 0 0 0,-1 0 1 0 0,-1 1-1 0 0,-1-1 1 0 0,0 1-1 0 0,-2 1 0 0 0,0-1 1 0 0,-1 2-1 0 0,-1-1 1 0 0,0 1-1 0 0,-19-19 0 0 0,19 26 9 0 0,-1 1-1 0 0,0 0 0 0 0,-1 1 0 0 0,1 0 0 0 0,-2 1 0 0 0,1 1 1 0 0,-1 0-1 0 0,-20-5 0 0 0,-10-6 32 0 0,28 10-43 0 0,-1 1-1 0 0,0 0 1 0 0,-1 2 0 0 0,1 0 0 0 0,-1 1 0 0 0,0 0 0 0 0,0 2-1 0 0,0 0 1 0 0,0 1 0 0 0,-32 4 0 0 0,29 0-22 0 0,0 1 0 0 0,1 1 0 0 0,-1 1 0 0 0,2 0 0 0 0,-1 2 0 0 0,1 0 0 0 0,0 1 0 0 0,-31 23 0 0 0,25-14-11 0 0,1 0 1 0 0,0 2 0 0 0,2 0-1 0 0,0 2 1 0 0,2 0 0 0 0,0 2-1 0 0,-24 39 1 0 0,33-45-8 0 0,1 1 0 0 0,0 0 0 0 0,2 1-1 0 0,0-1 1 0 0,2 1 0 0 0,0 1 0 0 0,1-1 0 0 0,1 1 0 0 0,1 0 0 0 0,1 0 0 0 0,2 32 0 0 0,1-27-15 0 0,1 0 1 0 0,2 1-1 0 0,1-1 1 0 0,0-1-1 0 0,3 1 1 0 0,0-1-1 0 0,19 42 1 0 0,-20-56 11 0 0,-1 0 0 0 0,2 0 0 0 0,0-1 0 0 0,0 0 0 0 0,1 0 0 0 0,0-1 0 0 0,1 0 0 0 0,0-1 0 0 0,0 0 0 0 0,1 0 0 0 0,1-1 0 0 0,-1-1 0 0 0,1 0 0 0 0,0-1 0 0 0,1 0 0 0 0,-1 0 0 0 0,15 3 0 0 0,-10-5-1 0 0,-1 0 1 0 0,1-1-1 0 0,1-1 0 0 0,-1 0 1 0 0,0-1-1 0 0,0-1 0 0 0,0-1 1 0 0,1-1-1 0 0,-1 0 1 0 0,0-1-1 0 0,-1-1 0 0 0,1 0 1 0 0,25-11-1 0 0,-22 6 27 0 0,1-1 0 0 0,-1-1 0 0 0,-1 0 0 0 0,0-2 0 0 0,-1 0 0 0 0,0-2 0 0 0,-1 1 0 0 0,0-2-1 0 0,25-32 1 0 0,-24 25 13 0 0,0 0 0 0 0,-2-1 0 0 0,-2-1 0 0 0,0 0-1 0 0,-1-1 1 0 0,18-53 0 0 0,-27 65 18 0 0,-1 0 0 0 0,0-1 0 0 0,-1 1 0 0 0,-1-1 0 0 0,0 1 0 0 0,-1-1-1 0 0,-1 0 1 0 0,0 1 0 0 0,-1-1 0 0 0,0 1 0 0 0,-1 0 0 0 0,-1-1 0 0 0,0 1 0 0 0,-1 1 0 0 0,-10-20 0 0 0,-3-1 89 0 0,-1 1 0 0 0,-2 0 0 0 0,-1 2 1 0 0,-52-56-1 0 0,66 80-67 0 0,-1 0 0 0 0,0 0 0 0 0,0 1 1 0 0,0 1-1 0 0,-1-1 0 0 0,0 1 0 0 0,0 1 0 0 0,0 0 0 0 0,-1 1 0 0 0,-19-5 0 0 0,-58-5-1796 0 0,31 8-4889 0 0,25 3-758 0 0,23 0 32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07:05.34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1484 0 0 0,'-671'436'0'0,"382"-248"0"0,-147 95 0 0,351-228 0 0,86-56 0 0,-4 4 0 0,4-4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07:05.34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1507 0 0 0,'-1274'828'0'0,"1092"-710"0"0,181-117 0 0,2-2 0 0,0 1 0 0,-22 13 0 0,5-2 0 0,1-2 0 0,20-12 0 0,-2 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2T11:15:26.32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3234 1 8 0 0,'1'0'391'0'0,"0"0"0"0"0,0-1 0 0 0,0 1 1 0 0,-1 0-1 0 0,1 0 0 0 0,0 1 0 0 0,0-1 0 0 0,-1 0 0 0 0,1 0 0 0 0,0 0 1 0 0,0 0-1 0 0,-1 1 0 0 0,1-1 0 0 0,0 0 0 0 0,0 1 0 0 0,-1-1 0 0 0,1 0 1 0 0,0 1-1 0 0,-1-1 0 0 0,1 1 0 0 0,-1-1 0 0 0,1 1 0 0 0,0 0 0 0 0,0 18 3980 0 0,-2-4-3240 0 0,1-4-887 0 0,-1-1 1 0 0,-1 0-1 0 0,0 0 1 0 0,0 1 0 0 0,-1-1-1 0 0,-1-1 1 0 0,1 1-1 0 0,-1 0 1 0 0,-1-1 0 0 0,0 0-1 0 0,0 0 1 0 0,-1 0-1 0 0,-13 14 1 0 0,-8 7-19 0 0,-1-2 1 0 0,-41 33-1 0 0,24-23 322 0 0,-216 165 368 0 0,228-182-776 0 0,-1-1 1 0 0,-1-2-1 0 0,-37 14 0 0 0,3-2-71 0 0,-89 33-28 0 0,49-22 203 0 0,-238 90 188 0 0,53-21-280 0 0,176-70-152 0 0,-7 3 22 0 0,-136 65 0 0 0,-68 75 86 0 0,267-147-81 0 0,11-6-13 0 0,-50 39 0 0 0,-191 182 3 0 0,261-221-30 0 0,2 2 0 0 0,-40 59 0 0 0,2-4 46 0 0,-3-16-900 0 0,70-71 698 0 0,0 0 0 0 0,0 0 1 0 0,0 0-1 0 0,0 0 0 0 0,-1 0 0 0 0,1 0 1 0 0,0 0-1 0 0,0 0 0 0 0,0 0 0 0 0,0 0 1 0 0,-1 0-1 0 0,1 0 0 0 0,0 0 0 0 0,0 0 1 0 0,0 0-1 0 0,0 0 0 0 0,-1 0 0 0 0,1 0 1 0 0,0 0-1 0 0,0 0 0 0 0,0 0 0 0 0,0-1 0 0 0,0 1 1 0 0,-1 0-1 0 0,1 0 0 0 0,0 0 0 0 0,0 0 1 0 0,0 0-1 0 0,0 0 0 0 0,0 0 0 0 0,0-1 1 0 0,0 1-1 0 0,0 0 0 0 0,-1 0 0 0 0,1 0 1 0 0,0 0-1 0 0,0 0 0 0 0,0-1 0 0 0,0 1 1 0 0,0 0-1 0 0,0 0 0 0 0,0 0 0 0 0,0 0 1 0 0,0 0-1 0 0,0-1 0 0 0,0 1 0 0 0,0 0 1 0 0,0 0-1 0 0,0 0 0 0 0,0 0 0 0 0,0-1 1 0 0,0 1-1 0 0,0 0 0 0 0,0 0 0 0 0,0 0 0 0 0,0 0 1 0 0,0 0-1 0 0,1-1 0 0 0,-1 1 0 0 0,0 0 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5A1-9FB0-4A6D-80F9-01F612A6680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CD148-FFD6-44FB-BBED-694A8ECCF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4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D148-FFD6-44FB-BBED-694A8ECCF5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9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작은 값</a:t>
            </a:r>
            <a:r>
              <a:rPr lang="en-US" altLang="ko-KR" dirty="0"/>
              <a:t>, </a:t>
            </a:r>
            <a:r>
              <a:rPr lang="ko-KR" altLang="en-US" dirty="0"/>
              <a:t>가장 큰 값의 위치를 알아내서 계산해주는 것도 가능할 듯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D148-FFD6-44FB-BBED-694A8ECCF5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147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D148-FFD6-44FB-BBED-694A8ECCF5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7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D148-FFD6-44FB-BBED-694A8ECCF5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9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D148-FFD6-44FB-BBED-694A8ECCF5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2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7A58B-26EE-4B8C-B2F3-1C44FE9F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8943"/>
            <a:ext cx="9144000" cy="1235139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00264-6062-4F62-9E77-035A7CC5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8909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3BD05-3522-45DF-83EB-3C242A72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1396-724B-4D32-8214-41E6B320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21451-6B0F-4E99-92DA-FDFA6F70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68F72B8-7DD8-41C2-8726-91D5C44FC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292100"/>
            <a:ext cx="1719707" cy="36512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17130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23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466B1-6A93-44BD-9B4F-1774046B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CA5F0-DA57-41FB-9724-4E2FAE195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82D8-735C-47C6-94AC-4A4F3DDF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85338-2035-4714-9ED0-1FF58006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DB25D-8970-4558-97CC-BA9CCBCF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9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82A3E-023C-461C-B369-62B392F78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18412-001D-41CA-A22E-45CA4EA6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C2592-7F93-4F84-B126-EF95D9E4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89C3-3EB7-44A1-9F05-7E8D6DE0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3CC5F-8694-4BE6-9DD5-E5ADCB5C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0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40E05-6934-4B51-A07D-8FCF5092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DF547-891D-4D19-A068-4334D7D60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5477891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7AD09-82C3-4BCA-B96F-AC9A8E76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48491-ED38-40EE-B55A-37A45179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B2C19-C00C-46FB-B687-90D032B3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0DE4A-5C1F-49E0-B2DB-C6D687E7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BE354-C3D5-4E36-B8F9-965ADC66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93C34-0A7C-4F54-9E79-641FE277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D4FA1-1583-4E8B-BA6C-84B3E297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32232-01C7-4E68-87FA-D0567EF1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8406-06F2-4DD3-85A6-C79BEA4E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1CE11-228A-4B2B-8E32-2468BA5CA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FE3F1-8A36-4C94-BB4B-43477E625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8F305-3D58-4DA6-BDF0-5748CDFD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AD800-FD88-4FC1-A7F0-F585D384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AFB6E-FDD1-4B1D-B1D2-79EA4E6F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6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B1963-A87A-4AF2-9EDD-638B248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5FE33-2F2E-40F4-B9F3-141FABB8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1FA00B-3E93-42FE-B432-E5F6E030E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59898E-B7BC-407F-99E9-93F7C25EE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B6CAE-CFA3-48A5-AA56-CFAFE812C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49D461-95D0-408A-ADC7-5469638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3B3B3D-255A-48A8-90BC-1D257686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F2B50-B9FA-4507-B011-843A4FDF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8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1E0D-FD84-4B78-8F41-271053E0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4F639-359F-4B9C-AE2A-1177CEDC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5DE043-0DB1-4B64-9083-DB215816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AAD81-D4EE-48F1-B57A-E67F28A5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3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3C4A54-520D-4A07-ACB8-B3EBB0A1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6A604D-5D95-40CD-BEC5-AEC31810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881443-BF06-47D1-88ED-5C49F7D0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90B12-270A-42F5-90B7-27EA628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5CDBE-7272-40CE-AF04-5A71F0D5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36862-7BE1-40B3-BED1-0083C05DA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C16DF-DE10-43F2-A071-A3801078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3A282-EA57-4162-9DDD-EBC03A09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70CB8-C44F-4777-B68B-CE6C1022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7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49D6-CD47-434D-A67D-E1408469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5F0073-6764-408A-A4F6-BB0B42102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FAE465-E5A1-40D0-9806-B6A0C07B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B104C-35E8-4317-92BF-C708618E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F58F9-0E2F-495D-B007-64978C1E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EC72C-0764-4D13-90A1-6FE789D7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9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F7E13D-ABCE-4001-BE91-90D146AA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81409-4B05-440F-978B-DF4917E8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3584"/>
            <a:ext cx="10515600" cy="547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5D063-8CDF-4C51-8039-764B6B499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D85A-A26F-4A09-8477-D66C9BFA343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5D5B-C03A-4D5E-8BE0-0204CD320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E2278-020A-425E-87A8-6A72C8FDB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5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18.png"/><Relationship Id="rId21" Type="http://schemas.openxmlformats.org/officeDocument/2006/relationships/image" Target="../media/image9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13.png"/><Relationship Id="rId41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17.png"/><Relationship Id="rId40" Type="http://schemas.openxmlformats.org/officeDocument/2006/relationships/customXml" Target="../ink/ink21.xml"/><Relationship Id="rId5" Type="http://schemas.openxmlformats.org/officeDocument/2006/relationships/image" Target="../media/image3.png"/><Relationship Id="rId15" Type="http://schemas.openxmlformats.org/officeDocument/2006/relationships/customXml" Target="../ink/ink8.xml"/><Relationship Id="rId23" Type="http://schemas.openxmlformats.org/officeDocument/2006/relationships/image" Target="../media/image10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10" Type="http://schemas.openxmlformats.org/officeDocument/2006/relationships/customXml" Target="../ink/ink4.xml"/><Relationship Id="rId19" Type="http://schemas.openxmlformats.org/officeDocument/2006/relationships/image" Target="../media/image8.png"/><Relationship Id="rId31" Type="http://schemas.openxmlformats.org/officeDocument/2006/relationships/image" Target="../media/image14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2.xml"/><Relationship Id="rId27" Type="http://schemas.openxmlformats.org/officeDocument/2006/relationships/image" Target="../media/image12.png"/><Relationship Id="rId30" Type="http://schemas.openxmlformats.org/officeDocument/2006/relationships/customXml" Target="../ink/ink16.xml"/><Relationship Id="rId35" Type="http://schemas.openxmlformats.org/officeDocument/2006/relationships/image" Target="../media/image16.png"/><Relationship Id="rId43" Type="http://schemas.openxmlformats.org/officeDocument/2006/relationships/image" Target="../media/image20.png"/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media/image7.png"/><Relationship Id="rId25" Type="http://schemas.openxmlformats.org/officeDocument/2006/relationships/image" Target="../media/image11.png"/><Relationship Id="rId33" Type="http://schemas.openxmlformats.org/officeDocument/2006/relationships/image" Target="../media/image15.png"/><Relationship Id="rId38" Type="http://schemas.openxmlformats.org/officeDocument/2006/relationships/customXml" Target="../ink/ink2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9" Type="http://schemas.openxmlformats.org/officeDocument/2006/relationships/image" Target="../media/image34.png"/><Relationship Id="rId21" Type="http://schemas.openxmlformats.org/officeDocument/2006/relationships/image" Target="../media/image25.png"/><Relationship Id="rId34" Type="http://schemas.openxmlformats.org/officeDocument/2006/relationships/customXml" Target="../ink/ink40.xml"/><Relationship Id="rId7" Type="http://schemas.openxmlformats.org/officeDocument/2006/relationships/customXml" Target="../ink/ink25.xml"/><Relationship Id="rId12" Type="http://schemas.openxmlformats.org/officeDocument/2006/relationships/customXml" Target="../ink/ink29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38" Type="http://schemas.openxmlformats.org/officeDocument/2006/relationships/customXml" Target="../ink/ink42.xml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31.xml"/><Relationship Id="rId20" Type="http://schemas.openxmlformats.org/officeDocument/2006/relationships/customXml" Target="../ink/ink33.xml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28.xml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37" Type="http://schemas.openxmlformats.org/officeDocument/2006/relationships/image" Target="../media/image33.png"/><Relationship Id="rId5" Type="http://schemas.openxmlformats.org/officeDocument/2006/relationships/customXml" Target="../ink/ink24.xml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10" Type="http://schemas.openxmlformats.org/officeDocument/2006/relationships/customXml" Target="../ink/ink27.xml"/><Relationship Id="rId19" Type="http://schemas.openxmlformats.org/officeDocument/2006/relationships/image" Target="../media/image24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2.png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28.png"/><Relationship Id="rId30" Type="http://schemas.openxmlformats.org/officeDocument/2006/relationships/customXml" Target="../ink/ink38.xml"/><Relationship Id="rId35" Type="http://schemas.openxmlformats.org/officeDocument/2006/relationships/image" Target="../media/image32.png"/><Relationship Id="rId8" Type="http://schemas.openxmlformats.org/officeDocument/2006/relationships/customXml" Target="../ink/ink26.xml"/><Relationship Id="rId3" Type="http://schemas.openxmlformats.org/officeDocument/2006/relationships/customXml" Target="../ink/ink2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customXml" Target="../ink/ink52.xml"/><Relationship Id="rId26" Type="http://schemas.openxmlformats.org/officeDocument/2006/relationships/customXml" Target="../ink/ink56.xml"/><Relationship Id="rId39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customXml" Target="../ink/ink60.xml"/><Relationship Id="rId7" Type="http://schemas.openxmlformats.org/officeDocument/2006/relationships/customXml" Target="../ink/ink45.xml"/><Relationship Id="rId12" Type="http://schemas.openxmlformats.org/officeDocument/2006/relationships/customXml" Target="../ink/ink49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33" Type="http://schemas.openxmlformats.org/officeDocument/2006/relationships/image" Target="../media/image45.png"/><Relationship Id="rId38" Type="http://schemas.openxmlformats.org/officeDocument/2006/relationships/customXml" Target="../ink/ink62.xml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51.xml"/><Relationship Id="rId20" Type="http://schemas.openxmlformats.org/officeDocument/2006/relationships/customXml" Target="../ink/ink53.xml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.png"/><Relationship Id="rId24" Type="http://schemas.openxmlformats.org/officeDocument/2006/relationships/customXml" Target="../ink/ink55.xml"/><Relationship Id="rId32" Type="http://schemas.openxmlformats.org/officeDocument/2006/relationships/customXml" Target="../ink/ink59.xml"/><Relationship Id="rId37" Type="http://schemas.openxmlformats.org/officeDocument/2006/relationships/image" Target="../media/image47.png"/><Relationship Id="rId5" Type="http://schemas.openxmlformats.org/officeDocument/2006/relationships/customXml" Target="../ink/ink44.xm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57.xml"/><Relationship Id="rId36" Type="http://schemas.openxmlformats.org/officeDocument/2006/relationships/customXml" Target="../ink/ink61.xml"/><Relationship Id="rId10" Type="http://schemas.openxmlformats.org/officeDocument/2006/relationships/customXml" Target="../ink/ink48.xml"/><Relationship Id="rId19" Type="http://schemas.openxmlformats.org/officeDocument/2006/relationships/image" Target="../media/image38.png"/><Relationship Id="rId31" Type="http://schemas.openxmlformats.org/officeDocument/2006/relationships/image" Target="../media/image44.png"/><Relationship Id="rId4" Type="http://schemas.openxmlformats.org/officeDocument/2006/relationships/image" Target="../media/image3.png"/><Relationship Id="rId9" Type="http://schemas.openxmlformats.org/officeDocument/2006/relationships/customXml" Target="../ink/ink47.xml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42.png"/><Relationship Id="rId30" Type="http://schemas.openxmlformats.org/officeDocument/2006/relationships/customXml" Target="../ink/ink58.xml"/><Relationship Id="rId35" Type="http://schemas.openxmlformats.org/officeDocument/2006/relationships/image" Target="../media/image46.png"/><Relationship Id="rId8" Type="http://schemas.openxmlformats.org/officeDocument/2006/relationships/customXml" Target="../ink/ink46.xml"/><Relationship Id="rId3" Type="http://schemas.openxmlformats.org/officeDocument/2006/relationships/customXml" Target="../ink/ink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224A3-B3C1-4BAA-93D7-7033BB0C9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꿀 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8F5F1B-476E-4D85-9B7E-AE05DB5CF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78" y="5417157"/>
            <a:ext cx="11293643" cy="568909"/>
          </a:xfrm>
        </p:spPr>
        <p:txBody>
          <a:bodyPr/>
          <a:lstStyle/>
          <a:p>
            <a:pPr algn="r"/>
            <a:r>
              <a:rPr lang="en-US" altLang="ko-KR" dirty="0"/>
              <a:t>201821011 </a:t>
            </a:r>
            <a:r>
              <a:rPr lang="ko-KR" altLang="en-US" dirty="0"/>
              <a:t>이화경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EA991-9B16-4BD2-9442-3D3B3C3533B6}"/>
              </a:ext>
            </a:extLst>
          </p:cNvPr>
          <p:cNvSpPr txBox="1"/>
          <p:nvPr/>
        </p:nvSpPr>
        <p:spPr>
          <a:xfrm>
            <a:off x="320841" y="256674"/>
            <a:ext cx="194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백준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21578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B54D-7C3E-4736-B96E-715F8F29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742"/>
            <a:ext cx="10515600" cy="890651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70143C9-AC9A-0EB1-177C-3754C39FD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5417"/>
          <a:stretch/>
        </p:blipFill>
        <p:spPr>
          <a:xfrm>
            <a:off x="838200" y="1085088"/>
            <a:ext cx="10515600" cy="3467862"/>
          </a:xfrm>
          <a:prstGeom prst="rect">
            <a:avLst/>
          </a:prstGeom>
        </p:spPr>
      </p:pic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E8DA6C4C-B1C1-B3CB-6FF8-54600506C1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790" b="23185"/>
          <a:stretch/>
        </p:blipFill>
        <p:spPr>
          <a:xfrm>
            <a:off x="838200" y="4677537"/>
            <a:ext cx="10515600" cy="699390"/>
          </a:xfrm>
          <a:prstGeom prst="rect">
            <a:avLst/>
          </a:prstGeom>
        </p:spPr>
      </p:pic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0E4B22BA-BBAA-7545-C230-236911649B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673"/>
          <a:stretch/>
        </p:blipFill>
        <p:spPr>
          <a:xfrm>
            <a:off x="838200" y="5376926"/>
            <a:ext cx="10515600" cy="7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8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표 6">
            <a:extLst>
              <a:ext uri="{FF2B5EF4-FFF2-40B4-BE49-F238E27FC236}">
                <a16:creationId xmlns:a16="http://schemas.microsoft.com/office/drawing/2014/main" id="{91ACA4BB-FA2C-C4CF-34ED-6C1482357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097478"/>
              </p:ext>
            </p:extLst>
          </p:nvPr>
        </p:nvGraphicFramePr>
        <p:xfrm>
          <a:off x="506731" y="4875529"/>
          <a:ext cx="4374824" cy="71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685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97515811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pre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18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27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A39B7872-5570-48A5-93F1-267D4AE2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90"/>
            <a:ext cx="10515600" cy="890651"/>
          </a:xfrm>
        </p:spPr>
        <p:txBody>
          <a:bodyPr/>
          <a:lstStyle/>
          <a:p>
            <a:r>
              <a:rPr lang="ko-KR" altLang="en-US" dirty="0"/>
              <a:t>설명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85EC68AB-583A-46AC-9DB8-71F67367E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16063"/>
              </p:ext>
            </p:extLst>
          </p:nvPr>
        </p:nvGraphicFramePr>
        <p:xfrm>
          <a:off x="502110" y="1605830"/>
          <a:ext cx="4374824" cy="71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685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97515811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arr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1080AA6-188B-4B9E-A2B8-AB723F109AF3}"/>
              </a:ext>
            </a:extLst>
          </p:cNvPr>
          <p:cNvCxnSpPr>
            <a:cxnSpLocks/>
          </p:cNvCxnSpPr>
          <p:nvPr/>
        </p:nvCxnSpPr>
        <p:spPr>
          <a:xfrm>
            <a:off x="1306520" y="1405805"/>
            <a:ext cx="0" cy="219075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016F4220-82D4-D2B7-1F1B-CB3D13E899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653" b="33916"/>
          <a:stretch/>
        </p:blipFill>
        <p:spPr>
          <a:xfrm>
            <a:off x="4840916" y="5708398"/>
            <a:ext cx="7083229" cy="890651"/>
          </a:xfrm>
          <a:prstGeom prst="rect">
            <a:avLst/>
          </a:prstGeom>
        </p:spPr>
      </p:pic>
      <p:graphicFrame>
        <p:nvGraphicFramePr>
          <p:cNvPr id="21" name="표 6">
            <a:extLst>
              <a:ext uri="{FF2B5EF4-FFF2-40B4-BE49-F238E27FC236}">
                <a16:creationId xmlns:a16="http://schemas.microsoft.com/office/drawing/2014/main" id="{0917B190-E96E-4E67-A6B4-36FC81C36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1791"/>
              </p:ext>
            </p:extLst>
          </p:nvPr>
        </p:nvGraphicFramePr>
        <p:xfrm>
          <a:off x="502110" y="2257017"/>
          <a:ext cx="4374824" cy="71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685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97515811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pre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18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27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A54D731-AD32-7CC9-978D-1AD3C84BDCA2}"/>
              </a:ext>
            </a:extLst>
          </p:cNvPr>
          <p:cNvSpPr txBox="1"/>
          <p:nvPr/>
        </p:nvSpPr>
        <p:spPr>
          <a:xfrm>
            <a:off x="4102265" y="968476"/>
            <a:ext cx="129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벌통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고정</a:t>
            </a:r>
            <a:endParaRPr lang="ko-KR" altLang="en-US" sz="1600" kern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FFFF65-3AA5-01C6-9C9F-E8FA48BE3E42}"/>
              </a:ext>
            </a:extLst>
          </p:cNvPr>
          <p:cNvCxnSpPr>
            <a:cxnSpLocks/>
          </p:cNvCxnSpPr>
          <p:nvPr/>
        </p:nvCxnSpPr>
        <p:spPr>
          <a:xfrm>
            <a:off x="4611695" y="1400492"/>
            <a:ext cx="0" cy="219075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D1D0CB-6F4C-C518-D1C4-F60059C7802D}"/>
              </a:ext>
            </a:extLst>
          </p:cNvPr>
          <p:cNvSpPr txBox="1"/>
          <p:nvPr/>
        </p:nvSpPr>
        <p:spPr>
          <a:xfrm>
            <a:off x="946447" y="973789"/>
            <a:ext cx="102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벌</a:t>
            </a:r>
            <a:r>
              <a:rPr lang="en-US" altLang="ko-KR" sz="1600" dirty="0">
                <a:latin typeface="+mn-ea"/>
              </a:rPr>
              <a:t>1 </a:t>
            </a:r>
            <a:r>
              <a:rPr lang="ko-KR" altLang="en-US" sz="1600" dirty="0">
                <a:latin typeface="+mn-ea"/>
              </a:rPr>
              <a:t>고정</a:t>
            </a:r>
            <a:endParaRPr lang="ko-KR" altLang="en-US" sz="1600" kern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080B5D-7291-3CB4-ECB8-F3D4737DF9FE}"/>
              </a:ext>
            </a:extLst>
          </p:cNvPr>
          <p:cNvSpPr txBox="1"/>
          <p:nvPr/>
        </p:nvSpPr>
        <p:spPr>
          <a:xfrm>
            <a:off x="2149059" y="1307030"/>
            <a:ext cx="1887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+mn-ea"/>
              </a:rPr>
              <a:t>벌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>
                <a:latin typeface="+mn-ea"/>
              </a:rPr>
              <a:t>1,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2, 3, 4, 5</a:t>
            </a:r>
            <a:endParaRPr lang="ko-KR" altLang="en-US" sz="1600" kern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4FD57-97FA-2151-C542-3140EE5584DC}"/>
              </a:ext>
            </a:extLst>
          </p:cNvPr>
          <p:cNvSpPr txBox="1"/>
          <p:nvPr/>
        </p:nvSpPr>
        <p:spPr>
          <a:xfrm>
            <a:off x="5167535" y="3571980"/>
            <a:ext cx="129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벌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가</a:t>
            </a:r>
            <a:r>
              <a:rPr lang="en-US" altLang="ko-KR" sz="1600" dirty="0">
                <a:latin typeface="+mn-ea"/>
              </a:rPr>
              <a:t> 1</a:t>
            </a:r>
            <a:r>
              <a:rPr lang="ko-KR" altLang="en-US" sz="1600" dirty="0">
                <a:latin typeface="+mn-ea"/>
              </a:rPr>
              <a:t>일 때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29EFAF-F7DB-9814-DA7D-81C66D3E5E10}"/>
              </a:ext>
            </a:extLst>
          </p:cNvPr>
          <p:cNvSpPr txBox="1"/>
          <p:nvPr/>
        </p:nvSpPr>
        <p:spPr>
          <a:xfrm>
            <a:off x="5167535" y="4168270"/>
            <a:ext cx="129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벌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가</a:t>
            </a:r>
            <a:r>
              <a:rPr lang="en-US" altLang="ko-KR" sz="1600" dirty="0">
                <a:latin typeface="+mn-ea"/>
              </a:rPr>
              <a:t> 2</a:t>
            </a:r>
            <a:r>
              <a:rPr lang="ko-KR" altLang="en-US" sz="1600" dirty="0">
                <a:latin typeface="+mn-ea"/>
              </a:rPr>
              <a:t>일 때</a:t>
            </a:r>
            <a:endParaRPr lang="ko-KR" altLang="en-US" sz="1600" kern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0910-4D4F-23FB-5A78-41204D8AB18E}"/>
              </a:ext>
            </a:extLst>
          </p:cNvPr>
          <p:cNvSpPr txBox="1"/>
          <p:nvPr/>
        </p:nvSpPr>
        <p:spPr>
          <a:xfrm>
            <a:off x="5152138" y="4803283"/>
            <a:ext cx="129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벌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가</a:t>
            </a:r>
            <a:r>
              <a:rPr lang="en-US" altLang="ko-KR" sz="1600" dirty="0">
                <a:latin typeface="+mn-ea"/>
              </a:rPr>
              <a:t> 3</a:t>
            </a:r>
            <a:r>
              <a:rPr lang="ko-KR" altLang="en-US" sz="1600" dirty="0">
                <a:latin typeface="+mn-ea"/>
              </a:rPr>
              <a:t>일 때</a:t>
            </a:r>
            <a:endParaRPr lang="ko-KR" altLang="en-US" sz="1600" kern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04" name="표 6">
            <a:extLst>
              <a:ext uri="{FF2B5EF4-FFF2-40B4-BE49-F238E27FC236}">
                <a16:creationId xmlns:a16="http://schemas.microsoft.com/office/drawing/2014/main" id="{7A93EF0A-7273-C4F5-4933-C83D923FF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54322"/>
              </p:ext>
            </p:extLst>
          </p:nvPr>
        </p:nvGraphicFramePr>
        <p:xfrm>
          <a:off x="504154" y="3203559"/>
          <a:ext cx="4374824" cy="71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685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97515811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arr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C5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B55F88B4-D54A-7C99-2C9B-145AFA500AC5}"/>
                  </a:ext>
                </a:extLst>
              </p14:cNvPr>
              <p14:cNvContentPartPr/>
              <p14:nvPr/>
            </p14:nvContentPartPr>
            <p14:xfrm>
              <a:off x="1058379" y="3571559"/>
              <a:ext cx="534240" cy="347040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B55F88B4-D54A-7C99-2C9B-145AFA500A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4059" y="3567243"/>
                <a:ext cx="542880" cy="355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2073A168-4EE1-0098-28F8-B98F2E0A24C0}"/>
                  </a:ext>
                </a:extLst>
              </p14:cNvPr>
              <p14:cNvContentPartPr/>
              <p14:nvPr/>
            </p14:nvContentPartPr>
            <p14:xfrm>
              <a:off x="1588299" y="3566519"/>
              <a:ext cx="542880" cy="352800"/>
            </p14:xfrm>
          </p:contentPart>
        </mc:Choice>
        <mc:Fallback xmlns=""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2073A168-4EE1-0098-28F8-B98F2E0A24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3979" y="3562199"/>
                <a:ext cx="551520" cy="361440"/>
              </a:xfrm>
              <a:prstGeom prst="rect">
                <a:avLst/>
              </a:prstGeom>
            </p:spPr>
          </p:pic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53B6B162-1E82-535B-5669-A0EBAD6AC5EA}"/>
              </a:ext>
            </a:extLst>
          </p:cNvPr>
          <p:cNvSpPr txBox="1"/>
          <p:nvPr/>
        </p:nvSpPr>
        <p:spPr>
          <a:xfrm>
            <a:off x="7053010" y="3571980"/>
            <a:ext cx="1599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45 – 9 – 9 = 27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07B2A46-71E3-C434-24E4-DEB080D69EBA}"/>
              </a:ext>
            </a:extLst>
          </p:cNvPr>
          <p:cNvSpPr txBox="1"/>
          <p:nvPr/>
        </p:nvSpPr>
        <p:spPr>
          <a:xfrm>
            <a:off x="7053010" y="4168270"/>
            <a:ext cx="1599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45 – 9 – 4 = 32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B66D312-2F07-06CC-8704-3D791A82FB59}"/>
              </a:ext>
            </a:extLst>
          </p:cNvPr>
          <p:cNvSpPr txBox="1"/>
          <p:nvPr/>
        </p:nvSpPr>
        <p:spPr>
          <a:xfrm>
            <a:off x="8938486" y="3571980"/>
            <a:ext cx="1599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45 – 18 = 27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063AF09-AACE-342F-A047-EE1058D98076}"/>
              </a:ext>
            </a:extLst>
          </p:cNvPr>
          <p:cNvSpPr txBox="1"/>
          <p:nvPr/>
        </p:nvSpPr>
        <p:spPr>
          <a:xfrm>
            <a:off x="8938486" y="4168270"/>
            <a:ext cx="1599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45 – 22 = 23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1BC3C9-E0B4-11F8-8646-1880F7370CC7}"/>
              </a:ext>
            </a:extLst>
          </p:cNvPr>
          <p:cNvSpPr txBox="1"/>
          <p:nvPr/>
        </p:nvSpPr>
        <p:spPr>
          <a:xfrm>
            <a:off x="7508992" y="3100471"/>
            <a:ext cx="655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벌</a:t>
            </a:r>
            <a:r>
              <a:rPr lang="en-US" altLang="ko-KR" sz="1600" dirty="0">
                <a:latin typeface="+mn-ea"/>
              </a:rPr>
              <a:t>1</a:t>
            </a:r>
            <a:endParaRPr lang="ko-KR" altLang="en-US" sz="1600" kern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61D65B-0552-9D2C-863D-1A22876F551C}"/>
              </a:ext>
            </a:extLst>
          </p:cNvPr>
          <p:cNvSpPr txBox="1"/>
          <p:nvPr/>
        </p:nvSpPr>
        <p:spPr>
          <a:xfrm>
            <a:off x="9428482" y="3122591"/>
            <a:ext cx="655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벌</a:t>
            </a:r>
            <a:r>
              <a:rPr lang="en-US" altLang="ko-KR" sz="1600" dirty="0">
                <a:latin typeface="+mn-ea"/>
              </a:rPr>
              <a:t>2</a:t>
            </a:r>
            <a:endParaRPr lang="ko-KR" altLang="en-US" sz="1600" kern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EA2406-34C7-EBF4-67FD-371FBB976FCF}"/>
              </a:ext>
            </a:extLst>
          </p:cNvPr>
          <p:cNvSpPr txBox="1"/>
          <p:nvPr/>
        </p:nvSpPr>
        <p:spPr>
          <a:xfrm>
            <a:off x="7037613" y="4803283"/>
            <a:ext cx="1599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45 – 9 – 1 = 35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5D5958-2825-82B7-74D4-5CE1B9174DB1}"/>
              </a:ext>
            </a:extLst>
          </p:cNvPr>
          <p:cNvSpPr txBox="1"/>
          <p:nvPr/>
        </p:nvSpPr>
        <p:spPr>
          <a:xfrm>
            <a:off x="8923089" y="4803283"/>
            <a:ext cx="1599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45 – 23 = 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3BBC523-1760-F087-1A66-6A1D664213E3}"/>
                  </a:ext>
                </a:extLst>
              </p14:cNvPr>
              <p14:cNvContentPartPr/>
              <p14:nvPr/>
            </p14:nvContentPartPr>
            <p14:xfrm>
              <a:off x="6670345" y="6016509"/>
              <a:ext cx="1691640" cy="2696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3BBC523-1760-F087-1A66-6A1D664213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66025" y="6012189"/>
                <a:ext cx="17002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C3BB1099-44B5-91D8-6C4A-27118FBA7BC3}"/>
                  </a:ext>
                </a:extLst>
              </p14:cNvPr>
              <p14:cNvContentPartPr/>
              <p14:nvPr/>
            </p14:nvContentPartPr>
            <p14:xfrm>
              <a:off x="8554585" y="6033069"/>
              <a:ext cx="2497680" cy="26532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C3BB1099-44B5-91D8-6C4A-27118FBA7B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50265" y="6028749"/>
                <a:ext cx="2506320" cy="2739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1" name="표 6">
            <a:extLst>
              <a:ext uri="{FF2B5EF4-FFF2-40B4-BE49-F238E27FC236}">
                <a16:creationId xmlns:a16="http://schemas.microsoft.com/office/drawing/2014/main" id="{ECED8942-C1AD-A667-EC25-880DABD89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51158"/>
              </p:ext>
            </p:extLst>
          </p:nvPr>
        </p:nvGraphicFramePr>
        <p:xfrm>
          <a:off x="502110" y="4174995"/>
          <a:ext cx="437482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685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97515811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arr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C5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B502F9A0-E66D-28F5-0B48-E8AD0382E64D}"/>
                  </a:ext>
                </a:extLst>
              </p14:cNvPr>
              <p14:cNvContentPartPr/>
              <p14:nvPr/>
            </p14:nvContentPartPr>
            <p14:xfrm>
              <a:off x="1058379" y="4181475"/>
              <a:ext cx="534240" cy="34704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B502F9A0-E66D-28F5-0B48-E8AD0382E6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4059" y="4177159"/>
                <a:ext cx="542880" cy="355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A5837655-1211-505A-3513-87AC481571E5}"/>
                  </a:ext>
                </a:extLst>
              </p14:cNvPr>
              <p14:cNvContentPartPr/>
              <p14:nvPr/>
            </p14:nvContentPartPr>
            <p14:xfrm>
              <a:off x="2148686" y="4181475"/>
              <a:ext cx="542880" cy="35280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A5837655-1211-505A-3513-87AC481571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4366" y="4177155"/>
                <a:ext cx="551520" cy="3614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7" name="표 6">
            <a:extLst>
              <a:ext uri="{FF2B5EF4-FFF2-40B4-BE49-F238E27FC236}">
                <a16:creationId xmlns:a16="http://schemas.microsoft.com/office/drawing/2014/main" id="{EC6CB36C-44AA-C466-B00B-C639A6206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39078"/>
              </p:ext>
            </p:extLst>
          </p:nvPr>
        </p:nvGraphicFramePr>
        <p:xfrm>
          <a:off x="510984" y="4788731"/>
          <a:ext cx="437482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685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97515811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arr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C5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E0864774-93E1-C907-4E4A-CBA7C823B2DA}"/>
                  </a:ext>
                </a:extLst>
              </p14:cNvPr>
              <p14:cNvContentPartPr/>
              <p14:nvPr/>
            </p14:nvContentPartPr>
            <p14:xfrm>
              <a:off x="1065209" y="4795211"/>
              <a:ext cx="534240" cy="34704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E0864774-93E1-C907-4E4A-CBA7C823B2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889" y="4790895"/>
                <a:ext cx="542880" cy="355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CE6AC320-EAF2-181A-DC24-172ACB61F93B}"/>
                  </a:ext>
                </a:extLst>
              </p14:cNvPr>
              <p14:cNvContentPartPr/>
              <p14:nvPr/>
            </p14:nvContentPartPr>
            <p14:xfrm>
              <a:off x="2710636" y="4792331"/>
              <a:ext cx="542880" cy="35280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CE6AC320-EAF2-181A-DC24-172ACB61F9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6316" y="4788011"/>
                <a:ext cx="551520" cy="36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그룹 83">
            <a:extLst>
              <a:ext uri="{FF2B5EF4-FFF2-40B4-BE49-F238E27FC236}">
                <a16:creationId xmlns:a16="http://schemas.microsoft.com/office/drawing/2014/main" id="{117B69B7-D10E-5EF2-5961-A066A4AB95D2}"/>
              </a:ext>
            </a:extLst>
          </p:cNvPr>
          <p:cNvGrpSpPr/>
          <p:nvPr/>
        </p:nvGrpSpPr>
        <p:grpSpPr>
          <a:xfrm>
            <a:off x="8236989" y="5158989"/>
            <a:ext cx="1312560" cy="786240"/>
            <a:chOff x="8236989" y="5158989"/>
            <a:chExt cx="1312560" cy="78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C0E99E8F-B2B9-01CF-EB9C-AFAE800D60A2}"/>
                    </a:ext>
                  </a:extLst>
                </p14:cNvPr>
                <p14:cNvContentPartPr/>
                <p14:nvPr/>
              </p14:nvContentPartPr>
              <p14:xfrm>
                <a:off x="8299269" y="5186709"/>
                <a:ext cx="1171440" cy="75204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C0E99E8F-B2B9-01CF-EB9C-AFAE800D60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4949" y="5182389"/>
                  <a:ext cx="1180080" cy="7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699A9AEA-0103-9A9F-02F2-B3FA1CFD8B45}"/>
                    </a:ext>
                  </a:extLst>
                </p14:cNvPr>
                <p14:cNvContentPartPr/>
                <p14:nvPr/>
              </p14:nvContentPartPr>
              <p14:xfrm>
                <a:off x="8285589" y="5870349"/>
                <a:ext cx="108720" cy="7488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699A9AEA-0103-9A9F-02F2-B3FA1CFD8B4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1269" y="5866029"/>
                  <a:ext cx="117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EB7D1506-B299-510E-EA0B-8A7990009E17}"/>
                    </a:ext>
                  </a:extLst>
                </p14:cNvPr>
                <p14:cNvContentPartPr/>
                <p14:nvPr/>
              </p14:nvContentPartPr>
              <p14:xfrm>
                <a:off x="8236989" y="5158989"/>
                <a:ext cx="1296000" cy="76464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EB7D1506-B299-510E-EA0B-8A7990009E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32669" y="5154669"/>
                  <a:ext cx="13046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4B15FEAE-EA5E-2175-F0E9-FAC3A6E8900A}"/>
                    </a:ext>
                  </a:extLst>
                </p14:cNvPr>
                <p14:cNvContentPartPr/>
                <p14:nvPr/>
              </p14:nvContentPartPr>
              <p14:xfrm>
                <a:off x="9481509" y="5855229"/>
                <a:ext cx="68040" cy="7884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4B15FEAE-EA5E-2175-F0E9-FAC3A6E8900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77189" y="5850909"/>
                  <a:ext cx="76680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7B0DC7A7-605C-6EBB-06BA-EEE6CBED1284}"/>
                  </a:ext>
                </a:extLst>
              </p14:cNvPr>
              <p14:cNvContentPartPr/>
              <p14:nvPr/>
            </p14:nvContentPartPr>
            <p14:xfrm>
              <a:off x="1698669" y="5383629"/>
              <a:ext cx="886320" cy="2808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7B0DC7A7-605C-6EBB-06BA-EEE6CBED12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45029" y="5275989"/>
                <a:ext cx="9939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CEE6E2F1-579B-DC9D-4A8D-A297A7B6D8FF}"/>
                  </a:ext>
                </a:extLst>
              </p14:cNvPr>
              <p14:cNvContentPartPr/>
              <p14:nvPr/>
            </p14:nvContentPartPr>
            <p14:xfrm>
              <a:off x="3293109" y="5324589"/>
              <a:ext cx="1504440" cy="21600"/>
            </p14:xfrm>
          </p:contentPart>
        </mc:Choice>
        <mc:Fallback xmlns=""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CEE6E2F1-579B-DC9D-4A8D-A297A7B6D8F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39109" y="5216949"/>
                <a:ext cx="16120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DBD78420-1037-1516-EB18-5C2BA76294CA}"/>
                  </a:ext>
                </a:extLst>
              </p14:cNvPr>
              <p14:cNvContentPartPr/>
              <p14:nvPr/>
            </p14:nvContentPartPr>
            <p14:xfrm>
              <a:off x="3302469" y="5439429"/>
              <a:ext cx="1494360" cy="42840"/>
            </p14:xfrm>
          </p:contentPart>
        </mc:Choice>
        <mc:Fallback xmlns=""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DBD78420-1037-1516-EB18-5C2BA76294C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48469" y="5331789"/>
                <a:ext cx="1602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C9EAD34B-BABC-8299-76B8-F17B6B6160CB}"/>
                  </a:ext>
                </a:extLst>
              </p14:cNvPr>
              <p14:cNvContentPartPr/>
              <p14:nvPr/>
            </p14:nvContentPartPr>
            <p14:xfrm>
              <a:off x="2779389" y="4807629"/>
              <a:ext cx="402480" cy="355320"/>
            </p14:xfrm>
          </p:contentPart>
        </mc:Choice>
        <mc:Fallback xmlns=""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C9EAD34B-BABC-8299-76B8-F17B6B6160C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75069" y="4803309"/>
                <a:ext cx="411120" cy="36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7A9387C-04C3-72B2-E35D-3E16BE62570C}"/>
              </a:ext>
            </a:extLst>
          </p:cNvPr>
          <p:cNvGrpSpPr/>
          <p:nvPr/>
        </p:nvGrpSpPr>
        <p:grpSpPr>
          <a:xfrm>
            <a:off x="2805669" y="5238189"/>
            <a:ext cx="368280" cy="340920"/>
            <a:chOff x="2805669" y="5238189"/>
            <a:chExt cx="36828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9D39CC4F-3DCA-A2A8-955E-B9EABE338D78}"/>
                    </a:ext>
                  </a:extLst>
                </p14:cNvPr>
                <p14:cNvContentPartPr/>
                <p14:nvPr/>
              </p14:nvContentPartPr>
              <p14:xfrm>
                <a:off x="2988549" y="5245389"/>
                <a:ext cx="43560" cy="4428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9D39CC4F-3DCA-A2A8-955E-B9EABE338D7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84229" y="5241069"/>
                  <a:ext cx="522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77B29C47-F280-614A-E358-06544960DC67}"/>
                    </a:ext>
                  </a:extLst>
                </p14:cNvPr>
                <p14:cNvContentPartPr/>
                <p14:nvPr/>
              </p14:nvContentPartPr>
              <p14:xfrm>
                <a:off x="2805669" y="5238189"/>
                <a:ext cx="368280" cy="34092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77B29C47-F280-614A-E358-06544960DC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01349" y="5233869"/>
                  <a:ext cx="376920" cy="34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1D57E859-E37E-9BE5-FDD3-00B3B6D78AEC}"/>
                  </a:ext>
                </a:extLst>
              </p14:cNvPr>
              <p14:cNvContentPartPr/>
              <p14:nvPr/>
            </p14:nvContentPartPr>
            <p14:xfrm>
              <a:off x="4402269" y="5220909"/>
              <a:ext cx="362160" cy="36324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1D57E859-E37E-9BE5-FDD3-00B3B6D78AE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97949" y="5216589"/>
                <a:ext cx="370800" cy="37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BFA2A562-FC8A-30B7-8B46-8648325A332A}"/>
              </a:ext>
            </a:extLst>
          </p:cNvPr>
          <p:cNvGrpSpPr/>
          <p:nvPr/>
        </p:nvGrpSpPr>
        <p:grpSpPr>
          <a:xfrm>
            <a:off x="1163349" y="5254029"/>
            <a:ext cx="384120" cy="312840"/>
            <a:chOff x="1163349" y="5254029"/>
            <a:chExt cx="38412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920C8EB0-62EE-8662-64BD-73C8F00EFB80}"/>
                    </a:ext>
                  </a:extLst>
                </p14:cNvPr>
                <p14:cNvContentPartPr/>
                <p14:nvPr/>
              </p14:nvContentPartPr>
              <p14:xfrm>
                <a:off x="1317429" y="5354469"/>
                <a:ext cx="7920" cy="828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920C8EB0-62EE-8662-64BD-73C8F00EFB8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13109" y="5350149"/>
                  <a:ext cx="16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33B9A67D-9DFD-24C8-E5A6-90C1C59A584D}"/>
                    </a:ext>
                  </a:extLst>
                </p14:cNvPr>
                <p14:cNvContentPartPr/>
                <p14:nvPr/>
              </p14:nvContentPartPr>
              <p14:xfrm>
                <a:off x="1163349" y="5254029"/>
                <a:ext cx="384120" cy="3128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33B9A67D-9DFD-24C8-E5A6-90C1C59A58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59029" y="5249709"/>
                  <a:ext cx="392760" cy="32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D5FAA4D0-C34A-DF12-62E3-683A34F9AF7B}"/>
                  </a:ext>
                </a:extLst>
              </p14:cNvPr>
              <p14:cNvContentPartPr/>
              <p14:nvPr/>
            </p14:nvContentPartPr>
            <p14:xfrm>
              <a:off x="4450869" y="5212989"/>
              <a:ext cx="353880" cy="361800"/>
            </p14:xfrm>
          </p:contentPart>
        </mc:Choice>
        <mc:Fallback xmlns=""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D5FAA4D0-C34A-DF12-62E3-683A34F9AF7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46549" y="5208669"/>
                <a:ext cx="362520" cy="3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711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B7872-5570-48A5-93F1-267D4AE2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90"/>
            <a:ext cx="10515600" cy="890651"/>
          </a:xfrm>
        </p:spPr>
        <p:txBody>
          <a:bodyPr/>
          <a:lstStyle/>
          <a:p>
            <a:r>
              <a:rPr lang="ko-KR" altLang="en-US" dirty="0"/>
              <a:t>설명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85EC68AB-583A-46AC-9DB8-71F67367E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26848"/>
              </p:ext>
            </p:extLst>
          </p:nvPr>
        </p:nvGraphicFramePr>
        <p:xfrm>
          <a:off x="502110" y="1605830"/>
          <a:ext cx="4374824" cy="71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685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97515811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arr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C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1080AA6-188B-4B9E-A2B8-AB723F109AF3}"/>
              </a:ext>
            </a:extLst>
          </p:cNvPr>
          <p:cNvCxnSpPr>
            <a:cxnSpLocks/>
          </p:cNvCxnSpPr>
          <p:nvPr/>
        </p:nvCxnSpPr>
        <p:spPr>
          <a:xfrm>
            <a:off x="1306520" y="1405805"/>
            <a:ext cx="0" cy="219075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6">
            <a:extLst>
              <a:ext uri="{FF2B5EF4-FFF2-40B4-BE49-F238E27FC236}">
                <a16:creationId xmlns:a16="http://schemas.microsoft.com/office/drawing/2014/main" id="{0917B190-E96E-4E67-A6B4-36FC81C36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39128"/>
              </p:ext>
            </p:extLst>
          </p:nvPr>
        </p:nvGraphicFramePr>
        <p:xfrm>
          <a:off x="502110" y="2257017"/>
          <a:ext cx="4374824" cy="71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685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97515811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pre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18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27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A54D731-AD32-7CC9-978D-1AD3C84BDCA2}"/>
              </a:ext>
            </a:extLst>
          </p:cNvPr>
          <p:cNvSpPr txBox="1"/>
          <p:nvPr/>
        </p:nvSpPr>
        <p:spPr>
          <a:xfrm>
            <a:off x="4102265" y="968476"/>
            <a:ext cx="129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벌</a:t>
            </a:r>
            <a:r>
              <a:rPr lang="en-US" altLang="ko-KR" sz="1600" dirty="0">
                <a:latin typeface="+mn-ea"/>
              </a:rPr>
              <a:t>2 </a:t>
            </a:r>
            <a:r>
              <a:rPr lang="ko-KR" altLang="en-US" sz="1600" dirty="0">
                <a:latin typeface="+mn-ea"/>
              </a:rPr>
              <a:t>고정</a:t>
            </a:r>
            <a:endParaRPr lang="ko-KR" altLang="en-US" sz="1600" kern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FFFF65-3AA5-01C6-9C9F-E8FA48BE3E42}"/>
              </a:ext>
            </a:extLst>
          </p:cNvPr>
          <p:cNvCxnSpPr>
            <a:cxnSpLocks/>
          </p:cNvCxnSpPr>
          <p:nvPr/>
        </p:nvCxnSpPr>
        <p:spPr>
          <a:xfrm>
            <a:off x="4611695" y="1400492"/>
            <a:ext cx="0" cy="219075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D1D0CB-6F4C-C518-D1C4-F60059C7802D}"/>
              </a:ext>
            </a:extLst>
          </p:cNvPr>
          <p:cNvSpPr txBox="1"/>
          <p:nvPr/>
        </p:nvSpPr>
        <p:spPr>
          <a:xfrm>
            <a:off x="946447" y="973789"/>
            <a:ext cx="102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벌</a:t>
            </a:r>
            <a:r>
              <a:rPr lang="en-US" altLang="ko-KR" sz="1600" dirty="0">
                <a:latin typeface="+mn-ea"/>
              </a:rPr>
              <a:t>1 </a:t>
            </a:r>
            <a:r>
              <a:rPr lang="ko-KR" altLang="en-US" sz="1600" dirty="0">
                <a:latin typeface="+mn-ea"/>
              </a:rPr>
              <a:t>고정</a:t>
            </a:r>
            <a:endParaRPr lang="ko-KR" altLang="en-US" sz="1600" kern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080B5D-7291-3CB4-ECB8-F3D4737DF9FE}"/>
              </a:ext>
            </a:extLst>
          </p:cNvPr>
          <p:cNvSpPr txBox="1"/>
          <p:nvPr/>
        </p:nvSpPr>
        <p:spPr>
          <a:xfrm>
            <a:off x="2149059" y="1307030"/>
            <a:ext cx="1953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벌통은 </a:t>
            </a:r>
            <a:r>
              <a:rPr lang="en-US" altLang="ko-KR" sz="1600" dirty="0">
                <a:latin typeface="+mn-ea"/>
              </a:rPr>
              <a:t>1,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2, 3, 4, 5</a:t>
            </a:r>
            <a:endParaRPr lang="ko-KR" altLang="en-US" sz="1600" kern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4FD57-97FA-2151-C542-3140EE5584DC}"/>
              </a:ext>
            </a:extLst>
          </p:cNvPr>
          <p:cNvSpPr txBox="1"/>
          <p:nvPr/>
        </p:nvSpPr>
        <p:spPr>
          <a:xfrm>
            <a:off x="5167535" y="3553508"/>
            <a:ext cx="1292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벌통이</a:t>
            </a:r>
            <a:r>
              <a:rPr lang="en-US" altLang="ko-KR" sz="1600" dirty="0">
                <a:latin typeface="+mn-ea"/>
              </a:rPr>
              <a:t> 1</a:t>
            </a:r>
            <a:r>
              <a:rPr lang="ko-KR" altLang="en-US" sz="1600" dirty="0">
                <a:latin typeface="+mn-ea"/>
              </a:rPr>
              <a:t>일 때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29EFAF-F7DB-9814-DA7D-81C66D3E5E10}"/>
              </a:ext>
            </a:extLst>
          </p:cNvPr>
          <p:cNvSpPr txBox="1"/>
          <p:nvPr/>
        </p:nvSpPr>
        <p:spPr>
          <a:xfrm>
            <a:off x="5139827" y="4168270"/>
            <a:ext cx="1381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+mn-ea"/>
              </a:rPr>
              <a:t>벌통이</a:t>
            </a:r>
            <a:r>
              <a:rPr lang="en-US" altLang="ko-KR" sz="1600" dirty="0">
                <a:latin typeface="+mn-ea"/>
              </a:rPr>
              <a:t> 2</a:t>
            </a:r>
            <a:r>
              <a:rPr lang="ko-KR" altLang="en-US" sz="1600" dirty="0">
                <a:latin typeface="+mn-ea"/>
              </a:rPr>
              <a:t>일 때</a:t>
            </a:r>
            <a:endParaRPr lang="ko-KR" altLang="en-US" sz="1600" kern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0910-4D4F-23FB-5A78-41204D8AB18E}"/>
              </a:ext>
            </a:extLst>
          </p:cNvPr>
          <p:cNvSpPr txBox="1"/>
          <p:nvPr/>
        </p:nvSpPr>
        <p:spPr>
          <a:xfrm>
            <a:off x="5124430" y="4803283"/>
            <a:ext cx="1396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+mn-ea"/>
              </a:rPr>
              <a:t>벌통이</a:t>
            </a:r>
            <a:r>
              <a:rPr lang="en-US" altLang="ko-KR" sz="1600" dirty="0">
                <a:latin typeface="+mn-ea"/>
              </a:rPr>
              <a:t> 3</a:t>
            </a:r>
            <a:r>
              <a:rPr lang="ko-KR" altLang="en-US" sz="1600" dirty="0">
                <a:latin typeface="+mn-ea"/>
              </a:rPr>
              <a:t>일 때</a:t>
            </a:r>
            <a:endParaRPr lang="ko-KR" altLang="en-US" sz="1600" kern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04" name="표 6">
            <a:extLst>
              <a:ext uri="{FF2B5EF4-FFF2-40B4-BE49-F238E27FC236}">
                <a16:creationId xmlns:a16="http://schemas.microsoft.com/office/drawing/2014/main" id="{7A93EF0A-7273-C4F5-4933-C83D923FF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543344"/>
              </p:ext>
            </p:extLst>
          </p:nvPr>
        </p:nvGraphicFramePr>
        <p:xfrm>
          <a:off x="504154" y="3203559"/>
          <a:ext cx="4374824" cy="71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685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97515811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arr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C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B55F88B4-D54A-7C99-2C9B-145AFA500AC5}"/>
                  </a:ext>
                </a:extLst>
              </p14:cNvPr>
              <p14:cNvContentPartPr/>
              <p14:nvPr/>
            </p14:nvContentPartPr>
            <p14:xfrm>
              <a:off x="1058379" y="3571559"/>
              <a:ext cx="534240" cy="347040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B55F88B4-D54A-7C99-2C9B-145AFA500A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4059" y="3567243"/>
                <a:ext cx="542880" cy="355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2073A168-4EE1-0098-28F8-B98F2E0A24C0}"/>
                  </a:ext>
                </a:extLst>
              </p14:cNvPr>
              <p14:cNvContentPartPr/>
              <p14:nvPr/>
            </p14:nvContentPartPr>
            <p14:xfrm>
              <a:off x="4342928" y="3557734"/>
              <a:ext cx="542880" cy="352800"/>
            </p14:xfrm>
          </p:contentPart>
        </mc:Choice>
        <mc:Fallback xmlns=""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2073A168-4EE1-0098-28F8-B98F2E0A24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8608" y="3553414"/>
                <a:ext cx="551520" cy="361440"/>
              </a:xfrm>
              <a:prstGeom prst="rect">
                <a:avLst/>
              </a:prstGeom>
            </p:spPr>
          </p:pic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53B6B162-1E82-535B-5669-A0EBAD6AC5EA}"/>
              </a:ext>
            </a:extLst>
          </p:cNvPr>
          <p:cNvSpPr txBox="1"/>
          <p:nvPr/>
        </p:nvSpPr>
        <p:spPr>
          <a:xfrm>
            <a:off x="7101478" y="3584694"/>
            <a:ext cx="1480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18 – 9 = 9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07B2A46-71E3-C434-24E4-DEB080D69EBA}"/>
              </a:ext>
            </a:extLst>
          </p:cNvPr>
          <p:cNvSpPr txBox="1"/>
          <p:nvPr/>
        </p:nvSpPr>
        <p:spPr>
          <a:xfrm>
            <a:off x="7101476" y="4168270"/>
            <a:ext cx="1480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22 – 9 = 13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B66D312-2F07-06CC-8704-3D791A82FB59}"/>
              </a:ext>
            </a:extLst>
          </p:cNvPr>
          <p:cNvSpPr txBox="1"/>
          <p:nvPr/>
        </p:nvSpPr>
        <p:spPr>
          <a:xfrm>
            <a:off x="8938486" y="3553508"/>
            <a:ext cx="1599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36 – 9 = 27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063AF09-AACE-342F-A047-EE1058D98076}"/>
              </a:ext>
            </a:extLst>
          </p:cNvPr>
          <p:cNvSpPr txBox="1"/>
          <p:nvPr/>
        </p:nvSpPr>
        <p:spPr>
          <a:xfrm>
            <a:off x="8938486" y="4168270"/>
            <a:ext cx="1599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36 – 18 = 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1BC3C9-E0B4-11F8-8646-1880F7370CC7}"/>
              </a:ext>
            </a:extLst>
          </p:cNvPr>
          <p:cNvSpPr txBox="1"/>
          <p:nvPr/>
        </p:nvSpPr>
        <p:spPr>
          <a:xfrm>
            <a:off x="7508992" y="3081999"/>
            <a:ext cx="655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벌</a:t>
            </a:r>
            <a:r>
              <a:rPr lang="en-US" altLang="ko-KR" sz="1600" dirty="0">
                <a:latin typeface="+mn-ea"/>
              </a:rPr>
              <a:t>1</a:t>
            </a:r>
            <a:endParaRPr lang="ko-KR" altLang="en-US" sz="1600" kern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61D65B-0552-9D2C-863D-1A22876F551C}"/>
              </a:ext>
            </a:extLst>
          </p:cNvPr>
          <p:cNvSpPr txBox="1"/>
          <p:nvPr/>
        </p:nvSpPr>
        <p:spPr>
          <a:xfrm>
            <a:off x="9428482" y="3104119"/>
            <a:ext cx="655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벌</a:t>
            </a:r>
            <a:r>
              <a:rPr lang="en-US" altLang="ko-KR" sz="1600" dirty="0">
                <a:latin typeface="+mn-ea"/>
              </a:rPr>
              <a:t>2</a:t>
            </a:r>
            <a:endParaRPr lang="ko-KR" altLang="en-US" sz="1600" kern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EA2406-34C7-EBF4-67FD-371FBB976FCF}"/>
              </a:ext>
            </a:extLst>
          </p:cNvPr>
          <p:cNvSpPr txBox="1"/>
          <p:nvPr/>
        </p:nvSpPr>
        <p:spPr>
          <a:xfrm>
            <a:off x="7101476" y="4803283"/>
            <a:ext cx="148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23 – 9 = 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5D5958-2825-82B7-74D4-5CE1B9174DB1}"/>
              </a:ext>
            </a:extLst>
          </p:cNvPr>
          <p:cNvSpPr txBox="1"/>
          <p:nvPr/>
        </p:nvSpPr>
        <p:spPr>
          <a:xfrm>
            <a:off x="8923089" y="4803283"/>
            <a:ext cx="1599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36 – 22 = 14</a:t>
            </a:r>
          </a:p>
        </p:txBody>
      </p:sp>
      <p:graphicFrame>
        <p:nvGraphicFramePr>
          <p:cNvPr id="51" name="표 6">
            <a:extLst>
              <a:ext uri="{FF2B5EF4-FFF2-40B4-BE49-F238E27FC236}">
                <a16:creationId xmlns:a16="http://schemas.microsoft.com/office/drawing/2014/main" id="{ECED8942-C1AD-A667-EC25-880DABD89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43332"/>
              </p:ext>
            </p:extLst>
          </p:nvPr>
        </p:nvGraphicFramePr>
        <p:xfrm>
          <a:off x="502110" y="4174995"/>
          <a:ext cx="437482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685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97515811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arr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C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B502F9A0-E66D-28F5-0B48-E8AD0382E64D}"/>
                  </a:ext>
                </a:extLst>
              </p14:cNvPr>
              <p14:cNvContentPartPr/>
              <p14:nvPr/>
            </p14:nvContentPartPr>
            <p14:xfrm>
              <a:off x="1058379" y="4181475"/>
              <a:ext cx="534240" cy="34704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B502F9A0-E66D-28F5-0B48-E8AD0382E6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4059" y="4177159"/>
                <a:ext cx="542880" cy="35567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7" name="표 6">
            <a:extLst>
              <a:ext uri="{FF2B5EF4-FFF2-40B4-BE49-F238E27FC236}">
                <a16:creationId xmlns:a16="http://schemas.microsoft.com/office/drawing/2014/main" id="{EC6CB36C-44AA-C466-B00B-C639A6206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1523"/>
              </p:ext>
            </p:extLst>
          </p:nvPr>
        </p:nvGraphicFramePr>
        <p:xfrm>
          <a:off x="510984" y="4788731"/>
          <a:ext cx="437482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685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97515811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arr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C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E0864774-93E1-C907-4E4A-CBA7C823B2DA}"/>
                  </a:ext>
                </a:extLst>
              </p14:cNvPr>
              <p14:cNvContentPartPr/>
              <p14:nvPr/>
            </p14:nvContentPartPr>
            <p14:xfrm>
              <a:off x="1065209" y="4795211"/>
              <a:ext cx="534240" cy="34704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E0864774-93E1-C907-4E4A-CBA7C823B2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889" y="4790895"/>
                <a:ext cx="542880" cy="355671"/>
              </a:xfrm>
              <a:prstGeom prst="rect">
                <a:avLst/>
              </a:prstGeom>
            </p:spPr>
          </p:pic>
        </mc:Fallback>
      </mc:AlternateContent>
      <p:pic>
        <p:nvPicPr>
          <p:cNvPr id="54" name="그림 53">
            <a:extLst>
              <a:ext uri="{FF2B5EF4-FFF2-40B4-BE49-F238E27FC236}">
                <a16:creationId xmlns:a16="http://schemas.microsoft.com/office/drawing/2014/main" id="{234504E6-2301-8B65-94AD-F30884E4564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6532" b="23367"/>
          <a:stretch/>
        </p:blipFill>
        <p:spPr>
          <a:xfrm>
            <a:off x="4858462" y="5769308"/>
            <a:ext cx="7133364" cy="8685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6701F3BD-CC0A-1D99-DCA6-58325CB6909A}"/>
                  </a:ext>
                </a:extLst>
              </p14:cNvPr>
              <p14:cNvContentPartPr/>
              <p14:nvPr/>
            </p14:nvContentPartPr>
            <p14:xfrm>
              <a:off x="4328292" y="4176844"/>
              <a:ext cx="542880" cy="35280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6701F3BD-CC0A-1D99-DCA6-58325CB690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3972" y="4172524"/>
                <a:ext cx="5515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CA6DDED5-304F-ECCF-BCCD-E73C70B42CCE}"/>
                  </a:ext>
                </a:extLst>
              </p14:cNvPr>
              <p14:cNvContentPartPr/>
              <p14:nvPr/>
            </p14:nvContentPartPr>
            <p14:xfrm>
              <a:off x="4332914" y="4800297"/>
              <a:ext cx="542880" cy="35280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CA6DDED5-304F-ECCF-BCCD-E73C70B42C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8594" y="4795977"/>
                <a:ext cx="5515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039A01B-0A29-0534-8E62-37C14CAB9092}"/>
                  </a:ext>
                </a:extLst>
              </p14:cNvPr>
              <p14:cNvContentPartPr/>
              <p14:nvPr/>
            </p14:nvContentPartPr>
            <p14:xfrm>
              <a:off x="8248509" y="6062589"/>
              <a:ext cx="2084760" cy="2786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039A01B-0A29-0534-8E62-37C14CAB90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44189" y="6058269"/>
                <a:ext cx="20934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5B1069C-03DF-A1A9-455A-7694954D278D}"/>
                  </a:ext>
                </a:extLst>
              </p14:cNvPr>
              <p14:cNvContentPartPr/>
              <p14:nvPr/>
            </p14:nvContentPartPr>
            <p14:xfrm>
              <a:off x="8263989" y="6141069"/>
              <a:ext cx="2056320" cy="2242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5B1069C-03DF-A1A9-455A-7694954D27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59669" y="6136749"/>
                <a:ext cx="20649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4E2DA79-5FBB-9F7F-17AC-283968360DB6}"/>
                  </a:ext>
                </a:extLst>
              </p14:cNvPr>
              <p14:cNvContentPartPr/>
              <p14:nvPr/>
            </p14:nvContentPartPr>
            <p14:xfrm>
              <a:off x="6719589" y="6093189"/>
              <a:ext cx="1331640" cy="2541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4E2DA79-5FBB-9F7F-17AC-283968360D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15269" y="6088869"/>
                <a:ext cx="13402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1EA844C-1A6C-5B3E-9054-1D3568BEBBE7}"/>
                  </a:ext>
                </a:extLst>
              </p14:cNvPr>
              <p14:cNvContentPartPr/>
              <p14:nvPr/>
            </p14:nvContentPartPr>
            <p14:xfrm>
              <a:off x="6705189" y="6141069"/>
              <a:ext cx="1345680" cy="2325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1EA844C-1A6C-5B3E-9054-1D3568BEBB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00869" y="6136749"/>
                <a:ext cx="135432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42D1AA-A2ED-7301-F94A-1F4D5FECDE29}"/>
              </a:ext>
            </a:extLst>
          </p:cNvPr>
          <p:cNvGrpSpPr/>
          <p:nvPr/>
        </p:nvGrpSpPr>
        <p:grpSpPr>
          <a:xfrm>
            <a:off x="9699669" y="5239629"/>
            <a:ext cx="111240" cy="746640"/>
            <a:chOff x="9699669" y="5239629"/>
            <a:chExt cx="111240" cy="74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D47B190D-56BF-1CD1-C8B4-F346A10DC391}"/>
                    </a:ext>
                  </a:extLst>
                </p14:cNvPr>
                <p14:cNvContentPartPr/>
                <p14:nvPr/>
              </p14:nvContentPartPr>
              <p14:xfrm>
                <a:off x="9719829" y="5239629"/>
                <a:ext cx="91080" cy="7218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D47B190D-56BF-1CD1-C8B4-F346A10DC39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15509" y="5235309"/>
                  <a:ext cx="99720" cy="73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853401E-6ACD-7C7B-A053-F768DF9B502F}"/>
                    </a:ext>
                  </a:extLst>
                </p14:cNvPr>
                <p14:cNvContentPartPr/>
                <p14:nvPr/>
              </p14:nvContentPartPr>
              <p14:xfrm>
                <a:off x="9699669" y="5904909"/>
                <a:ext cx="81360" cy="81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853401E-6ACD-7C7B-A053-F768DF9B50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95349" y="5900589"/>
                  <a:ext cx="9000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DE51737-76D2-BCDD-A3DF-4858CDC6F0B2}"/>
              </a:ext>
            </a:extLst>
          </p:cNvPr>
          <p:cNvGrpSpPr/>
          <p:nvPr/>
        </p:nvGrpSpPr>
        <p:grpSpPr>
          <a:xfrm>
            <a:off x="7903989" y="5216589"/>
            <a:ext cx="188280" cy="790920"/>
            <a:chOff x="7903989" y="5216589"/>
            <a:chExt cx="188280" cy="79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CCA6E2A-E3B5-1CB2-0AFF-62D809C0AC5E}"/>
                    </a:ext>
                  </a:extLst>
                </p14:cNvPr>
                <p14:cNvContentPartPr/>
                <p14:nvPr/>
              </p14:nvContentPartPr>
              <p14:xfrm>
                <a:off x="7980669" y="5216589"/>
                <a:ext cx="16920" cy="7822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CCA6E2A-E3B5-1CB2-0AFF-62D809C0AC5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76349" y="5212269"/>
                  <a:ext cx="2556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541C3D4-08AC-4BE7-1D71-EC6FE2ED23E2}"/>
                    </a:ext>
                  </a:extLst>
                </p14:cNvPr>
                <p14:cNvContentPartPr/>
                <p14:nvPr/>
              </p14:nvContentPartPr>
              <p14:xfrm>
                <a:off x="7903989" y="5897709"/>
                <a:ext cx="188280" cy="1098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541C3D4-08AC-4BE7-1D71-EC6FE2ED23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99669" y="5893389"/>
                  <a:ext cx="196920" cy="1184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68" name="표 6">
            <a:extLst>
              <a:ext uri="{FF2B5EF4-FFF2-40B4-BE49-F238E27FC236}">
                <a16:creationId xmlns:a16="http://schemas.microsoft.com/office/drawing/2014/main" id="{D0428E69-265D-DBC2-EC3E-F62608CD6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530036"/>
              </p:ext>
            </p:extLst>
          </p:nvPr>
        </p:nvGraphicFramePr>
        <p:xfrm>
          <a:off x="515966" y="4875532"/>
          <a:ext cx="4374824" cy="71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685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97515811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pre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18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27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7820E850-C565-15FE-ED9D-62920B188E18}"/>
                  </a:ext>
                </a:extLst>
              </p14:cNvPr>
              <p14:cNvContentPartPr/>
              <p14:nvPr/>
            </p14:nvContentPartPr>
            <p14:xfrm>
              <a:off x="1652229" y="5406309"/>
              <a:ext cx="1475280" cy="19080"/>
            </p14:xfrm>
          </p:contentPart>
        </mc:Choice>
        <mc:Fallback xmlns=""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7820E850-C565-15FE-ED9D-62920B188E1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98589" y="5298309"/>
                <a:ext cx="15829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34123086-1688-10A4-7AF7-CC35BA08E1B5}"/>
                  </a:ext>
                </a:extLst>
              </p14:cNvPr>
              <p14:cNvContentPartPr/>
              <p14:nvPr/>
            </p14:nvContentPartPr>
            <p14:xfrm>
              <a:off x="2837709" y="5416389"/>
              <a:ext cx="1379880" cy="33840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34123086-1688-10A4-7AF7-CC35BA08E1B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83709" y="5308749"/>
                <a:ext cx="14875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1" name="잉크 100">
                <a:extLst>
                  <a:ext uri="{FF2B5EF4-FFF2-40B4-BE49-F238E27FC236}">
                    <a16:creationId xmlns:a16="http://schemas.microsoft.com/office/drawing/2014/main" id="{B7DF51AB-4C36-F682-3870-AEF8BD197F8C}"/>
                  </a:ext>
                </a:extLst>
              </p14:cNvPr>
              <p14:cNvContentPartPr/>
              <p14:nvPr/>
            </p14:nvContentPartPr>
            <p14:xfrm>
              <a:off x="3890349" y="5237469"/>
              <a:ext cx="375480" cy="338400"/>
            </p14:xfrm>
          </p:contentPart>
        </mc:Choice>
        <mc:Fallback xmlns="">
          <p:pic>
            <p:nvPicPr>
              <p:cNvPr id="101" name="잉크 100">
                <a:extLst>
                  <a:ext uri="{FF2B5EF4-FFF2-40B4-BE49-F238E27FC236}">
                    <a16:creationId xmlns:a16="http://schemas.microsoft.com/office/drawing/2014/main" id="{B7DF51AB-4C36-F682-3870-AEF8BD197F8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86029" y="5233149"/>
                <a:ext cx="3841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2" name="잉크 101">
                <a:extLst>
                  <a:ext uri="{FF2B5EF4-FFF2-40B4-BE49-F238E27FC236}">
                    <a16:creationId xmlns:a16="http://schemas.microsoft.com/office/drawing/2014/main" id="{27CC6B2D-6344-04C4-BE6F-DE117D000F5C}"/>
                  </a:ext>
                </a:extLst>
              </p14:cNvPr>
              <p14:cNvContentPartPr/>
              <p14:nvPr/>
            </p14:nvContentPartPr>
            <p14:xfrm>
              <a:off x="2258109" y="5269149"/>
              <a:ext cx="390600" cy="335160"/>
            </p14:xfrm>
          </p:contentPart>
        </mc:Choice>
        <mc:Fallback xmlns="">
          <p:pic>
            <p:nvPicPr>
              <p:cNvPr id="102" name="잉크 101">
                <a:extLst>
                  <a:ext uri="{FF2B5EF4-FFF2-40B4-BE49-F238E27FC236}">
                    <a16:creationId xmlns:a16="http://schemas.microsoft.com/office/drawing/2014/main" id="{27CC6B2D-6344-04C4-BE6F-DE117D000F5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53789" y="5264829"/>
                <a:ext cx="39924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F58D65F4-B217-5222-BF1B-9B5947BFD398}"/>
                  </a:ext>
                </a:extLst>
              </p14:cNvPr>
              <p14:cNvContentPartPr/>
              <p14:nvPr/>
            </p14:nvContentPartPr>
            <p14:xfrm>
              <a:off x="2777589" y="5217669"/>
              <a:ext cx="434160" cy="412920"/>
            </p14:xfrm>
          </p:contentPart>
        </mc:Choice>
        <mc:Fallback xmlns=""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F58D65F4-B217-5222-BF1B-9B5947BFD39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73269" y="5213349"/>
                <a:ext cx="4428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284D54EC-E3FA-8EFF-FA9F-3F2A31A713A9}"/>
                  </a:ext>
                </a:extLst>
              </p14:cNvPr>
              <p14:cNvContentPartPr/>
              <p14:nvPr/>
            </p14:nvContentPartPr>
            <p14:xfrm>
              <a:off x="1176669" y="5251509"/>
              <a:ext cx="405000" cy="32616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284D54EC-E3FA-8EFF-FA9F-3F2A31A713A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72349" y="5247189"/>
                <a:ext cx="413640" cy="3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028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표 6">
            <a:extLst>
              <a:ext uri="{FF2B5EF4-FFF2-40B4-BE49-F238E27FC236}">
                <a16:creationId xmlns:a16="http://schemas.microsoft.com/office/drawing/2014/main" id="{D0428E69-265D-DBC2-EC3E-F62608CD6B52}"/>
              </a:ext>
            </a:extLst>
          </p:cNvPr>
          <p:cNvGraphicFramePr>
            <a:graphicFrameLocks noGrp="1"/>
          </p:cNvGraphicFramePr>
          <p:nvPr/>
        </p:nvGraphicFramePr>
        <p:xfrm>
          <a:off x="515966" y="4875532"/>
          <a:ext cx="4374824" cy="71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685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97515811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pre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18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27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A39B7872-5570-48A5-93F1-267D4AE2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90"/>
            <a:ext cx="10515600" cy="890651"/>
          </a:xfrm>
        </p:spPr>
        <p:txBody>
          <a:bodyPr/>
          <a:lstStyle/>
          <a:p>
            <a:r>
              <a:rPr lang="ko-KR" altLang="en-US" dirty="0"/>
              <a:t>설명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85EC68AB-583A-46AC-9DB8-71F67367E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184899"/>
              </p:ext>
            </p:extLst>
          </p:nvPr>
        </p:nvGraphicFramePr>
        <p:xfrm>
          <a:off x="502110" y="1605830"/>
          <a:ext cx="4374824" cy="71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685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97515811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arr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C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1080AA6-188B-4B9E-A2B8-AB723F109AF3}"/>
              </a:ext>
            </a:extLst>
          </p:cNvPr>
          <p:cNvCxnSpPr>
            <a:cxnSpLocks/>
          </p:cNvCxnSpPr>
          <p:nvPr/>
        </p:nvCxnSpPr>
        <p:spPr>
          <a:xfrm>
            <a:off x="1306520" y="1405805"/>
            <a:ext cx="0" cy="219075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6">
            <a:extLst>
              <a:ext uri="{FF2B5EF4-FFF2-40B4-BE49-F238E27FC236}">
                <a16:creationId xmlns:a16="http://schemas.microsoft.com/office/drawing/2014/main" id="{0917B190-E96E-4E67-A6B4-36FC81C3678A}"/>
              </a:ext>
            </a:extLst>
          </p:cNvPr>
          <p:cNvGraphicFramePr>
            <a:graphicFrameLocks noGrp="1"/>
          </p:cNvGraphicFramePr>
          <p:nvPr/>
        </p:nvGraphicFramePr>
        <p:xfrm>
          <a:off x="502110" y="2257017"/>
          <a:ext cx="4374824" cy="71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685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97515811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pre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18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27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A54D731-AD32-7CC9-978D-1AD3C84BDCA2}"/>
              </a:ext>
            </a:extLst>
          </p:cNvPr>
          <p:cNvSpPr txBox="1"/>
          <p:nvPr/>
        </p:nvSpPr>
        <p:spPr>
          <a:xfrm>
            <a:off x="4102265" y="968476"/>
            <a:ext cx="129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ea typeface="한컴 말랑말랑 Regular" panose="020F0303000000000000" pitchFamily="50" charset="-127"/>
              </a:rPr>
              <a:t>벌</a:t>
            </a:r>
            <a:r>
              <a:rPr lang="en-US" altLang="ko-KR" sz="1600" dirty="0">
                <a:ea typeface="한컴 말랑말랑 Regular" panose="020F0303000000000000" pitchFamily="50" charset="-127"/>
              </a:rPr>
              <a:t>2 </a:t>
            </a:r>
            <a:r>
              <a:rPr lang="ko-KR" altLang="en-US" sz="1600" dirty="0">
                <a:ea typeface="한컴 말랑말랑 Regular" panose="020F0303000000000000" pitchFamily="50" charset="-127"/>
              </a:rPr>
              <a:t>고정</a:t>
            </a:r>
            <a:endParaRPr lang="ko-KR" altLang="en-US" sz="1600" kern="1200" dirty="0">
              <a:solidFill>
                <a:schemeClr val="tx1"/>
              </a:solidFill>
              <a:ea typeface="한컴 말랑말랑 Regular" panose="020F0303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FFFF65-3AA5-01C6-9C9F-E8FA48BE3E42}"/>
              </a:ext>
            </a:extLst>
          </p:cNvPr>
          <p:cNvCxnSpPr>
            <a:cxnSpLocks/>
          </p:cNvCxnSpPr>
          <p:nvPr/>
        </p:nvCxnSpPr>
        <p:spPr>
          <a:xfrm>
            <a:off x="4611695" y="1400492"/>
            <a:ext cx="0" cy="219075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D1D0CB-6F4C-C518-D1C4-F60059C7802D}"/>
              </a:ext>
            </a:extLst>
          </p:cNvPr>
          <p:cNvSpPr txBox="1"/>
          <p:nvPr/>
        </p:nvSpPr>
        <p:spPr>
          <a:xfrm>
            <a:off x="946447" y="973789"/>
            <a:ext cx="102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ea typeface="한컴 말랑말랑 Regular" panose="020F0303000000000000" pitchFamily="50" charset="-127"/>
              </a:rPr>
              <a:t>벌통</a:t>
            </a:r>
            <a:r>
              <a:rPr lang="en-US" altLang="ko-KR" sz="1600" dirty="0">
                <a:ea typeface="한컴 말랑말랑 Regular" panose="020F0303000000000000" pitchFamily="50" charset="-127"/>
              </a:rPr>
              <a:t> </a:t>
            </a:r>
            <a:r>
              <a:rPr lang="ko-KR" altLang="en-US" sz="1600" dirty="0">
                <a:ea typeface="한컴 말랑말랑 Regular" panose="020F0303000000000000" pitchFamily="50" charset="-127"/>
              </a:rPr>
              <a:t>고정</a:t>
            </a:r>
            <a:endParaRPr lang="ko-KR" altLang="en-US" sz="1600" kern="1200" dirty="0">
              <a:solidFill>
                <a:schemeClr val="tx1"/>
              </a:solidFill>
              <a:ea typeface="한컴 말랑말랑 Regular" panose="020F03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080B5D-7291-3CB4-ECB8-F3D4737DF9FE}"/>
              </a:ext>
            </a:extLst>
          </p:cNvPr>
          <p:cNvSpPr txBox="1"/>
          <p:nvPr/>
        </p:nvSpPr>
        <p:spPr>
          <a:xfrm>
            <a:off x="2149059" y="1307030"/>
            <a:ext cx="1760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ea typeface="한컴 말랑말랑 Regular" panose="020F0303000000000000" pitchFamily="50" charset="-127"/>
              </a:rPr>
              <a:t>벌</a:t>
            </a:r>
            <a:r>
              <a:rPr lang="en-US" altLang="ko-KR" sz="1600" dirty="0">
                <a:ea typeface="한컴 말랑말랑 Regular" panose="020F0303000000000000" pitchFamily="50" charset="-127"/>
              </a:rPr>
              <a:t>1</a:t>
            </a:r>
            <a:r>
              <a:rPr lang="ko-KR" altLang="en-US" sz="1600" dirty="0">
                <a:ea typeface="한컴 말랑말랑 Regular" panose="020F0303000000000000" pitchFamily="50" charset="-127"/>
              </a:rPr>
              <a:t>은 </a:t>
            </a:r>
            <a:r>
              <a:rPr lang="en-US" altLang="ko-KR" sz="1600" dirty="0">
                <a:ea typeface="한컴 말랑말랑 Regular" panose="020F0303000000000000" pitchFamily="50" charset="-127"/>
              </a:rPr>
              <a:t>1,</a:t>
            </a:r>
            <a:r>
              <a:rPr lang="ko-KR" altLang="en-US" sz="1600" dirty="0">
                <a:ea typeface="한컴 말랑말랑 Regular" panose="020F0303000000000000" pitchFamily="50" charset="-127"/>
              </a:rPr>
              <a:t> </a:t>
            </a:r>
            <a:r>
              <a:rPr lang="en-US" altLang="ko-KR" sz="1600" dirty="0">
                <a:ea typeface="한컴 말랑말랑 Regular" panose="020F0303000000000000" pitchFamily="50" charset="-127"/>
              </a:rPr>
              <a:t>2, 3, 4, 5</a:t>
            </a:r>
            <a:endParaRPr lang="ko-KR" altLang="en-US" sz="1600" kern="1200" dirty="0">
              <a:solidFill>
                <a:schemeClr val="tx1"/>
              </a:solidFill>
              <a:ea typeface="한컴 말랑말랑 Regular" panose="020F03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4FD57-97FA-2151-C542-3140EE5584DC}"/>
              </a:ext>
            </a:extLst>
          </p:cNvPr>
          <p:cNvSpPr txBox="1"/>
          <p:nvPr/>
        </p:nvSpPr>
        <p:spPr>
          <a:xfrm>
            <a:off x="5167535" y="3553508"/>
            <a:ext cx="129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ea typeface="한컴 말랑말랑 Regular" panose="020F0303000000000000" pitchFamily="50" charset="-127"/>
              </a:rPr>
              <a:t>벌</a:t>
            </a:r>
            <a:r>
              <a:rPr lang="en-US" altLang="ko-KR" sz="1600" dirty="0">
                <a:ea typeface="한컴 말랑말랑 Regular" panose="020F0303000000000000" pitchFamily="50" charset="-127"/>
              </a:rPr>
              <a:t>1</a:t>
            </a:r>
            <a:r>
              <a:rPr lang="ko-KR" altLang="en-US" sz="1600" dirty="0">
                <a:ea typeface="한컴 말랑말랑 Regular" panose="020F0303000000000000" pitchFamily="50" charset="-127"/>
              </a:rPr>
              <a:t>이</a:t>
            </a:r>
            <a:r>
              <a:rPr lang="en-US" altLang="ko-KR" sz="1600" dirty="0">
                <a:ea typeface="한컴 말랑말랑 Regular" panose="020F0303000000000000" pitchFamily="50" charset="-127"/>
              </a:rPr>
              <a:t> 1</a:t>
            </a:r>
            <a:r>
              <a:rPr lang="ko-KR" altLang="en-US" sz="1600" dirty="0">
                <a:ea typeface="한컴 말랑말랑 Regular" panose="020F0303000000000000" pitchFamily="50" charset="-127"/>
              </a:rPr>
              <a:t>일 때</a:t>
            </a:r>
            <a:endParaRPr lang="en-US" altLang="ko-KR" sz="1600" dirty="0">
              <a:ea typeface="한컴 말랑말랑 Regular" panose="020F03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29EFAF-F7DB-9814-DA7D-81C66D3E5E10}"/>
              </a:ext>
            </a:extLst>
          </p:cNvPr>
          <p:cNvSpPr txBox="1"/>
          <p:nvPr/>
        </p:nvSpPr>
        <p:spPr>
          <a:xfrm>
            <a:off x="5139827" y="4168270"/>
            <a:ext cx="1381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ea typeface="한컴 말랑말랑 Regular" panose="020F0303000000000000" pitchFamily="50" charset="-127"/>
              </a:rPr>
              <a:t>벌</a:t>
            </a:r>
            <a:r>
              <a:rPr lang="en-US" altLang="ko-KR" sz="1600" dirty="0">
                <a:ea typeface="한컴 말랑말랑 Regular" panose="020F0303000000000000" pitchFamily="50" charset="-127"/>
              </a:rPr>
              <a:t>1</a:t>
            </a:r>
            <a:r>
              <a:rPr lang="ko-KR" altLang="en-US" sz="1600" dirty="0">
                <a:ea typeface="한컴 말랑말랑 Regular" panose="020F0303000000000000" pitchFamily="50" charset="-127"/>
              </a:rPr>
              <a:t>이</a:t>
            </a:r>
            <a:r>
              <a:rPr lang="en-US" altLang="ko-KR" sz="1600" dirty="0">
                <a:ea typeface="한컴 말랑말랑 Regular" panose="020F0303000000000000" pitchFamily="50" charset="-127"/>
              </a:rPr>
              <a:t> 2</a:t>
            </a:r>
            <a:r>
              <a:rPr lang="ko-KR" altLang="en-US" sz="1600" dirty="0">
                <a:ea typeface="한컴 말랑말랑 Regular" panose="020F0303000000000000" pitchFamily="50" charset="-127"/>
              </a:rPr>
              <a:t>일 때</a:t>
            </a:r>
            <a:endParaRPr lang="ko-KR" altLang="en-US" sz="1600" kern="1200" dirty="0">
              <a:solidFill>
                <a:schemeClr val="tx1"/>
              </a:solidFill>
              <a:ea typeface="한컴 말랑말랑 Regular" panose="020F0303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0910-4D4F-23FB-5A78-41204D8AB18E}"/>
              </a:ext>
            </a:extLst>
          </p:cNvPr>
          <p:cNvSpPr txBox="1"/>
          <p:nvPr/>
        </p:nvSpPr>
        <p:spPr>
          <a:xfrm>
            <a:off x="5124430" y="4803283"/>
            <a:ext cx="1396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ea typeface="한컴 말랑말랑 Regular" panose="020F0303000000000000" pitchFamily="50" charset="-127"/>
              </a:rPr>
              <a:t>벌</a:t>
            </a:r>
            <a:r>
              <a:rPr lang="en-US" altLang="ko-KR" sz="1600" dirty="0">
                <a:ea typeface="한컴 말랑말랑 Regular" panose="020F0303000000000000" pitchFamily="50" charset="-127"/>
              </a:rPr>
              <a:t>1</a:t>
            </a:r>
            <a:r>
              <a:rPr lang="ko-KR" altLang="en-US" sz="1600" dirty="0">
                <a:ea typeface="한컴 말랑말랑 Regular" panose="020F0303000000000000" pitchFamily="50" charset="-127"/>
              </a:rPr>
              <a:t>이</a:t>
            </a:r>
            <a:r>
              <a:rPr lang="en-US" altLang="ko-KR" sz="1600" dirty="0">
                <a:ea typeface="한컴 말랑말랑 Regular" panose="020F0303000000000000" pitchFamily="50" charset="-127"/>
              </a:rPr>
              <a:t> 3</a:t>
            </a:r>
            <a:r>
              <a:rPr lang="ko-KR" altLang="en-US" sz="1600" dirty="0">
                <a:ea typeface="한컴 말랑말랑 Regular" panose="020F0303000000000000" pitchFamily="50" charset="-127"/>
              </a:rPr>
              <a:t>일 때</a:t>
            </a:r>
            <a:endParaRPr lang="ko-KR" altLang="en-US" sz="1600" kern="1200" dirty="0">
              <a:solidFill>
                <a:schemeClr val="tx1"/>
              </a:solidFill>
              <a:ea typeface="한컴 말랑말랑 Regular" panose="020F0303000000000000" pitchFamily="50" charset="-127"/>
            </a:endParaRPr>
          </a:p>
        </p:txBody>
      </p:sp>
      <p:graphicFrame>
        <p:nvGraphicFramePr>
          <p:cNvPr id="104" name="표 6">
            <a:extLst>
              <a:ext uri="{FF2B5EF4-FFF2-40B4-BE49-F238E27FC236}">
                <a16:creationId xmlns:a16="http://schemas.microsoft.com/office/drawing/2014/main" id="{7A93EF0A-7273-C4F5-4933-C83D923FF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84618"/>
              </p:ext>
            </p:extLst>
          </p:nvPr>
        </p:nvGraphicFramePr>
        <p:xfrm>
          <a:off x="504154" y="3203559"/>
          <a:ext cx="4374824" cy="71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685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97515811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arr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C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B55F88B4-D54A-7C99-2C9B-145AFA500AC5}"/>
                  </a:ext>
                </a:extLst>
              </p14:cNvPr>
              <p14:cNvContentPartPr/>
              <p14:nvPr/>
            </p14:nvContentPartPr>
            <p14:xfrm>
              <a:off x="1614820" y="3561259"/>
              <a:ext cx="534240" cy="347040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B55F88B4-D54A-7C99-2C9B-145AFA500A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0500" y="3556943"/>
                <a:ext cx="542880" cy="355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2073A168-4EE1-0098-28F8-B98F2E0A24C0}"/>
                  </a:ext>
                </a:extLst>
              </p14:cNvPr>
              <p14:cNvContentPartPr/>
              <p14:nvPr/>
            </p14:nvContentPartPr>
            <p14:xfrm>
              <a:off x="4342928" y="3557734"/>
              <a:ext cx="542880" cy="352800"/>
            </p14:xfrm>
          </p:contentPart>
        </mc:Choice>
        <mc:Fallback xmlns=""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2073A168-4EE1-0098-28F8-B98F2E0A24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8608" y="3553414"/>
                <a:ext cx="551520" cy="361440"/>
              </a:xfrm>
              <a:prstGeom prst="rect">
                <a:avLst/>
              </a:prstGeom>
            </p:spPr>
          </p:pic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53B6B162-1E82-535B-5669-A0EBAD6AC5EA}"/>
              </a:ext>
            </a:extLst>
          </p:cNvPr>
          <p:cNvSpPr txBox="1"/>
          <p:nvPr/>
        </p:nvSpPr>
        <p:spPr>
          <a:xfrm>
            <a:off x="7101477" y="3580405"/>
            <a:ext cx="1480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ea typeface="한컴 말랑말랑 Regular" panose="020F0303000000000000" pitchFamily="50" charset="-127"/>
              </a:rPr>
              <a:t>9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07B2A46-71E3-C434-24E4-DEB080D69EBA}"/>
              </a:ext>
            </a:extLst>
          </p:cNvPr>
          <p:cNvSpPr txBox="1"/>
          <p:nvPr/>
        </p:nvSpPr>
        <p:spPr>
          <a:xfrm>
            <a:off x="7101476" y="4168270"/>
            <a:ext cx="1480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ea typeface="한컴 말랑말랑 Regular" panose="020F0303000000000000" pitchFamily="50" charset="-127"/>
              </a:rPr>
              <a:t>18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B66D312-2F07-06CC-8704-3D791A82FB59}"/>
              </a:ext>
            </a:extLst>
          </p:cNvPr>
          <p:cNvSpPr txBox="1"/>
          <p:nvPr/>
        </p:nvSpPr>
        <p:spPr>
          <a:xfrm>
            <a:off x="8938486" y="3553508"/>
            <a:ext cx="1599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ea typeface="한컴 말랑말랑 Regular" panose="020F0303000000000000" pitchFamily="50" charset="-127"/>
              </a:rPr>
              <a:t>36 – 9 = 27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063AF09-AACE-342F-A047-EE1058D98076}"/>
              </a:ext>
            </a:extLst>
          </p:cNvPr>
          <p:cNvSpPr txBox="1"/>
          <p:nvPr/>
        </p:nvSpPr>
        <p:spPr>
          <a:xfrm>
            <a:off x="8938486" y="4168270"/>
            <a:ext cx="1599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ea typeface="한컴 말랑말랑 Regular" panose="020F0303000000000000" pitchFamily="50" charset="-127"/>
              </a:rPr>
              <a:t>36 – 4 = 32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1BC3C9-E0B4-11F8-8646-1880F7370CC7}"/>
              </a:ext>
            </a:extLst>
          </p:cNvPr>
          <p:cNvSpPr txBox="1"/>
          <p:nvPr/>
        </p:nvSpPr>
        <p:spPr>
          <a:xfrm>
            <a:off x="7508992" y="3081999"/>
            <a:ext cx="655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ea typeface="한컴 말랑말랑 Regular" panose="020F0303000000000000" pitchFamily="50" charset="-127"/>
              </a:rPr>
              <a:t>벌</a:t>
            </a:r>
            <a:r>
              <a:rPr lang="en-US" altLang="ko-KR" sz="1600" dirty="0">
                <a:ea typeface="한컴 말랑말랑 Regular" panose="020F0303000000000000" pitchFamily="50" charset="-127"/>
              </a:rPr>
              <a:t>1</a:t>
            </a:r>
            <a:endParaRPr lang="ko-KR" altLang="en-US" sz="1600" kern="1200" dirty="0">
              <a:solidFill>
                <a:schemeClr val="tx1"/>
              </a:solidFill>
              <a:ea typeface="한컴 말랑말랑 Regular" panose="020F03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61D65B-0552-9D2C-863D-1A22876F551C}"/>
              </a:ext>
            </a:extLst>
          </p:cNvPr>
          <p:cNvSpPr txBox="1"/>
          <p:nvPr/>
        </p:nvSpPr>
        <p:spPr>
          <a:xfrm>
            <a:off x="9428482" y="3104119"/>
            <a:ext cx="655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ea typeface="한컴 말랑말랑 Regular" panose="020F0303000000000000" pitchFamily="50" charset="-127"/>
              </a:rPr>
              <a:t>벌</a:t>
            </a:r>
            <a:r>
              <a:rPr lang="en-US" altLang="ko-KR" sz="1600" dirty="0">
                <a:ea typeface="한컴 말랑말랑 Regular" panose="020F0303000000000000" pitchFamily="50" charset="-127"/>
              </a:rPr>
              <a:t>2</a:t>
            </a:r>
            <a:endParaRPr lang="ko-KR" altLang="en-US" sz="1600" kern="1200" dirty="0">
              <a:solidFill>
                <a:schemeClr val="tx1"/>
              </a:solidFill>
              <a:ea typeface="한컴 말랑말랑 Regular" panose="020F03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EA2406-34C7-EBF4-67FD-371FBB976FCF}"/>
              </a:ext>
            </a:extLst>
          </p:cNvPr>
          <p:cNvSpPr txBox="1"/>
          <p:nvPr/>
        </p:nvSpPr>
        <p:spPr>
          <a:xfrm>
            <a:off x="7101476" y="4803283"/>
            <a:ext cx="148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ea typeface="한컴 말랑말랑 Regular" panose="020F0303000000000000" pitchFamily="50" charset="-127"/>
              </a:rPr>
              <a:t>22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5D5958-2825-82B7-74D4-5CE1B9174DB1}"/>
              </a:ext>
            </a:extLst>
          </p:cNvPr>
          <p:cNvSpPr txBox="1"/>
          <p:nvPr/>
        </p:nvSpPr>
        <p:spPr>
          <a:xfrm>
            <a:off x="8923089" y="4803283"/>
            <a:ext cx="1599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ea typeface="한컴 말랑말랑 Regular" panose="020F0303000000000000" pitchFamily="50" charset="-127"/>
              </a:rPr>
              <a:t>36 – 1 = 35</a:t>
            </a:r>
          </a:p>
        </p:txBody>
      </p:sp>
      <p:graphicFrame>
        <p:nvGraphicFramePr>
          <p:cNvPr id="51" name="표 6">
            <a:extLst>
              <a:ext uri="{FF2B5EF4-FFF2-40B4-BE49-F238E27FC236}">
                <a16:creationId xmlns:a16="http://schemas.microsoft.com/office/drawing/2014/main" id="{ECED8942-C1AD-A667-EC25-880DABD89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933977"/>
              </p:ext>
            </p:extLst>
          </p:nvPr>
        </p:nvGraphicFramePr>
        <p:xfrm>
          <a:off x="502110" y="4174995"/>
          <a:ext cx="437482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685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97515811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arr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C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B502F9A0-E66D-28F5-0B48-E8AD0382E64D}"/>
                  </a:ext>
                </a:extLst>
              </p14:cNvPr>
              <p14:cNvContentPartPr/>
              <p14:nvPr/>
            </p14:nvContentPartPr>
            <p14:xfrm>
              <a:off x="2148081" y="4192652"/>
              <a:ext cx="534240" cy="34704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B502F9A0-E66D-28F5-0B48-E8AD0382E6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3761" y="4188336"/>
                <a:ext cx="542880" cy="35567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7" name="표 6">
            <a:extLst>
              <a:ext uri="{FF2B5EF4-FFF2-40B4-BE49-F238E27FC236}">
                <a16:creationId xmlns:a16="http://schemas.microsoft.com/office/drawing/2014/main" id="{EC6CB36C-44AA-C466-B00B-C639A6206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82785"/>
              </p:ext>
            </p:extLst>
          </p:nvPr>
        </p:nvGraphicFramePr>
        <p:xfrm>
          <a:off x="510984" y="4788731"/>
          <a:ext cx="437482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6853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546853">
                  <a:extLst>
                    <a:ext uri="{9D8B030D-6E8A-4147-A177-3AD203B41FA5}">
                      <a16:colId xmlns:a16="http://schemas.microsoft.com/office/drawing/2014/main" val="197515811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arr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C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E0864774-93E1-C907-4E4A-CBA7C823B2DA}"/>
                  </a:ext>
                </a:extLst>
              </p14:cNvPr>
              <p14:cNvContentPartPr/>
              <p14:nvPr/>
            </p14:nvContentPartPr>
            <p14:xfrm>
              <a:off x="2693155" y="4796821"/>
              <a:ext cx="534240" cy="34704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E0864774-93E1-C907-4E4A-CBA7C823B2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8835" y="4792505"/>
                <a:ext cx="542880" cy="355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6701F3BD-CC0A-1D99-DCA6-58325CB6909A}"/>
                  </a:ext>
                </a:extLst>
              </p14:cNvPr>
              <p14:cNvContentPartPr/>
              <p14:nvPr/>
            </p14:nvContentPartPr>
            <p14:xfrm>
              <a:off x="4328292" y="4176844"/>
              <a:ext cx="542880" cy="35280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6701F3BD-CC0A-1D99-DCA6-58325CB690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3972" y="4172524"/>
                <a:ext cx="5515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CA6DDED5-304F-ECCF-BCCD-E73C70B42CCE}"/>
                  </a:ext>
                </a:extLst>
              </p14:cNvPr>
              <p14:cNvContentPartPr/>
              <p14:nvPr/>
            </p14:nvContentPartPr>
            <p14:xfrm>
              <a:off x="4332914" y="4800297"/>
              <a:ext cx="542880" cy="35280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CA6DDED5-304F-ECCF-BCCD-E73C70B42C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8594" y="4795977"/>
                <a:ext cx="551520" cy="361440"/>
              </a:xfrm>
              <a:prstGeom prst="rect">
                <a:avLst/>
              </a:prstGeom>
            </p:spPr>
          </p:pic>
        </mc:Fallback>
      </mc:AlternateContent>
      <p:pic>
        <p:nvPicPr>
          <p:cNvPr id="47" name="그림 46">
            <a:extLst>
              <a:ext uri="{FF2B5EF4-FFF2-40B4-BE49-F238E27FC236}">
                <a16:creationId xmlns:a16="http://schemas.microsoft.com/office/drawing/2014/main" id="{AE2E3B45-0040-0390-A351-AE0AF579AC5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77306" b="12458"/>
          <a:stretch/>
        </p:blipFill>
        <p:spPr>
          <a:xfrm>
            <a:off x="4885808" y="5726974"/>
            <a:ext cx="7039497" cy="8685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D9E0C62-615D-5B25-5A36-61E1C77CF9C8}"/>
                  </a:ext>
                </a:extLst>
              </p14:cNvPr>
              <p14:cNvContentPartPr/>
              <p14:nvPr/>
            </p14:nvContentPartPr>
            <p14:xfrm>
              <a:off x="1144629" y="5321709"/>
              <a:ext cx="1510560" cy="442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D9E0C62-615D-5B25-5A36-61E1C77CF9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90629" y="5213709"/>
                <a:ext cx="16182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3DFEC514-C60A-29D6-E580-0470F4C89F53}"/>
                  </a:ext>
                </a:extLst>
              </p14:cNvPr>
              <p14:cNvContentPartPr/>
              <p14:nvPr/>
            </p14:nvContentPartPr>
            <p14:xfrm>
              <a:off x="3312549" y="5331069"/>
              <a:ext cx="922680" cy="147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3DFEC514-C60A-29D6-E580-0470F4C89F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8909" y="5223069"/>
                <a:ext cx="10303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81CE44C7-6AAA-A18D-8D2E-49A1FC288536}"/>
                  </a:ext>
                </a:extLst>
              </p14:cNvPr>
              <p14:cNvContentPartPr/>
              <p14:nvPr/>
            </p14:nvContentPartPr>
            <p14:xfrm>
              <a:off x="1147149" y="5460309"/>
              <a:ext cx="1461240" cy="2232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81CE44C7-6AAA-A18D-8D2E-49A1FC28853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93149" y="5352309"/>
                <a:ext cx="15688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122978EA-8D84-ED91-0BEA-BF1386DAA57D}"/>
                  </a:ext>
                </a:extLst>
              </p14:cNvPr>
              <p14:cNvContentPartPr/>
              <p14:nvPr/>
            </p14:nvContentPartPr>
            <p14:xfrm>
              <a:off x="7649829" y="6058269"/>
              <a:ext cx="1499760" cy="21888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122978EA-8D84-ED91-0BEA-BF1386DAA57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45509" y="6053949"/>
                <a:ext cx="15084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58EB4F15-C87D-40F5-600C-37B660ECF000}"/>
                  </a:ext>
                </a:extLst>
              </p14:cNvPr>
              <p14:cNvContentPartPr/>
              <p14:nvPr/>
            </p14:nvContentPartPr>
            <p14:xfrm>
              <a:off x="7658109" y="6010389"/>
              <a:ext cx="1540800" cy="22752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58EB4F15-C87D-40F5-600C-37B660ECF0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53789" y="6006069"/>
                <a:ext cx="154944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그룹 52">
            <a:extLst>
              <a:ext uri="{FF2B5EF4-FFF2-40B4-BE49-F238E27FC236}">
                <a16:creationId xmlns:a16="http://schemas.microsoft.com/office/drawing/2014/main" id="{6ED413F4-45A4-8CF7-2D9A-F16769FC8558}"/>
              </a:ext>
            </a:extLst>
          </p:cNvPr>
          <p:cNvGrpSpPr/>
          <p:nvPr/>
        </p:nvGrpSpPr>
        <p:grpSpPr>
          <a:xfrm>
            <a:off x="6723909" y="5216589"/>
            <a:ext cx="1074600" cy="1051920"/>
            <a:chOff x="6723909" y="5216589"/>
            <a:chExt cx="1074600" cy="10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EB89144F-3C1B-671B-F7D5-DDF3A04000A1}"/>
                    </a:ext>
                  </a:extLst>
                </p14:cNvPr>
                <p14:cNvContentPartPr/>
                <p14:nvPr/>
              </p14:nvContentPartPr>
              <p14:xfrm>
                <a:off x="6723909" y="6051789"/>
                <a:ext cx="650160" cy="2106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EB89144F-3C1B-671B-F7D5-DDF3A04000A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19589" y="6047469"/>
                  <a:ext cx="6588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C36266F-04EF-790E-0A4D-AD9CA686233A}"/>
                    </a:ext>
                  </a:extLst>
                </p14:cNvPr>
                <p14:cNvContentPartPr/>
                <p14:nvPr/>
              </p14:nvContentPartPr>
              <p14:xfrm>
                <a:off x="6728949" y="6020469"/>
                <a:ext cx="719640" cy="2480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C36266F-04EF-790E-0A4D-AD9CA68623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24629" y="6016149"/>
                  <a:ext cx="728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9730274-5799-7516-0E59-632CB8202C04}"/>
                    </a:ext>
                  </a:extLst>
                </p14:cNvPr>
                <p14:cNvContentPartPr/>
                <p14:nvPr/>
              </p14:nvContentPartPr>
              <p14:xfrm>
                <a:off x="7351749" y="5216589"/>
                <a:ext cx="446760" cy="6757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9730274-5799-7516-0E59-632CB8202C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47429" y="5212269"/>
                  <a:ext cx="45540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E00949F0-F7EF-A664-846C-1A0589224A87}"/>
                    </a:ext>
                  </a:extLst>
                </p14:cNvPr>
                <p14:cNvContentPartPr/>
                <p14:nvPr/>
              </p14:nvContentPartPr>
              <p14:xfrm>
                <a:off x="7328349" y="5806269"/>
                <a:ext cx="136800" cy="1137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E00949F0-F7EF-A664-846C-1A0589224A8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24029" y="5801949"/>
                  <a:ext cx="14544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8BCBCCE-C5E2-0C20-19E5-FE85DB42961A}"/>
              </a:ext>
            </a:extLst>
          </p:cNvPr>
          <p:cNvGrpSpPr/>
          <p:nvPr/>
        </p:nvGrpSpPr>
        <p:grpSpPr>
          <a:xfrm>
            <a:off x="9197469" y="5184549"/>
            <a:ext cx="424800" cy="752760"/>
            <a:chOff x="9197469" y="5184549"/>
            <a:chExt cx="424800" cy="75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3A534B9A-8B50-73D4-5F63-C57A8FBF53A1}"/>
                    </a:ext>
                  </a:extLst>
                </p14:cNvPr>
                <p14:cNvContentPartPr/>
                <p14:nvPr/>
              </p14:nvContentPartPr>
              <p14:xfrm>
                <a:off x="9197469" y="5184549"/>
                <a:ext cx="424800" cy="73872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3A534B9A-8B50-73D4-5F63-C57A8FBF53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93149" y="5180229"/>
                  <a:ext cx="43344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8E62AC50-10D5-667C-08DD-F8C8E344BEC0}"/>
                    </a:ext>
                  </a:extLst>
                </p14:cNvPr>
                <p14:cNvContentPartPr/>
                <p14:nvPr/>
              </p14:nvContentPartPr>
              <p14:xfrm>
                <a:off x="9206469" y="5824989"/>
                <a:ext cx="83520" cy="11232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8E62AC50-10D5-667C-08DD-F8C8E344BE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02149" y="5820669"/>
                  <a:ext cx="9216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1AADF628-26CA-72C7-B293-9FEB511F11CD}"/>
                  </a:ext>
                </a:extLst>
              </p14:cNvPr>
              <p14:cNvContentPartPr/>
              <p14:nvPr/>
            </p14:nvContentPartPr>
            <p14:xfrm>
              <a:off x="2256309" y="5237469"/>
              <a:ext cx="384840" cy="36432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1AADF628-26CA-72C7-B293-9FEB511F11C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51989" y="5233149"/>
                <a:ext cx="39348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FAD4FC0A-2A4B-B326-C404-45304C316F1E}"/>
                  </a:ext>
                </a:extLst>
              </p14:cNvPr>
              <p14:cNvContentPartPr/>
              <p14:nvPr/>
            </p14:nvContentPartPr>
            <p14:xfrm>
              <a:off x="3909069" y="5242509"/>
              <a:ext cx="407880" cy="35856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FAD4FC0A-2A4B-B326-C404-45304C316F1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04749" y="5238189"/>
                <a:ext cx="41652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903AF4C8-5C1B-C156-8174-EB27CB4ADAE4}"/>
                  </a:ext>
                </a:extLst>
              </p14:cNvPr>
              <p14:cNvContentPartPr/>
              <p14:nvPr/>
            </p14:nvContentPartPr>
            <p14:xfrm>
              <a:off x="2823309" y="4805109"/>
              <a:ext cx="362160" cy="37116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903AF4C8-5C1B-C156-8174-EB27CB4ADAE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18989" y="4800789"/>
                <a:ext cx="370800" cy="3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690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32BE2-24E0-27F5-AC9C-F6E5ED75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4312EB-0954-3B8A-13B8-084653CC8D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"/>
          <a:stretch/>
        </p:blipFill>
        <p:spPr>
          <a:xfrm>
            <a:off x="4239611" y="0"/>
            <a:ext cx="568948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7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DF47D-AE20-4768-AE5C-9E6D35BCF4D4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9261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서울남산체 EB"/>
        <a:ea typeface="서울남산체 EB"/>
        <a:cs typeface=""/>
      </a:majorFont>
      <a:minorFont>
        <a:latin typeface="서울남산체 M"/>
        <a:ea typeface="서울남산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411</Words>
  <Application>Microsoft Office PowerPoint</Application>
  <PresentationFormat>와이드스크린</PresentationFormat>
  <Paragraphs>243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서울남산체 EB</vt:lpstr>
      <vt:lpstr>서울남산체 M</vt:lpstr>
      <vt:lpstr>Arial</vt:lpstr>
      <vt:lpstr>Office 테마</vt:lpstr>
      <vt:lpstr>꿀 따기</vt:lpstr>
      <vt:lpstr>문제</vt:lpstr>
      <vt:lpstr>설명</vt:lpstr>
      <vt:lpstr>설명</vt:lpstr>
      <vt:lpstr>설명</vt:lpstr>
      <vt:lpstr>전체코드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토끼가 정보섬에 올라온 이유</dc:title>
  <dc:creator>이 화경</dc:creator>
  <cp:lastModifiedBy>이화경</cp:lastModifiedBy>
  <cp:revision>13</cp:revision>
  <dcterms:created xsi:type="dcterms:W3CDTF">2022-04-06T16:55:22Z</dcterms:created>
  <dcterms:modified xsi:type="dcterms:W3CDTF">2022-05-12T12:37:22Z</dcterms:modified>
</cp:coreProperties>
</file>