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>
      <p:cViewPr>
        <p:scale>
          <a:sx n="91" d="100"/>
          <a:sy n="9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12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 0 0,'2969'0'0'0,"4079"0"0"0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8698 0 0,'-2'3'313'0'0,"1"0"0"0"0,0 0 1 0 0,1 0-1 0 0,-1 0 0 0 0,0 0 1 0 0,1 0-1 0 0,0 0 0 0 0,0 0 1 0 0,0 0-1 0 0,0 1 0 0 0,0-1 1 0 0,1 0-1 0 0,1 6 0 0 0,1 18-1254 0 0,-9-5-7078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3.7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26 7050 0 0,'-1'0'156'0'0,"1"0"0"0"0,0 0 0 0 0,0-1 0 0 0,0 1 0 0 0,0 0 0 0 0,-1 0 0 0 0,1 0 0 0 0,0-1 0 0 0,0 1 0 0 0,0 0 0 0 0,0 0 1 0 0,0-1-1 0 0,0 1 0 0 0,0 0 0 0 0,-1 0 0 0 0,1-1 0 0 0,0 1 0 0 0,0 0 0 0 0,0 0 0 0 0,0-1 0 0 0,0 1 0 0 0,0 0 0 0 0,0 0 1 0 0,0-1-1 0 0,1 1 0 0 0,-1 0 0 0 0,0-1 0 0 0,0 1 0 0 0,0 0 0 0 0,0 0 0 0 0,0 0 0 0 0,0-1 0 0 0,0 1 0 0 0,1 0 0 0 0,-1 0 1 0 0,0-1-1 0 0,0 1 0 0 0,0 0 0 0 0,0 0 0 0 0,1 0 0 0 0,-1-1 0 0 0,16-7 1600 0 0,15 1-2107 0 0,-28 7 179 0 0,11 1-2134 0 0,-6 4-2332 0 0,-5-1 97 0 0</inkml:trace>
  <inkml:trace contextRef="#ctx0" brushRef="#br0" timeOffset="1">8 187 8706 0 0,'-7'-1'5411'0'0,"8"-1"-2208"0"0,19-6-1402 0 0,30-4-2455 0 0,-27 8-2366 0 0,-7 0-5127 0 0,-12 4 1911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4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1 8394 0 0,'-2'0'345'0'0,"0"0"1"0"0,0 0 0 0 0,1 0 0 0 0,-1 1-1 0 0,0-1 1 0 0,0 1 0 0 0,1-1-1 0 0,-1 1 1 0 0,1 0 0 0 0,-1-1-1 0 0,0 1 1 0 0,1 0 0 0 0,-1 0-1 0 0,1 0 1 0 0,0 0 0 0 0,-1 0-1 0 0,1 1 1 0 0,0-1 0 0 0,-2 3-1 0 0,-17 32 456 0 0,6-7-392 0 0,5-7-303 0 0,9-21-99 0 0,0 0 0 0 0,0-1 0 0 0,1 1 0 0 0,-1-1 0 0 0,0 1 0 0 0,0-1 0 0 0,0 1 0 0 0,1-1 0 0 0,-1 1 0 0 0,0-1 0 0 0,0 1 1 0 0,1-1-1 0 0,-1 0 0 0 0,1 1 0 0 0,-1-1 0 0 0,0 1 0 0 0,1-1 0 0 0,-1 0 0 0 0,1 1 0 0 0,-1-1 0 0 0,1 0 0 0 0,-1 0 0 0 0,1 1 0 0 0,0-1 0 0 0,4 1 112 0 0,1 0-1 0 0,-1 0 0 0 0,1-1 0 0 0,-1 1 0 0 0,1-1 1 0 0,6-1-1 0 0,5 0 434 0 0,40-5-360 0 0,-38 0-3109 0 0,-2-3-3655 0 0,-9 4-30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4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47 10538 0 0,'1'-2'397'0'0,"-1"0"0"0"0,0 0 0 0 0,1 1 0 0 0,-1-1 0 0 0,1 0 0 0 0,-1 0 0 0 0,1 1-1 0 0,0-1 1 0 0,-1 0 0 0 0,1 1 0 0 0,0-1 0 0 0,0 1 0 0 0,0-1 0 0 0,1 1 0 0 0,-1 0 0 0 0,0-1 0 0 0,3-1 0 0 0,-2 1-344 0 0,0 1 0 0 0,0-1 1 0 0,0 1-1 0 0,0-1 0 0 0,1 1 1 0 0,-1 0-1 0 0,0 0 0 0 0,1 0 1 0 0,-1 0-1 0 0,1 1 0 0 0,-1-1 1 0 0,1 1-1 0 0,-1-1 0 0 0,1 1 1 0 0,-1 0-1 0 0,1 0 0 0 0,0 0 1 0 0,-1 0-1 0 0,5 1 0 0 0,-6 1-36 0 0,0-1 0 0 0,0 0 0 0 0,-1 1 0 0 0,1-1 0 0 0,0 1-1 0 0,-1-1 1 0 0,1 1 0 0 0,-1-1 0 0 0,1 1 0 0 0,-1-1 0 0 0,1 1 0 0 0,-1-1 0 0 0,0 1-1 0 0,0 0 1 0 0,0-1 0 0 0,0 1 0 0 0,0 0 0 0 0,-1 1 0 0 0,-2 33 360 0 0,3-30-267 0 0,-1 0 1 0 0,1-1-1 0 0,0 1 1 0 0,0 0-1 0 0,1-1 1 0 0,0 1-1 0 0,0 0 0 0 0,0-1 1 0 0,3 8-1 0 0,2-1-3330 0 0,2-2-3553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4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10722 0 0,'-1'7'5955'0'0,"-2"12"-3575"0"0,-9 58-2197 0 0,2-52-190 0 0,7-21-120 0 0,1 0 0 0 0,0 1 1 0 0,1-1-1 0 0,-1 1 0 0 0,1-1 0 0 0,0 1 0 0 0,-1 8 1 0 0,44-34-364 0 0,-31 20 846 0 0,-1 0-1 0 0,1 0 1 0 0,0 1-1 0 0,19 3 0 0 0,-20-2-131 0 0,-1 0-1 0 0,1-1 0 0 0,0 0 0 0 0,0 0 0 0 0,-1-1 0 0 0,17-3 1 0 0,-12 2-1992 0 0,-8 2-1905 0 0,0-1-4133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0.2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4433 0 0,'-1'70'9115'0'0,"-2"1"-5725"0"0,-1 70-2052 0 0,5-130-3420 0 0,-1-11 1943 0 0,0 0 0 0 0,0 0 1 0 0,0 0-1 0 0,-1 0 0 0 0,1-1 0 0 0,0 1 1 0 0,0 0-1 0 0,0 0 0 0 0,0 0 1 0 0,0 0-1 0 0,0 0 0 0 0,0-1 0 0 0,0 1 1 0 0,0 0-1 0 0,0 0 0 0 0,0 0 1 0 0,0 0-1 0 0,0 0 0 0 0,0 0 0 0 0,0-1 1 0 0,0 1-1 0 0,1 0 0 0 0,-1 0 1 0 0,0 0-1 0 0,0 0 0 0 0,0 0 1 0 0,0 0-1 0 0,0 0 0 0 0,0-1 0 0 0,0 1 1 0 0,0 0-1 0 0,0 0 0 0 0,0 0 1 0 0,0 0-1 0 0,1 0 0 0 0,-1 0 0 0 0,0 0 1 0 0,0 0-1 0 0,0 0 0 0 0,0 0 1 0 0,0 0-1 0 0,0 0 0 0 0,1 0 0 0 0,-1-1 1 0 0,0 1-1 0 0,0 0 0 0 0,0 0 1 0 0,0 0-1 0 0,0 0 0 0 0,0 0 0 0 0,1 0 1 0 0,-1 0-1 0 0,0 0 0 0 0,0 1 1 0 0,0-1-1 0 0,0 0 0 0 0,0 0 0 0 0,0 0 1 0 0,1 0-1 0 0,-1 0 0 0 0,0 0 1 0 0,0 0-1 0 0,0 0 0 0 0,2-4-4728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0.6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6345 0 0,'10'27'7481'0'0,"25"18"-5402"0"0,-16-22-626 0 0,-1 5-635 0 0,-14-20-814 0 0,1-1 0 0 0,-1 1 1 0 0,1-1-1 0 0,1 0 0 0 0,-1-1 1 0 0,1 1-1 0 0,0-1 0 0 0,14 10 1 0 0,-12-13-4092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0.9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8194 0 0,'-1'0'175'0'0,"1"0"-1"0"0,-1 1 1 0 0,1-1 0 0 0,-1 0 0 0 0,1 1 0 0 0,0-1 0 0 0,-1 1-1 0 0,1-1 1 0 0,0 0 0 0 0,-1 1 0 0 0,1-1 0 0 0,0 1 0 0 0,-1-1-1 0 0,1 1 1 0 0,0-1 0 0 0,0 1 0 0 0,0-1 0 0 0,0 1 0 0 0,0 0-1 0 0,-1-1 1 0 0,1 1 0 0 0,0-1 0 0 0,0 1 0 0 0,0-1 0 0 0,0 1-1 0 0,0-1 1 0 0,1 1 0 0 0,-1-1 0 0 0,0 1 0 0 0,0 0 0 0 0,0-1-1 0 0,0 1 1 0 0,1-1 0 0 0,-1 1 0 0 0,1 0 0 0 0,8 30 1299 0 0,-6-20-688 0 0,-1 9-95 0 0,0 1 1 0 0,-2-1 0 0 0,-1 27 0 0 0,-1-26-839 0 0,2 0 0 0 0,3 41-1 0 0,1-51-3434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8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7242 0 0,'3'2'7075'0'0,"-3"-2"-6903"0"0,0 0 1 0 0,0 0-1 0 0,0 0 1 0 0,0 0-1 0 0,0 0 1 0 0,0 0-1 0 0,0 0 1 0 0,0 1 690 0 0,0-1-691 0 0,20 0 1602 0 0,28-7-2259 0 0,-47 6 491 0 0,-1 1 1 0 0,1-1-1 0 0,0 1 0 0 0,0-1 0 0 0,0 1 1 0 0,0-1-1 0 0,1 1 0 0 0,-1 0 1 0 0,0-1-1 0 0,0 1 0 0 0,0 0 0 0 0,0 0 1 0 0,0 0-1 0 0,0 0 0 0 0,0 0 0 0 0,0 0 1 0 0,0 0-1 0 0,1 0 0 0 0,-1 1 0 0 0,0-1 1 0 0,0 0-1 0 0,0 1 0 0 0,0-1 0 0 0,0 1 1 0 0,0-1-1 0 0,0 1 0 0 0,0-1 0 0 0,0 1 1 0 0,-1 0-1 0 0,1-1 0 0 0,0 1 0 0 0,0 0 1 0 0,0 0-1 0 0,-1 0 0 0 0,1-1 0 0 0,0 1 1 0 0,-1 0-1 0 0,1 0 0 0 0,-1 0 0 0 0,1 0 1 0 0,-1 0-1 0 0,1 0 0 0 0,-1 0 1 0 0,0 0-1 0 0,0 0 0 0 0,1 1 0 0 0,-1-1 1 0 0,0 0-1 0 0,0 0 0 0 0,0 0 0 0 0,0 0 1 0 0,0 0-1 0 0,0 0 0 0 0,-1 0 0 0 0,1 0 1 0 0,-1 2-1 0 0,0 9 101 0 0,0 1 1 0 0,-2-1-1 0 0,-5 19 0 0 0,7-26-77 0 0,-5 18 58 0 0,-3 10-3842 0 0,0-12-9082 0 0,7-18 10509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8.3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8818 0 0,'17'-4'8410'0'0,"50"-12"-7445"0"0,-49 13-1067 0 0,6-2-2920 0 0,-9 7-7951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 7882 0 0,'52'4'8891'0'0,"26"1"-6797"0"0,-40-11-6276 0 0,-3-10-4087 0 0,-28 12 2213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9178 0 0,'73'-13'4809'0'0,"36"-12"-5357"0"0,-86 21-3242 0 0,1 1-3317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9.0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8554 0 0,'0'0'102'0'0,"0"0"0"0"0,0 0 0 0 0,0 0 0 0 0,0-1 0 0 0,0 1 0 0 0,0 0-1 0 0,0 0 1 0 0,0 0 0 0 0,0 0 0 0 0,0-1 0 0 0,0 1 0 0 0,0 0 0 0 0,0 0 0 0 0,0 0 0 0 0,0 0 0 0 0,0-1 0 0 0,0 1 0 0 0,0 0 0 0 0,0 0 0 0 0,0 0 0 0 0,0 0 0 0 0,0-1 0 0 0,0 1 0 0 0,0 0 0 0 0,0 0 0 0 0,0 0 0 0 0,0 0-1 0 0,0-1 1 0 0,0 1 0 0 0,0 0 0 0 0,0 0 0 0 0,1 0 0 0 0,-1 0 0 0 0,0 0 0 0 0,0 0 0 0 0,0-1 0 0 0,0 1 0 0 0,0 0 0 0 0,1 0 0 0 0,-1 0 0 0 0,0 0 0 0 0,0 0 0 0 0,0 0 0 0 0,0 0 0 0 0,0 0 0 0 0,1 0 0 0 0,-1 0 0 0 0,0 0-1 0 0,16-6 1398 0 0,13 1-1418 0 0,-27 5-42 0 0,0 0 0 0 0,-1 0-1 0 0,1 0 1 0 0,0 0 0 0 0,0 0 0 0 0,-1 1 0 0 0,1-1 0 0 0,0 0 0 0 0,-1 1 0 0 0,1 0 0 0 0,0-1 0 0 0,-1 1 0 0 0,1 0 0 0 0,-1 0 0 0 0,1-1 0 0 0,-1 1 0 0 0,1 0 0 0 0,-1 1 0 0 0,0-1 0 0 0,1 0 0 0 0,-1 0 0 0 0,0 1 0 0 0,0-1 0 0 0,0 0 0 0 0,0 1 0 0 0,1 2 0 0 0,-1-1 90 0 0,0 1 0 0 0,0 0 1 0 0,0 0-1 0 0,-1 0 0 0 0,1 0 0 0 0,-1 0 1 0 0,0-1-1 0 0,0 1 0 0 0,-1 0 0 0 0,1 0 0 0 0,-2 6 1 0 0,-3 7 174 0 0,0-1 0 0 0,-1 1 1 0 0,-1-1-1 0 0,-12 21 0 0 0,18-35-748 0 0,-10 16 763 0 0,8-13-3867 0 0,4-11-6660 0 0,1 2 4844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9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9034 0 0,'4'16'7730'0'0,"1"49"-4736"0"0,-8 13-1459 0 0,1-2-4365 0 0,3-71-590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29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39 13299 0 0,'14'35'1680'0'0,"-12"-29"-1737"0"0,0 0 1 0 0,-1-1-1 0 0,1 1 0 0 0,-1 0 1 0 0,0 0-1 0 0,-1 0 0 0 0,0 0 0 0 0,0 6 1 0 0,0-10-39 0 0,0 0 1 0 0,0 0 0 0 0,0 0 0 0 0,0 0-1 0 0,-1 0 1 0 0,1 0 0 0 0,0 0 0 0 0,-1 0-1 0 0,0 0 1 0 0,1 0 0 0 0,-1 0-1 0 0,0-1 1 0 0,0 1 0 0 0,0 0 0 0 0,0 0-1 0 0,-1-1 1 0 0,1 1 0 0 0,0-1 0 0 0,-1 1-1 0 0,1-1 1 0 0,-1 0 0 0 0,1 1 0 0 0,-1-1-1 0 0,1 0 1 0 0,-1 0 0 0 0,0 0-1 0 0,-3 1 1 0 0,5-2 16 0 0,-1 0 0 0 0,1 0 0 0 0,0 0 0 0 0,0 0 0 0 0,-1 0-1 0 0,1 0 1 0 0,0 0 0 0 0,0 0 0 0 0,-1 0 0 0 0,1 0 0 0 0,0 0 0 0 0,-1 0-1 0 0,1 0 1 0 0,0 0 0 0 0,0 0 0 0 0,-1 0 0 0 0,1 0 0 0 0,0-1 0 0 0,0 1 0 0 0,-1 0-1 0 0,1 0 1 0 0,0 0 0 0 0,0 0 0 0 0,0-1 0 0 0,-1 1 0 0 0,1 0 0 0 0,0 0-1 0 0,0-1 1 0 0,0 1 0 0 0,0 0 0 0 0,-1 0 0 0 0,1-1 0 0 0,0 1 0 0 0,0 0-1 0 0,0 0 1 0 0,0-1 0 0 0,0 1 0 0 0,0 0 0 0 0,0 0 0 0 0,0-1 0 0 0,0 1 0 0 0,1-20-1684 0 0,7-15 708 0 0,-4 26 1455 0 0,1-1-1 0 0,-1 2 1 0 0,1-1 0 0 0,1 0 0 0 0,0 1 0 0 0,0 0-1 0 0,8-8 1 0 0,-12 14-202 0 0,0 0 0 0 0,0 0 0 0 0,0 0 0 0 0,0 0 0 0 0,0 1-1 0 0,1-1 1 0 0,-1 0 0 0 0,0 1 0 0 0,1 0 0 0 0,0 0 0 0 0,-1 0 0 0 0,1 0 0 0 0,-1 0-1 0 0,1 0 1 0 0,0 1 0 0 0,0-1 0 0 0,-1 1 0 0 0,1-1 0 0 0,0 1 0 0 0,0 0 0 0 0,-1 1-1 0 0,1-1 1 0 0,0 0 0 0 0,0 1 0 0 0,-1-1 0 0 0,1 1 0 0 0,0 0 0 0 0,-1 0-1 0 0,1 0 1 0 0,3 2 0 0 0,-5-3-107 0 0,-1 1-1 0 0,1 0 1 0 0,0-1-1 0 0,0 1 0 0 0,0 0 1 0 0,0-1-1 0 0,-1 1 1 0 0,1 0-1 0 0,0 0 1 0 0,-1 0-1 0 0,1 0 0 0 0,-1 0 1 0 0,1 0-1 0 0,-1 0 1 0 0,1 0-1 0 0,-1 0 1 0 0,0 0-1 0 0,1 0 0 0 0,-1 0 1 0 0,0 0-1 0 0,0 0 1 0 0,0 0-1 0 0,0 0 1 0 0,0 0-1 0 0,0 2 1 0 0,0 0 71 0 0,-1 0 1 0 0,0 0 0 0 0,0 1 0 0 0,0-1 0 0 0,0 0 0 0 0,0 0 0 0 0,-1 0 0 0 0,-3 4 0 0 0,2-2-223 0 0,0 0 1 0 0,-1 0 0 0 0,0-1 0 0 0,0 1-1 0 0,0-1 1 0 0,0 0 0 0 0,-1 0 0 0 0,0 0 0 0 0,-7 3-1 0 0,3-4-2970 0 0,2-4-5326 0 0</inkml:trace>
  <inkml:trace contextRef="#ctx0" brushRef="#br0" timeOffset="1">243 0 13347 0 0,'-1'1'167'0'0,"0"0"0"0"0,0 0 0 0 0,1 0 0 0 0,-1 0 0 0 0,0 0 0 0 0,1 0 0 0 0,-1 0 0 0 0,1 0 1 0 0,-1 0-1 0 0,1 0 0 0 0,0 0 0 0 0,-1 1 0 0 0,1-1 0 0 0,0 0 0 0 0,0 0 0 0 0,0 0 0 0 0,0 1 0 0 0,0-1 0 0 0,0 0 0 0 0,0 0 0 0 0,0 0 1 0 0,1 3-1 0 0,7 39-104 0 0,-3-17 101 0 0,-6 27-1472 0 0,-5-31-8936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0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11626 0 0,'0'-1'100'0'0,"0"0"-1"0"0,1 1 1 0 0,-1-1-1 0 0,1 0 1 0 0,-1 1-1 0 0,1-1 1 0 0,-1 1-1 0 0,1-1 1 0 0,-1 1-1 0 0,1-1 1 0 0,-1 1-1 0 0,1-1 1 0 0,0 1-1 0 0,-1-1 1 0 0,1 1-1 0 0,0 0 1 0 0,0-1-1 0 0,-1 1 1 0 0,1 0-1 0 0,0 0 1 0 0,0 0-1 0 0,-1-1 1 0 0,1 1-1 0 0,0 0 1 0 0,0 0-1 0 0,1 0 1 0 0,24-6-5 0 0,-22 5-225 0 0,30-2-1655 0 0,-13 6-4044 0 0,-15-1 37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0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9394 0 0,'-1'0'305'0'0,"0"0"0"0"0,0 0 1 0 0,0 0-1 0 0,0 0 0 0 0,0 1 0 0 0,0-1 1 0 0,0 0-1 0 0,0 1 0 0 0,0-1 0 0 0,0 1 1 0 0,0-1-1 0 0,0 1 0 0 0,1-1 0 0 0,-1 1 1 0 0,0 0-1 0 0,0-1 0 0 0,0 1 0 0 0,1 0 0 0 0,-1 0 1 0 0,0 0-1 0 0,1-1 0 0 0,-1 1 0 0 0,1 0 1 0 0,-1 0-1 0 0,1 0 0 0 0,-1 0 0 0 0,0 2 1 0 0,2-2-125 0 0,-1 1 1 0 0,0-1 0 0 0,1 1 0 0 0,-1 0 0 0 0,1-1 0 0 0,-1 1 0 0 0,1-1 0 0 0,0 1 0 0 0,-1-1 0 0 0,1 0 0 0 0,0 1-1 0 0,0-1 1 0 0,0 0 0 0 0,0 1 0 0 0,3 1 0 0 0,7 7-102 0 0,0-1 0 0 0,26 17 1 0 0,-31-22 493 0 0,1 1-776 0 0,0-1-1 0 0,0 0 1 0 0,0 0 0 0 0,0-1 0 0 0,16 6-1 0 0,6-7-4074 0 0,5-13-3435 0 0,-21 4 1241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0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8250 0 0,'2'-4'9716'0'0,"-2"4"-9529"0"0,17-5 2062 0 0,-15 5-2242 0 0,-1 0 1 0 0,0 0 0 0 0,1 0-1 0 0,-1 0 1 0 0,0 0-1 0 0,0 0 1 0 0,1 0-1 0 0,-1 0 1 0 0,0 0 0 0 0,0 1-1 0 0,1-1 1 0 0,-1 1-1 0 0,0-1 1 0 0,0 1-1 0 0,0-1 1 0 0,1 1-1 0 0,-1 0 1 0 0,0-1 0 0 0,0 1-1 0 0,0 0 1 0 0,0 0-1 0 0,0 0 1 0 0,-1 0-1 0 0,1 0 1 0 0,0 0 0 0 0,0 0-1 0 0,-1 0 1 0 0,1 0-1 0 0,0 0 1 0 0,-1 0-1 0 0,1 1 1 0 0,-1-1-1 0 0,1 0 1 0 0,-1 0 0 0 0,0 1-1 0 0,1 1 1 0 0,1 15 159 0 0,-1 0 1 0 0,-2 27 0 0 0,0-13-3416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1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 7210 0 0,'-1'0'140'0'0,"1"0"0"0"0,0 0-1 0 0,0 0 1 0 0,0 0 0 0 0,0 0 0 0 0,-1-1 0 0 0,1 1 0 0 0,0 0 0 0 0,0 0 0 0 0,0 0 0 0 0,0 0 0 0 0,0 0 0 0 0,0-1 0 0 0,0 1 0 0 0,-1 0 0 0 0,1 0 0 0 0,0 0 0 0 0,0 0 0 0 0,0-1 0 0 0,0 1 0 0 0,0 0 0 0 0,0 0 0 0 0,0 0 0 0 0,0-1 0 0 0,0 1 0 0 0,0 0 0 0 0,0 0 0 0 0,0 0 0 0 0,0 0 0 0 0,0-1 0 0 0,0 1 0 0 0,0 0 0 0 0,0 0 0 0 0,0 0 0 0 0,0-1 0 0 0,1 1 0 0 0,-1 0 0 0 0,0 0 0 0 0,0 0 0 0 0,0 0 0 0 0,0 0 0 0 0,0-1 0 0 0,0 1 0 0 0,0 0 0 0 0,1 0 0 0 0,-1 0 0 0 0,0 0 0 0 0,0 0 0 0 0,0 0 0 0 0,0-1 0 0 0,0 1 0 0 0,1 0 0 0 0,-1 0 0 0 0,0 0 0 0 0,0 0 0 0 0,18-3 2293 0 0,6 4-6055 0 0,-6 2-6703 0 0,-15-3 6798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1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7738 0 0,'35'1'11226'0'0,"-22"1"-10931"0"0,1-2 0 0 0,0 0 0 0 0,0 0 0 0 0,-1-1 0 0 0,27-6 0 0 0,-19 1-738 0 0,26-7-2891 0 0,-18 11-6939 0 0,-24 3 4637 0 0</inkml:trace>
  <inkml:trace contextRef="#ctx0" brushRef="#br0" timeOffset="1">81 93 9442 0 0,'-1'0'308'0'0,"0"0"0"0"0,0 0 0 0 0,0 0 0 0 0,0 0-1 0 0,0 1 1 0 0,0-1 0 0 0,0 0 0 0 0,0 1 0 0 0,1-1 0 0 0,-1 1 0 0 0,0-1 0 0 0,0 1-1 0 0,0-1 1 0 0,0 1 0 0 0,1 0 0 0 0,-1-1 0 0 0,0 1 0 0 0,0 0 0 0 0,1-1 0 0 0,-1 1-1 0 0,1 0 1 0 0,-1 0 0 0 0,1 0 0 0 0,-1 0 0 0 0,0 1 0 0 0,-7 32 1566 0 0,11 34-2070 0 0,2-41 188 0 0,1-16-3588 0 0,-6-11 3346 0 0,0 0 1 0 0,0 0 0 0 0,1 0-1 0 0,-1 0 1 0 0,0 0 0 0 0,0 0-1 0 0,0 0 1 0 0,0 0 0 0 0,1 1-1 0 0,-1-1 1 0 0,0 0-1 0 0,0 0 1 0 0,0 0 0 0 0,1 0-1 0 0,-1-1 1 0 0,0 1 0 0 0,0 0-1 0 0,0 0 1 0 0,1 0 0 0 0,-1 0-1 0 0,0 0 1 0 0,0 0 0 0 0,0 0-1 0 0,1 0 1 0 0,-1 0-1 0 0,0 0 1 0 0,0 0 0 0 0,0-1-1 0 0,0 1 1 0 0,0 0 0 0 0,1 0-1 0 0,-1 0 1 0 0,0 0 0 0 0,0-1-1 0 0,0 1 1 0 0,0 0-1 0 0,0 0 1 0 0,0 0 0 0 0,0 0-1 0 0,1-1 1 0 0,-1 1 0 0 0,0 0-1 0 0,0 0 1 0 0,0 0 0 0 0,0-1-1 0 0,0 1 1 0 0,1-3-3544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1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56 5817 0 0,'0'0'187'0'0,"0"-1"-1"0"0,-1 1 0 0 0,1-1 1 0 0,0 1-1 0 0,-1-1 0 0 0,1 1 1 0 0,0-1-1 0 0,0 1 0 0 0,-1-1 0 0 0,1 1 1 0 0,0-1-1 0 0,0 1 0 0 0,0-1 1 0 0,0 1-1 0 0,0-1 0 0 0,0 1 1 0 0,0-1-1 0 0,0 0 0 0 0,0 1 1 0 0,0-1-1 0 0,0 1 0 0 0,0-1 1 0 0,0 1-1 0 0,0-1 0 0 0,0 1 1 0 0,0-1-1 0 0,1 1 0 0 0,-1-1 1 0 0,0 1-1 0 0,0-1 0 0 0,1 0 1 0 0,17-16 2786 0 0,24-5 8 0 0,-40 22-2925 0 0,1 1-1 0 0,-1-1 0 0 0,0 1 0 0 0,0-1 0 0 0,0 1 1 0 0,0 0-1 0 0,0 0 0 0 0,0 0 0 0 0,0 0 0 0 0,0 0 1 0 0,0 0-1 0 0,0 0 0 0 0,0 1 0 0 0,-1-1 1 0 0,1 1-1 0 0,0-1 0 0 0,-1 1 0 0 0,1 0 0 0 0,-1-1 1 0 0,0 1-1 0 0,0 0 0 0 0,1 0 0 0 0,-1 0 0 0 0,-1 0 1 0 0,1 0-1 0 0,1 4 0 0 0,1 2-13 0 0,0-1 0 0 0,0 1 0 0 0,-1-1 0 0 0,0 1 0 0 0,0 0 0 0 0,0 12 0 0 0,-2-19 17 0 0,0 0 0 0 0,0 1 0 0 0,0-1 0 0 0,0 0 0 0 0,0 0 0 0 0,0 1 0 0 0,-1-1 0 0 0,1 0 0 0 0,0 0 0 0 0,-1 1 0 0 0,1-1 0 0 0,-1 0 0 0 0,1 0 0 0 0,-1 0 0 0 0,0 0 0 0 0,0 0 0 0 0,1 0 0 0 0,-1 0 1 0 0,0 0-1 0 0,0 0 0 0 0,0 0 0 0 0,0 0 0 0 0,0 0 0 0 0,0 0 0 0 0,0-1 0 0 0,0 1 0 0 0,0-1 0 0 0,0 1 0 0 0,-1 0 0 0 0,1-1 0 0 0,0 0 0 0 0,0 1 0 0 0,-1-1 0 0 0,1 0 0 0 0,0 0 0 0 0,-3 1 0 0 0,2-1-108 0 0,0-1 1 0 0,0 1-1 0 0,1 0 0 0 0,-1 0 1 0 0,0-1-1 0 0,0 1 0 0 0,0-1 1 0 0,1 1-1 0 0,-1-1 0 0 0,0 0 0 0 0,1 0 1 0 0,-1 0-1 0 0,0 0 0 0 0,1 0 1 0 0,-1 0-1 0 0,1 0 0 0 0,0 0 1 0 0,-1-1-1 0 0,1 1 0 0 0,0 0 0 0 0,0-1 1 0 0,0 1-1 0 0,0-1 0 0 0,-2-3 1 0 0,-2-8-8255 0 0,3 8 481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2.7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10858 0 0,'0'0'1187'0'0,"43"3"4493"0"0,6-6-4825 0 0,84-9 99 0 0,-45-4-3654 0 0,-75 9-227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 5625 0 0,'-1'1'122'0'0,"0"1"-1"0"0,0-1 1 0 0,0 0 0 0 0,1 1-1 0 0,-1 0 1 0 0,0-1-1 0 0,1 1 1 0 0,-1-1 0 0 0,0 1-1 0 0,1 0 1 0 0,0 0 0 0 0,-1-1-1 0 0,1 1 1 0 0,0 0-1 0 0,0-1 1 0 0,0 1 0 0 0,0 0-1 0 0,0 0 1 0 0,1-1-1 0 0,-1 1 1 0 0,0 0 0 0 0,1-1-1 0 0,0 1 1 0 0,-1 0-1 0 0,1-1 1 0 0,0 1 0 0 0,-1-1-1 0 0,1 1 1 0 0,0-1 0 0 0,0 1-1 0 0,0-1 1 0 0,3 3-1 0 0,-3-3-64 0 0,0 0-1 0 0,0 0 1 0 0,0 0-1 0 0,0 0 1 0 0,0 0-1 0 0,0 0 1 0 0,0 0-1 0 0,1 0 1 0 0,-1-1-1 0 0,0 1 1 0 0,1 0-1 0 0,-1-1 0 0 0,0 1 1 0 0,1-1-1 0 0,-1 1 1 0 0,1-1-1 0 0,-1 0 1 0 0,1 0-1 0 0,-1 1 1 0 0,1-1-1 0 0,-1 0 1 0 0,1-1-1 0 0,-1 1 1 0 0,1 0-1 0 0,-1 0 1 0 0,1 0-1 0 0,-1-1 1 0 0,0 1-1 0 0,1-1 0 0 0,-1 1 1 0 0,1-1-1 0 0,-1 0 1 0 0,0 1-1 0 0,0-1 1 0 0,1 0-1 0 0,-1 0 1 0 0,0 0-1 0 0,0 0 1 0 0,2-2-1 0 0,0 0 45 0 0,0 0 0 0 0,0-1 0 0 0,-1 1 0 0 0,1-1 0 0 0,-1 1 0 0 0,0-1 1 0 0,0 0-1 0 0,0 0 0 0 0,-1 0 0 0 0,1 0 0 0 0,-1 0 0 0 0,1-6 0 0 0,-2 8-98 0 0,0 1-1 0 0,0-1 1 0 0,-1 0 0 0 0,1 1 0 0 0,0-1 0 0 0,-1 1 0 0 0,1-1 0 0 0,-1 1-1 0 0,0-1 1 0 0,1 1 0 0 0,-1-1 0 0 0,0 1 0 0 0,0 0 0 0 0,0-1 0 0 0,0 1-1 0 0,0 0 1 0 0,0 0 0 0 0,0 0 0 0 0,0 0 0 0 0,-1 0 0 0 0,1 0-1 0 0,0 0 1 0 0,-1 0 0 0 0,1 0 0 0 0,-1 1 0 0 0,1-1 0 0 0,-1 0 0 0 0,1 1-1 0 0,-1-1 1 0 0,1 1 0 0 0,-1 0 0 0 0,0 0 0 0 0,1-1 0 0 0,-1 1-1 0 0,1 0 1 0 0,-3 1 0 0 0,1-2-266 0 0,1 1 0 0 0,-1 0 0 0 0,1 0 0 0 0,-1 1 0 0 0,1-1 1 0 0,-1 1-1 0 0,1-1 0 0 0,-1 1 0 0 0,1 0 0 0 0,-5 1 0 0 0,-10 11-5459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8706 0 0,'-2'2'441'0'0,"0"-1"1"0"0,-1 1-1 0 0,1 0 1 0 0,0 0-1 0 0,0 0 1 0 0,0 1-1 0 0,0-1 1 0 0,1 0-1 0 0,-1 1 1 0 0,1-1-1 0 0,-1 1 1 0 0,1-1-1 0 0,0 1 1 0 0,0 0-1 0 0,0-1 1 0 0,0 1-1 0 0,1 0 1 0 0,-1 4-1 0 0,-6 63 795 0 0,6-38-398 0 0,-4 0-746 0 0,2-17-513 0 0,1 0-1 0 0,1 0 1 0 0,0 0-1 0 0,3 30 1 0 0,-2-44 209 0 0,0-1-1 0 0,0 1 1 0 0,0-1 0 0 0,1 1-1 0 0,-1-1 1 0 0,0 1 0 0 0,0-1 0 0 0,0 1-1 0 0,1-1 1 0 0,-1 0 0 0 0,0 1-1 0 0,1-1 1 0 0,-1 1 0 0 0,0-1-1 0 0,1 0 1 0 0,-1 1 0 0 0,0-1 0 0 0,1 1-1 0 0,-1-1 1 0 0,1 0 0 0 0,-1 0-1 0 0,1 1 1 0 0,-1-1 0 0 0,0 0-1 0 0,1 0 1 0 0,-1 0 0 0 0,1 1-1 0 0,0-1 1 0 0,10-3-6395 0 0,-7-1 2226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3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7 8818 0 0,'-3'2'296'0'0,"0"1"-1"0"0,0-1 1 0 0,0 1 0 0 0,0 0-1 0 0,0 0 1 0 0,1 0 0 0 0,-1 1-1 0 0,1-1 1 0 0,0 1 0 0 0,0-1-1 0 0,0 1 1 0 0,1 0 0 0 0,-1-1-1 0 0,1 1 1 0 0,0 0 0 0 0,0 0 0 0 0,0 0-1 0 0,0 7 1 0 0,0-6-158 0 0,0 0-1 0 0,1 0 1 0 0,0 0 0 0 0,-1 0-1 0 0,2 0 1 0 0,-1 0 0 0 0,1 0-1 0 0,0 0 1 0 0,0 0 0 0 0,0 0-1 0 0,0 0 1 0 0,1 0 0 0 0,0 0-1 0 0,4 6 1 0 0,-6-10-108 0 0,1-1 1 0 0,-1 1-1 0 0,0-1 1 0 0,1 1-1 0 0,-1-1 1 0 0,1 1-1 0 0,-1-1 1 0 0,1 0-1 0 0,-1 1 1 0 0,1-1-1 0 0,-1 1 1 0 0,1-1-1 0 0,0 0 1 0 0,-1 0-1 0 0,1 1 1 0 0,-1-1-1 0 0,1 0 1 0 0,0 0-1 0 0,-1 0 1 0 0,1 0-1 0 0,-1 0 1 0 0,1 0-1 0 0,0 0 1 0 0,-1 0-1 0 0,1 0 1 0 0,0 0-1 0 0,-1 0 1 0 0,1 0-1 0 0,-1 0 1 0 0,1 0-1 0 0,0-1 1 0 0,0 1-1 0 0,20-19 541 0 0,7-29-66 0 0,-26 43-466 0 0,-1 0 1 0 0,0 0 0 0 0,0 0 0 0 0,-1 0 0 0 0,1 0 0 0 0,-1 0-1 0 0,0 0 1 0 0,0 0 0 0 0,-1-5 0 0 0,0 8-161 0 0,1 0 0 0 0,0 0 0 0 0,0 0 0 0 0,-1 0 0 0 0,1 0 0 0 0,-1 0 0 0 0,0 0 0 0 0,1 0 0 0 0,-1 0 0 0 0,0 0 0 0 0,0 0 0 0 0,0 1 0 0 0,0-1 0 0 0,-1 0 0 0 0,1 1 0 0 0,0-1 0 0 0,-1 1 1 0 0,1-1-1 0 0,-1 1 0 0 0,0 0 0 0 0,1 0 0 0 0,-1 0 0 0 0,0 0 0 0 0,-3-2 0 0 0,-13 11-10263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4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9914 0 0,'-1'4'471'0'0,"0"-1"-1"0"0,0 0 0 0 0,0 1 1 0 0,0-1-1 0 0,0 1 1 0 0,1-1-1 0 0,-1 1 1 0 0,1-1-1 0 0,0 7 0 0 0,15 60 578 0 0,-4-22 227 0 0,-3-12 1 0 0,-7-37-1229 0 0,0 1 0 0 0,0-1 0 0 0,0 1 0 0 0,0-1 0 0 0,0 1 0 0 0,0-1 0 0 0,0 0 0 0 0,0 1 0 0 0,0-1-1 0 0,0 0 1 0 0,0 0 0 0 0,0 0 0 0 0,-1 1 0 0 0,1-1 0 0 0,0 0 0 0 0,-1 0 0 0 0,1 0 0 0 0,0 0 0 0 0,-1-1 0 0 0,1 1 0 0 0,-1 0 0 0 0,0 0 0 0 0,1 0 0 0 0,-1-2 0 0 0,25-55-68 0 0,-21 45 9 0 0,1 0 0 0 0,1 0 0 0 0,9-15 1 0 0,-15 28-1 0 0,0-1-1 0 0,0 1 1 0 0,0 0 0 0 0,0 0 0 0 0,0 0 0 0 0,0-1 0 0 0,1 1 0 0 0,-1 0-1 0 0,0 0 1 0 0,0 0 0 0 0,0-1 0 0 0,0 1 0 0 0,0 0 0 0 0,0 0 0 0 0,1 0-1 0 0,-1-1 1 0 0,0 1 0 0 0,0 0 0 0 0,0 0 0 0 0,0 0 0 0 0,1 0 0 0 0,-1 0-1 0 0,0 0 1 0 0,0 0 0 0 0,1-1 0 0 0,-1 1 0 0 0,0 0 0 0 0,0 0 0 0 0,0 0-1 0 0,1 0 1 0 0,-1 0 0 0 0,0 0 0 0 0,0 0 0 0 0,1 0 0 0 0,-1 0-1 0 0,0 0 1 0 0,0 0 0 0 0,0 0 0 0 0,1 0 0 0 0,-1 0 0 0 0,0 1 0 0 0,0-1-1 0 0,1 0 1 0 0,-1 0 0 0 0,0 0 0 0 0,0 0 0 0 0,1 0 0 0 0,4 16-332 0 0,-2 33 86 0 0,-2-33 204 0 0,-1-15 64 0 0,0 0 1 0 0,0 1-1 0 0,0-1 1 0 0,0 1-1 0 0,0-1 1 0 0,0 0-1 0 0,1 1 1 0 0,-1-1 0 0 0,0 1-1 0 0,1-1 1 0 0,-1 0-1 0 0,1 1 1 0 0,0-1-1 0 0,-1 0 1 0 0,1 0-1 0 0,0 0 1 0 0,0 1-1 0 0,0-1 1 0 0,1 2-1 0 0,-1-4 18 0 0,0 1-1 0 0,0 0 1 0 0,0 0-1 0 0,-1 0 0 0 0,1-1 1 0 0,0 1-1 0 0,0 0 1 0 0,-1-1-1 0 0,1 1 1 0 0,0-1-1 0 0,-1 1 1 0 0,1-1-1 0 0,0 1 1 0 0,-1-1-1 0 0,1 1 0 0 0,0-1 1 0 0,-1 0-1 0 0,1 1 1 0 0,-1-1-1 0 0,0 0 1 0 0,1 1-1 0 0,-1-1 1 0 0,1-1-1 0 0,28-61 730 0 0,-26 56-928 0 0,-3 6 166 0 0,0 0 0 0 0,0-1 0 0 0,0 1 0 0 0,1 0 0 0 0,-1 0 0 0 0,0 0 0 0 0,1 0 0 0 0,-1 0 0 0 0,1 0 0 0 0,0 0 0 0 0,-1 0 0 0 0,1 0 1 0 0,0 0-1 0 0,-1 0 0 0 0,1 0 0 0 0,0 1 0 0 0,0-1 0 0 0,0 0 0 0 0,0 0 0 0 0,0 1 0 0 0,0-1 0 0 0,0 1 0 0 0,0-1 0 0 0,0 1 0 0 0,0-1 0 0 0,0 1 0 0 0,0-1 0 0 0,2 1 0 0 0,-1 1-24 0 0,0 0-1 0 0,0 0 1 0 0,0 0-1 0 0,0 0 1 0 0,0 1-1 0 0,0-1 0 0 0,0 0 1 0 0,0 1-1 0 0,-1 0 1 0 0,4 3-1 0 0,-3-3 24 0 0,-1 1-1 0 0,1-1 1 0 0,0 0 0 0 0,0 0-1 0 0,0 0 1 0 0,1 0 0 0 0,-1-1 0 0 0,0 1-1 0 0,1-1 1 0 0,-1 1 0 0 0,1-1-1 0 0,-1 0 1 0 0,1 0 0 0 0,0 0-1 0 0,-1 0 1 0 0,1 0 0 0 0,0-1-1 0 0,0 1 1 0 0,-1-1 0 0 0,5 0-1 0 0,-1-1 3 0 0,0-1-1 0 0,0 0 0 0 0,0 0 0 0 0,0-1 1 0 0,-1 0-1 0 0,1 0 0 0 0,-1 0 0 0 0,0 0 1 0 0,0-1-1 0 0,0 0 0 0 0,0 0 0 0 0,-1 0 1 0 0,1-1-1 0 0,-1 0 0 0 0,-1 0 1 0 0,1 0-1 0 0,4-7 0 0 0,-8 12 5 0 0,0 0 0 0 0,0 0 0 0 0,0 0 0 0 0,0-1 0 0 0,0 1 0 0 0,0 0 0 0 0,1 0 0 0 0,-1-1 0 0 0,0 1 0 0 0,0 0 0 0 0,0 0 0 0 0,0 0 0 0 0,0-1 0 0 0,0 1 0 0 0,0 0 0 0 0,0 0 0 0 0,0 0 0 0 0,0-1 0 0 0,0 1 0 0 0,0 0 0 0 0,0 0 0 0 0,0-1 0 0 0,0 1 0 0 0,-1 0 0 0 0,1 0 0 0 0,0 0 0 0 0,0-1 0 0 0,0 1 0 0 0,0 0 0 0 0,0 0 0 0 0,0 0 0 0 0,-1 0 0 0 0,1-1 0 0 0,0 1 0 0 0,0 0 0 0 0,0 0 0 0 0,0 0 0 0 0,-1 0 0 0 0,1 0 0 0 0,0 0 0 0 0,0-1 0 0 0,0 1 0 0 0,-1 0 0 0 0,1 0 0 0 0,0 0 0 0 0,0 0 0 0 0,-1 0 0 0 0,-16 0-1 0 0,-17 11-1 0 0,29-7 47 0 0,0 1-1 0 0,0-1 0 0 0,1 1 0 0 0,0 0 1 0 0,0 0-1 0 0,0 1 0 0 0,0-1 0 0 0,1 1 1 0 0,0 0-1 0 0,0-1 0 0 0,-2 9 0 0 0,4-12-27 0 0,1 1 0 0 0,-1-1-1 0 0,1 1 1 0 0,0-1-1 0 0,0 1 1 0 0,0-1-1 0 0,0 1 1 0 0,0-1-1 0 0,1 1 1 0 0,-1-1-1 0 0,1 1 1 0 0,-1-1-1 0 0,1 1 1 0 0,0-1-1 0 0,0 0 1 0 0,0 1 0 0 0,0-1-1 0 0,1 0 1 0 0,-1 0-1 0 0,1 0 1 0 0,-1 0-1 0 0,1 0 1 0 0,0 0-1 0 0,0 0 1 0 0,-1-1-1 0 0,1 1 1 0 0,0-1-1 0 0,1 1 1 0 0,-1-1 0 0 0,0 0-1 0 0,3 2 1 0 0,-2-2-122 0 0,0 0 0 0 0,0 1 0 0 0,0-1 0 0 0,0 0 0 0 0,0-1 0 0 0,0 1 0 0 0,0 0 0 0 0,0-1 0 0 0,0 0 0 0 0,1 0 0 0 0,-1 0 0 0 0,0 0 0 0 0,0 0 0 0 0,0-1 0 0 0,1 1 0 0 0,-1-1 0 0 0,0 0 0 0 0,0 0 0 0 0,0 0 0 0 0,0 0 0 0 0,0 0 0 0 0,0-1 0 0 0,-1 0 0 0 0,5-2 0 0 0,5-5-2948 0 0,-1 0-1 0 0,1-1 1 0 0,18-22 0 0 0,-24 25 1007 0 0,1-1-972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4.3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8 8 0 0,'0'-1'275'0'0,"0"1"0"0"0,0 0 0 0 0,0 0 0 0 0,0-1-1 0 0,0 1 1 0 0,0 0 0 0 0,0 0 0 0 0,0-1 0 0 0,0 1 0 0 0,0 0 0 0 0,0 0 0 0 0,0 0 0 0 0,0-1-1 0 0,-1 1 1 0 0,1 0 0 0 0,0 0 0 0 0,0-1 0 0 0,0 1 0 0 0,0 0 0 0 0,0 0 0 0 0,0 0 0 0 0,-1-1-1 0 0,1 1 1 0 0,0 0 0 0 0,0 0 0 0 0,0 0 0 0 0,-1 0 0 0 0,1 0 0 0 0,0-1 0 0 0,0 1-1 0 0,0 0 1 0 0,-1 0 0 0 0,1 0 0 0 0,0 0 0 0 0,0 0 0 0 0,-1 0 0 0 0,1 0 0 0 0,0 0 0 0 0,0 0-1 0 0,-1 0 1 0 0,1 0 0 0 0,0 0 0 0 0,0 0 0 0 0,-1 0 0 0 0,1 0 0 0 0,0 0 0 0 0,0 0 0 0 0,-1 0-1 0 0,-2 16 3582 0 0,4 19-3487 0 0,2-6 1 0 0,0-17-158 0 0,-2-1-1 0 0,0 1 1 0 0,0-1 0 0 0,-1 1-1 0 0,-1-1 1 0 0,0 1-1 0 0,0-1 1 0 0,-1 0 0 0 0,-4 14-1 0 0,6-25-207 0 0,0 0 0 0 0,0 0-1 0 0,0-1 1 0 0,0 1 0 0 0,0 0-1 0 0,0 0 1 0 0,0 0-1 0 0,0 0 1 0 0,0 0 0 0 0,0 0-1 0 0,0 0 1 0 0,-1 0 0 0 0,1 0-1 0 0,0 0 1 0 0,0 0 0 0 0,0 0-1 0 0,0 0 1 0 0,0 0 0 0 0,0 0-1 0 0,0-1 1 0 0,0 1-1 0 0,0 0 1 0 0,0 0 0 0 0,-1 0-1 0 0,1 0 1 0 0,0 0 0 0 0,0 0-1 0 0,0 0 1 0 0,0 0 0 0 0,0 0-1 0 0,0 0 1 0 0,0 0 0 0 0,0 0-1 0 0,0 0 1 0 0,-1 0 0 0 0,1 1-1 0 0,0-1 1 0 0,0 0-1 0 0,0 0 1 0 0,0 0 0 0 0,0 0-1 0 0,0 0 1 0 0,0 0 0 0 0,0 0-1 0 0,0 0 1 0 0,0 0 0 0 0,0 0-1 0 0,-1 0 1 0 0,1 0 0 0 0,0 0-1 0 0,0 0 1 0 0,0 1 0 0 0,-2-20-174 0 0,5-24-195 0 0,-2 39 377 0 0,0 0-1 0 0,1 0 1 0 0,-1 0 0 0 0,1 0-1 0 0,0 0 1 0 0,1 0-1 0 0,-1 1 1 0 0,1-1 0 0 0,-1 1-1 0 0,1-1 1 0 0,0 1 0 0 0,0 0-1 0 0,0 0 1 0 0,1 0 0 0 0,4-2-1 0 0,3-2-545 0 0,1 1-1 0 0,0 1 1 0 0,22-7-1 0 0,0-1-6962 0 0,-27 11 292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5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0 3601 0 0,'-13'25'12074'0'0,"7"8"-7620"0"0,6 40-5119 0 0,1-43 1936 0 0,-1-24-1634 0 0,2 32 1405 0 0,3-21-2152 0 0,6-10-3512 0 0,-5-13-4115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5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3 2393 0 0,'0'0'203'0'0,"0"0"1"0"0,1 0-1 0 0,-1-1 1 0 0,0 1 0 0 0,0 0-1 0 0,0 0 1 0 0,1 0 0 0 0,-1 0-1 0 0,0 0 1 0 0,0-1 0 0 0,1 1-1 0 0,-1 0 1 0 0,0 0 0 0 0,0 0-1 0 0,1 0 1 0 0,-1 0 0 0 0,0 0-1 0 0,1 0 1 0 0,-1 0 0 0 0,0 0-1 0 0,0 0 1 0 0,1 0 0 0 0,-1 0-1 0 0,0 0 1 0 0,0 0 0 0 0,1 0-1 0 0,-1 0 1 0 0,0 0 0 0 0,1 0-1 0 0,-1 0 1 0 0,0 1 0 0 0,0-1-1 0 0,0 0 1 0 0,1 0-1 0 0,-1 0 1 0 0,0 0 0 0 0,0 1-1 0 0,1-1 1 0 0,-1 0 0 0 0,0 0-1 0 0,0 1 1 0 0,9 15 2687 0 0,1 23-2526 0 0,-10-37-87 0 0,2 9-41 0 0,-1 1-1 0 0,0 0 0 0 0,-1-1 0 0 0,0 1 0 0 0,-1 0 0 0 0,0-1 0 0 0,-5 18 1 0 0,5-23-158 0 0,0-1 1 0 0,-1 1-1 0 0,0-1 1 0 0,0 0 0 0 0,0 0-1 0 0,0 0 1 0 0,-1 0-1 0 0,0 0 1 0 0,0 0 0 0 0,0-1-1 0 0,-1 1 1 0 0,1-1-1 0 0,-1 0 1 0 0,0 0 0 0 0,0 0-1 0 0,-1-1 1 0 0,-6 5-1 0 0,11-8-75 0 0,-1 1 0 0 0,1-1 0 0 0,-1 1 0 0 0,0-1 0 0 0,1 0 0 0 0,-1 0 0 0 0,0 1 0 0 0,1-1 0 0 0,-1 0 0 0 0,0 0 0 0 0,0 0 0 0 0,1 0 0 0 0,-1 0 0 0 0,0 0 0 0 0,1 0 0 0 0,-1 0 0 0 0,0 0 0 0 0,0 0 0 0 0,1 0 0 0 0,-1 0 0 0 0,0-1 0 0 0,1 1 0 0 0,-1 0 0 0 0,0 0 0 0 0,1-1 0 0 0,-1 1 0 0 0,0 0 0 0 0,1-1 0 0 0,-1 1 0 0 0,1-1 0 0 0,-2 0 0 0 0,1-1 15 0 0,0 0 0 0 0,0 1 0 0 0,1-1 0 0 0,-1 0 0 0 0,0 0 0 0 0,1 1 0 0 0,-1-1 0 0 0,1 0 0 0 0,-1 0 0 0 0,1 0 1 0 0,0 0-1 0 0,0-2 0 0 0,0 0 2 0 0,0 0 1 0 0,0 1 0 0 0,0-1 0 0 0,0 1 0 0 0,1-1-1 0 0,0 1 1 0 0,0-1 0 0 0,0 1 0 0 0,0 0 0 0 0,0-1 0 0 0,1 1-1 0 0,-1 0 1 0 0,1 0 0 0 0,0 0 0 0 0,2-3 0 0 0,-1 4-547 0 0,-1 1 0 0 0,1-1 1 0 0,0 1-1 0 0,0-1 0 0 0,0 1 1 0 0,0 0-1 0 0,0 0 1 0 0,0 1-1 0 0,0-1 0 0 0,0 0 1 0 0,1 1-1 0 0,-1 0 0 0 0,5 0 1 0 0,12-1-2512 0 0,-14 0-2037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6.1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30 10818 0 0,'-1'1'141'0'0,"1"1"0"0"0,-1-1 0 0 0,0 0 0 0 0,1 0 0 0 0,-1 1 0 0 0,1-1 0 0 0,-1 0 0 0 0,1 1 0 0 0,-1-1 0 0 0,1 0 0 0 0,0 1 0 0 0,0-1 0 0 0,0 1 0 0 0,0-1 0 0 0,0 0 0 0 0,0 1 0 0 0,0-1-1 0 0,0 1 1 0 0,1-1 0 0 0,0 3 0 0 0,7 36 73 0 0,-6-34-79 0 0,2 10 49 0 0,0-1 1 0 0,-1 1-1 0 0,-1 0 0 0 0,0 0 1 0 0,-2 0-1 0 0,0 0 0 0 0,0 1 1 0 0,-6 28-1 0 0,23-84-1195 0 0,28-53 0 0 0,-37 78 508 0 0,-2-1 0 0 0,0 1 0 0 0,8-30 0 0 0,-6-17 5912 0 0,-1 103-2543 0 0,-3-13-2260 0 0,-2 0 1 0 0,-2 47-1 0 0,-1-45-627 0 0,6 55-1 0 0,-3-78-604 0 0,4-4-4573 0 0,3-16-5681 0 0,-6 6 5790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6.5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34 6201 0 0,'-9'9'7958'0'0,"5"12"-5628"0"0,3 26-2950 0 0,1-37 1951 0 0,0-3-1032 0 0,1 0 1 0 0,-1-1-1 0 0,1 1 1 0 0,0 0-1 0 0,0-1 1 0 0,4 11-1 0 0,-5-16-274 0 0,0-1 0 0 0,1 1 1 0 0,-1-1-1 0 0,0 1 0 0 0,0-1 0 0 0,1 1 0 0 0,-1-1 1 0 0,0 1-1 0 0,1-1 0 0 0,-1 1 0 0 0,1-1 0 0 0,-1 1 0 0 0,1-1 1 0 0,-1 1-1 0 0,1-1 0 0 0,-1 0 0 0 0,1 1 0 0 0,-1-1 1 0 0,1 0-1 0 0,-1 0 0 0 0,1 1 0 0 0,-1-1 0 0 0,1 0 1 0 0,0 0-1 0 0,-1 0 0 0 0,1 0 0 0 0,-1 0 0 0 0,2 0 0 0 0,0 0-9 0 0,-1-1 1 0 0,1 0-1 0 0,0 0 0 0 0,-1 0 0 0 0,1 0 0 0 0,0 0 0 0 0,-1 0 0 0 0,0 0 0 0 0,1 0 0 0 0,-1-1 0 0 0,0 1 0 0 0,1 0 0 0 0,-1-1 0 0 0,2-2 0 0 0,0-2-89 0 0,0 1 1 0 0,0-1-1 0 0,-1 0 0 0 0,0 1 0 0 0,0-1 1 0 0,0 0-1 0 0,-1-1 0 0 0,1 1 0 0 0,-2 0 1 0 0,1 0-1 0 0,-1-10 0 0 0,1 13 31 0 0,-1 0 0 0 0,0-1 0 0 0,0 1 1 0 0,-1 0-1 0 0,1-1 0 0 0,-1 1 0 0 0,1 0 0 0 0,-1 0 0 0 0,0-1 0 0 0,0 1 0 0 0,-1 0 0 0 0,1 0 1 0 0,-1 0-1 0 0,1 0 0 0 0,-1 0 0 0 0,0 1 0 0 0,0-1 0 0 0,0 0 0 0 0,0 1 0 0 0,-1 0 0 0 0,1-1 0 0 0,-6-2 1 0 0,8 5 53 0 0,0 0 0 0 0,0 0 1 0 0,0 0-1 0 0,-1 0 1 0 0,1 0-1 0 0,0 0 0 0 0,0 0 1 0 0,0 0-1 0 0,0 0 1 0 0,-1 0-1 0 0,1 0 0 0 0,0 0 1 0 0,0 0-1 0 0,0 0 1 0 0,0 0-1 0 0,-1 1 1 0 0,1-1-1 0 0,0 0 0 0 0,0 0 1 0 0,0 0-1 0 0,0 0 1 0 0,0 0-1 0 0,0 1 0 0 0,-1-1 1 0 0,1 0-1 0 0,0 0 1 0 0,0 0-1 0 0,0 0 0 0 0,0 1 1 0 0,0-1-1 0 0,0 0 1 0 0,0 0-1 0 0,0 0 0 0 0,0 1 1 0 0,0-1-1 0 0,0 0 1 0 0,0 0-1 0 0,0 0 0 0 0,0 1 1 0 0,0-1-1 0 0,0 0 1 0 0,0 0-1 0 0,0 0 0 0 0,0 0 1 0 0,0 1-1 0 0,0-1 1 0 0,0 0-1 0 0,1 0 0 0 0,-1 0 1 0 0,0 0-1 0 0,0 1 1 0 0,0-1-1 0 0,0 0 1 0 0,0 0-1 0 0,0 0 0 0 0,0 0 1 0 0,1 0-1 0 0,-1 1 1 0 0,0-1-1 0 0,0 0 0 0 0,0 0 1 0 0,0 0-1 0 0,1 0 1 0 0,-1 0-1 0 0,0 0 0 0 0,0 0 1 0 0,1 0-1 0 0,-1 1 30 0 0,1 0 0 0 0,-1 0 0 0 0,1 0 0 0 0,0-1 0 0 0,-1 1 0 0 0,1 0 0 0 0,0 0 0 0 0,0-1-1 0 0,-1 1 1 0 0,1-1 0 0 0,0 1 0 0 0,0-1 0 0 0,0 1 0 0 0,0-1 0 0 0,0 1 0 0 0,0-1 0 0 0,0 0 0 0 0,0 1 0 0 0,0-1 0 0 0,0 0-1 0 0,1 0 1 0 0,6 0 78 0 0,-1-1-1 0 0,1-1 0 0 0,-1 1 1 0 0,1-1-1 0 0,-1-1 0 0 0,0 1 1 0 0,9-5-1 0 0,16-5-1869 0 0,2 6-5419 0 0,-25 7 1325 0 0,-6 1-184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6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63 9218 0 0,'0'-1'276'0'0,"1"1"-1"0"0,-1-1 1 0 0,1 0 0 0 0,-1 1 0 0 0,1-1-1 0 0,0 0 1 0 0,-1 1 0 0 0,1-1-1 0 0,0 1 1 0 0,-1-1 0 0 0,1 1 0 0 0,0-1-1 0 0,0 1 1 0 0,0-1 0 0 0,-1 1-1 0 0,1 0 1 0 0,0-1 0 0 0,0 1 0 0 0,0 0-1 0 0,0 0 1 0 0,0 0 0 0 0,0 0-1 0 0,0 0 1 0 0,0 0 0 0 0,1 0 0 0 0,34-2 15 0 0,-25 1 228 0 0,-6 1-808 0 0,1-1 0 0 0,-1 0 0 0 0,1-1 0 0 0,-1 1 0 0 0,0-1 0 0 0,0 0 0 0 0,0-1 0 0 0,7-3 0 0 0,17-19-10115 0 0,-22 18 6220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7.2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11787 0 0,'-2'1'451'0'0,"1"0"0"0"0,-1 0 0 0 0,1 0 0 0 0,-1 1 0 0 0,1-1 0 0 0,0 0 0 0 0,-1 0 0 0 0,1 1 0 0 0,0-1 0 0 0,0 1 0 0 0,0-1 0 0 0,0 1 0 0 0,-1 1 0 0 0,-6 28 2262 0 0,7 40-2251 0 0,2-43 107 0 0,3 47-1537 0 0,-1-50-2465 0 0,0 0-3861 0 0,-4-17 751 0 0,1-4 2944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6417 0 0,'-10'28'5888'0'0,"2"4"-3905"0"0,-9 24-961 0 0,10-34-955 0 0,-6 12-1178 0 0,0-18-6271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7.5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 11074 0 0,'9'-4'5710'0'0,"-3"2"-5576"0"0,0 1 0 0 0,1 0 0 0 0,-1 0 0 0 0,1 0 0 0 0,-1 1 0 0 0,1 0 0 0 0,11 2 0 0 0,-17-2-111 0 0,1 1 1 0 0,0-1-1 0 0,-1 1 1 0 0,1-1-1 0 0,-1 1 1 0 0,1-1-1 0 0,-1 1 1 0 0,1 0-1 0 0,-1 0 1 0 0,1 0-1 0 0,-1 0 1 0 0,0 0-1 0 0,1 0 1 0 0,-1 0 0 0 0,0 1-1 0 0,0-1 1 0 0,1 2-1 0 0,-2-2-14 0 0,1 0-1 0 0,-1-1 0 0 0,0 1 1 0 0,-1 0-1 0 0,1 0 1 0 0,0-1-1 0 0,0 1 1 0 0,0 0-1 0 0,0-1 1 0 0,-1 1-1 0 0,1 0 0 0 0,0-1 1 0 0,0 1-1 0 0,-1 0 1 0 0,1-1-1 0 0,-1 1 1 0 0,1-1-1 0 0,-1 1 1 0 0,1-1-1 0 0,0 1 0 0 0,-1-1 1 0 0,0 1-1 0 0,1-1 1 0 0,-1 1-1 0 0,1-1 1 0 0,-2 1-1 0 0,-6 3 24 0 0,0 1-1 0 0,0-2 1 0 0,0 1 0 0 0,-15 3-1 0 0,21-6 10 0 0,0-1 0 0 0,0 1-1 0 0,-1-1 1 0 0,1 1 0 0 0,0 0-1 0 0,0 0 1 0 0,0 0-1 0 0,0 0 1 0 0,0 0 0 0 0,0 0-1 0 0,1 0 1 0 0,-1 1 0 0 0,0-1-1 0 0,1 1 1 0 0,-1-1 0 0 0,1 1-1 0 0,-3 3 1 0 0,4-4 31 0 0,0 0-1 0 0,0 1 1 0 0,0-1 0 0 0,0 1 0 0 0,0-1 0 0 0,1 0 0 0 0,-1 1 0 0 0,0-1-1 0 0,1 1 1 0 0,-1-1 0 0 0,1 0 0 0 0,-1 1 0 0 0,1-1 0 0 0,0 0-1 0 0,-1 0 1 0 0,1 1 0 0 0,0-1 0 0 0,0 0 0 0 0,0 0 0 0 0,0 0-1 0 0,0 0 1 0 0,0 0 0 0 0,0 0 0 0 0,0 0 0 0 0,0-1 0 0 0,3 2 0 0 0,-2-1-39 0 0,0 0 0 0 0,1 0 0 0 0,-1 0 1 0 0,0 0-1 0 0,0 0 0 0 0,1-1 1 0 0,-1 1-1 0 0,1-1 0 0 0,-1 0 1 0 0,1 1-1 0 0,-1-1 0 0 0,1 0 0 0 0,-1-1 1 0 0,0 1-1 0 0,1 0 0 0 0,-1-1 1 0 0,1 1-1 0 0,-1-1 0 0 0,0 0 0 0 0,1 0 1 0 0,-1 0-1 0 0,0 0 0 0 0,4-3 1 0 0,55-36-1111 0 0,-48 30-166 0 0,10-7-3674 0 0,-9 4-3230 0 0,-7 5 1403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39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7570 0 0,'-10'10'7751'0'0,"6"8"-4378"0"0,7 27-3493 0 0,-1-13 575 0 0,-6-1-235 0 0,0-4-1413 0 0,3-9-3011 0 0,2-25-5843 0 0,-1 4 6250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1320 0 0,'4'0'8855'0'0,"5"0"-4970"0"0,17 0-1339 0 0,-23 0-2454 0 0,-1 0 1 0 0,1 1-1 0 0,-1-1 0 0 0,1 1 0 0 0,-1 0 0 0 0,0 0 1 0 0,1 0-1 0 0,-1 0 0 0 0,0 0 0 0 0,0 0 0 0 0,0 1 1 0 0,0-1-1 0 0,0 1 0 0 0,0-1 0 0 0,0 1 0 0 0,0 0 1 0 0,-1 0-1 0 0,1-1 0 0 0,0 1 0 0 0,-1 1 1 0 0,0-1-1 0 0,0 0 0 0 0,1 0 0 0 0,-1 0 0 0 0,0 1 1 0 0,-1-1-1 0 0,1 0 0 0 0,0 1 0 0 0,-1-1 0 0 0,1 1 1 0 0,-1-1-1 0 0,0 1 0 0 0,0-1 0 0 0,0 1 0 0 0,0-1 1 0 0,0 1-1 0 0,-1-1 0 0 0,1 0 0 0 0,-1 1 0 0 0,0 2 1 0 0,-1 1-77 0 0,1 0 0 0 0,-1-1 1 0 0,-1 1-1 0 0,1-1 1 0 0,-1 1-1 0 0,1-1 1 0 0,-2 0-1 0 0,1 0 0 0 0,0-1 1 0 0,-1 1-1 0 0,0 0 1 0 0,0-1-1 0 0,-1 0 0 0 0,1 0 1 0 0,-1-1-1 0 0,-7 6 1 0 0,10-8-267 0 0,1-1 1 0 0,-1 1-1 0 0,1-1 1 0 0,0 0-1 0 0,-1 1 1 0 0,1-1-1 0 0,-1 0 1 0 0,1 0-1 0 0,0 0 1 0 0,-1 0-1 0 0,1 0 1 0 0,-1 0-1 0 0,1 0 1 0 0,-1 0-1 0 0,-2-2 1 0 0,4 2-156 0 0,-1 0 0 0 0,1 0 0 0 0,-1 0 1 0 0,1-1-1 0 0,-1 1 0 0 0,1 0 0 0 0,0-1 0 0 0,-1 1 1 0 0,1-1-1 0 0,-1 1 0 0 0,1 0 0 0 0,0-1 0 0 0,-1 1 0 0 0,1-1 1 0 0,0 1-1 0 0,-1-1 0 0 0,1 1 0 0 0,0-1 0 0 0,0 1 1 0 0,0-1-1 0 0,-1 1 0 0 0,1-1 0 0 0,0 1 0 0 0,0-1 1 0 0,0 0-1 0 0,0 0 0 0 0,0-3-5187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0.5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12323 0 0,'0'10'4935'0'0,"5"26"-4209"0"0,-2-11-454 0 0,-2 73-475 0 0,-1-74-3956 0 0,0 0-4529 0 0,0-20 3490 0 0</inkml:trace>
  <inkml:trace contextRef="#ctx0" brushRef="#br0" timeOffset="1">8 118 11610 0 0,'0'0'56'0'0,"0"0"0"0"0,-1-1 0 0 0,1 1 0 0 0,0 0-1 0 0,0-1 1 0 0,0 1 0 0 0,0 0 0 0 0,-1-1-1 0 0,1 1 1 0 0,0-1 0 0 0,0 1 0 0 0,0 0 0 0 0,0-1-1 0 0,0 1 1 0 0,0-1 0 0 0,0 1 0 0 0,0 0-1 0 0,0-1 1 0 0,0 1 0 0 0,0-1 0 0 0,0 1 0 0 0,0 0-1 0 0,0-1 1 0 0,1 1 0 0 0,-1 0 0 0 0,0-1-1 0 0,0 1 1 0 0,0 0 0 0 0,1-1 0 0 0,-1 1-1 0 0,0 0 1 0 0,0-1 0 0 0,1 1 0 0 0,-1 0 0 0 0,0-1-1 0 0,0 1 1 0 0,1 0 0 0 0,19-3 860 0 0,3 7-2497 0 0,-8 0-3792 0 0,-11-1 1817 0 0,-1 0-572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0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0 13955 0 0,'-1'0'88'0'0,"1"1"1"0"0,-1-1-1 0 0,0 0 0 0 0,1 0 0 0 0,-1 1 1 0 0,1-1-1 0 0,-1 0 0 0 0,0 1 1 0 0,1-1-1 0 0,-1 1 0 0 0,1-1 1 0 0,-1 0-1 0 0,1 1 0 0 0,-1-1 0 0 0,1 1 1 0 0,0-1-1 0 0,-1 1 0 0 0,1 0 1 0 0,-1-1-1 0 0,1 1 0 0 0,0-1 0 0 0,0 1 1 0 0,-1 0-1 0 0,1-1 0 0 0,0 1 1 0 0,0 0-1 0 0,0-1 0 0 0,0 1 1 0 0,0 0-1 0 0,0-1 0 0 0,0 1 0 0 0,0 0 1 0 0,0-1-1 0 0,0 2 0 0 0,1 0 38 0 0,0 0 0 0 0,0-1 0 0 0,0 1 0 0 0,0-1-1 0 0,1 1 1 0 0,-1-1 0 0 0,1 1 0 0 0,-1-1 0 0 0,1 0-1 0 0,-1 1 1 0 0,4 0 0 0 0,47 23 499 0 0,-48-24-878 0 0,1 0 0 0 0,-1 0 1 0 0,1 0-1 0 0,0-1 0 0 0,-1 0 0 0 0,1 0 0 0 0,0 0 0 0 0,0 0 1 0 0,-1-1-1 0 0,10-2 0 0 0,22-13-8690 0 0,-27 10 2855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3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9 872 0 0,'-1'3'9595'0'0,"6"0"-3995"0"0,19 3-2032 0 0,-19-5-3747 0 0,0-1 1 0 0,0 1-1 0 0,0-1 0 0 0,1 0 0 0 0,-1 0 1 0 0,0 0-1 0 0,0-1 0 0 0,10-2 1 0 0,3-6-4339 0 0,-9 0-3301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4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0 6673 0 0,'-13'9'6583'0'0,"0"13"-4823"0"0,-8 25-1538 0 0,20-42 542 0 0,0-4-739 0 0,0 0 1 0 0,1 0-1 0 0,-1 0 1 0 0,1 0-1 0 0,0 0 0 0 0,-1 0 1 0 0,1 0-1 0 0,0 0 0 0 0,-1 0 1 0 0,1 0-1 0 0,0 0 1 0 0,0 0-1 0 0,0 0 0 0 0,0 0 1 0 0,0 0-1 0 0,0 0 0 0 0,0 0 1 0 0,1 0-1 0 0,-1 0 1 0 0,0 0-1 0 0,1 0 0 0 0,-1 0 1 0 0,0 0-1 0 0,1 0 0 0 0,-1 0 1 0 0,1 0-1 0 0,0 0 1 0 0,-1 0-1 0 0,2 1 0 0 0,0-1-15 0 0,0 0 0 0 0,0 0 1 0 0,0 0-1 0 0,0-1 0 0 0,0 1 0 0 0,0-1 0 0 0,0 1 0 0 0,0-1 0 0 0,0 0 0 0 0,0 0 0 0 0,0 0 0 0 0,1 0 0 0 0,3-1 0 0 0,6-1 20 0 0,0 0-1 0 0,0-1 1 0 0,0-1-1 0 0,12-5 1 0 0,-10 4-450 0 0,19-8-1330 0 0,-21 5-9518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10722 0 0,'73'-6'7428'0'0,"-14"-4"-5626"0"0,-11-1-5673 0 0,-3-2-7390 0 0,-40 11 6449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5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7242 0 0,'1'-1'237'0'0,"-1"1"0"0"0,1-1 0 0 0,-1 1 1 0 0,1-1-1 0 0,0 0 0 0 0,-1 1 1 0 0,1-1-1 0 0,0 1 0 0 0,0 0 0 0 0,-1-1 1 0 0,1 1-1 0 0,0 0 0 0 0,0-1 1 0 0,-1 1-1 0 0,1 0 0 0 0,0 0 0 0 0,0 0 1 0 0,0 0-1 0 0,0-1 0 0 0,-1 1 1 0 0,1 0-1 0 0,0 1 0 0 0,1-1 0 0 0,27-3 55 0 0,-26 3-255 0 0,0 0-1 0 0,0 0 1 0 0,1 0 0 0 0,-1 0-1 0 0,0 0 1 0 0,0 1 0 0 0,0-1-1 0 0,1 1 1 0 0,4 2 0 0 0,-7 7 111 0 0,-17 9-79 0 0,-33 18 167 0 0,33-27 762 0 0,15-10-926 0 0,1 1 1 0 0,0-1-1 0 0,0 0 1 0 0,-1 0-1 0 0,1 0 1 0 0,0 1-1 0 0,0-1 1 0 0,-1 0-1 0 0,1 0 1 0 0,0 1-1 0 0,0-1 1 0 0,0 0-1 0 0,-1 0 1 0 0,1 1-1 0 0,0-1 1 0 0,0 0-1 0 0,0 1 1 0 0,0-1-1 0 0,0 0 1 0 0,0 1-1 0 0,0-1 1 0 0,0 0-1 0 0,0 0 1 0 0,0 1-1 0 0,0-1 1 0 0,0 0-1 0 0,0 1 1 0 0,0-1-1 0 0,0 0 1 0 0,0 1-1 0 0,0-1 1 0 0,0 0-1 0 0,0 1 1 0 0,0-1-1 0 0,0 0 0 0 0,1 0 1 0 0,-1 1-1 0 0,0-1 1 0 0,0 0-1 0 0,1 1 1 0 0,14 11 932 0 0,-12-10-982 0 0,0 0-1 0 0,0-1 0 0 0,0 1 1 0 0,0-1-1 0 0,0 0 1 0 0,0 0-1 0 0,1 0 0 0 0,-1-1 1 0 0,0 1-1 0 0,4 0 0 0 0,0-3-468 0 0,0 0-1 0 0,-1 0 0 0 0,0 0 0 0 0,1-1 0 0 0,-1 0 0 0 0,0 0 0 0 0,10-8 0 0 0,17-20-10437 0 0,-25 21 6082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5.4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8882 0 0,'19'-11'5776'0'0,"8"6"-3559"0"0,-26 5-2153 0 0,1-1 0 0 0,-1 1 0 0 0,0 0-1 0 0,0 0 1 0 0,0 0 0 0 0,0 0 0 0 0,0 0-1 0 0,1 0 1 0 0,-1 0 0 0 0,0 0 0 0 0,0 0 0 0 0,0 0-1 0 0,0 1 1 0 0,0-1 0 0 0,1 0 0 0 0,-1 1-1 0 0,0-1 1 0 0,0 1 0 0 0,0 0 0 0 0,0-1 0 0 0,0 1-1 0 0,0 0 1 0 0,-1-1 0 0 0,1 1 0 0 0,0 0-1 0 0,0 0 1 0 0,0 0 0 0 0,-1 0 0 0 0,1 0 0 0 0,0-1-1 0 0,-1 2 1 0 0,1-1 0 0 0,-1 0 0 0 0,1 0-1 0 0,-1 0 1 0 0,0 0 0 0 0,1 1 0 0 0,2 24 46 0 0,-2-24-81 0 0,-1 1 1 0 0,1-1 0 0 0,-1 0 0 0 0,1 1 0 0 0,-1-1 0 0 0,0 1 0 0 0,0-1 0 0 0,0 0 0 0 0,-1 1-1 0 0,1-1 1 0 0,0 1 0 0 0,-1-1 0 0 0,0 0 0 0 0,1 1 0 0 0,-1-1 0 0 0,0 0 0 0 0,0 0 0 0 0,0 0 0 0 0,-1 0-1 0 0,-1 3 1 0 0,-7 9 426 0 0,5-9-383 0 0,1 0 1 0 0,0 0 0 0 0,0 1-1 0 0,0 0 1 0 0,1 0 0 0 0,0 0-1 0 0,0 0 1 0 0,0 0 0 0 0,-3 14 0 0 0,6-20-174 0 0,10-8-4584 0 0,8-20-1269 0 0,-12 18 2137 0 0,0 2-1436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8850 0 0,'25'19'4322'0'0,"-5"-7"-3979"0"0,-8 2-312 0 0,10 9-1401 0 0,-6-16-7268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45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11402 0 0,'8'17'7551'0'0,"-5"9"-4269"0"0,-4 36-2690 0 0,-1-31 538 0 0,0 19-953 0 0,0-6 1881 0 0,2-15-3525 0 0,3-6-3303 0 0,2 0-4545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63 8 0 0,'4'-1'9946'0'0,"7"-3"-4926"0"0,20-5-1659 0 0,-14 4-2857 0 0,6-2-535 0 0,0 1 1 0 0,0 0-1 0 0,1 2 0 0 0,32-2 0 0 0,-44 3-5206 0 0,-3-6-3606 0 0,-7 6 4246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4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0 5009 0 0,'-2'2'482'0'0,"0"-1"-1"0"0,0 1 1 0 0,0 0 0 0 0,0 0 0 0 0,1 0-1 0 0,-1 0 1 0 0,1 0 0 0 0,-1 0-1 0 0,1 0 1 0 0,0 0 0 0 0,0 1-1 0 0,0-1 1 0 0,0 0 0 0 0,0 1-1 0 0,1-1 1 0 0,-1 1 0 0 0,1-1-1 0 0,-1 4 1 0 0,-3 55 2476 0 0,3-42-2106 0 0,-6 31 722 0 0,5-40-1458 0 0,-1-1 0 0 0,2 1 1 0 0,0 0-1 0 0,0 0 0 0 0,1 1 0 0 0,0-1 1 0 0,0 0-1 0 0,3 13 0 0 0,4-15-3523 0 0,1-2-6419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5.0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 6777 0 0,'-2'0'369'0'0,"0"0"0"0"0,1 0-1 0 0,-1 0 1 0 0,1 0-1 0 0,-1 1 1 0 0,1-1 0 0 0,-1 1-1 0 0,0-1 1 0 0,1 1-1 0 0,0 0 1 0 0,-1-1 0 0 0,1 1-1 0 0,-1 0 1 0 0,1 0-1 0 0,0 0 1 0 0,0 0-1 0 0,-1 0 1 0 0,1 0 0 0 0,-1 2-1 0 0,0 0-57 0 0,0 0 1 0 0,0 0-1 0 0,0 1 0 0 0,0-1 0 0 0,1 0 1 0 0,0 1-1 0 0,0-1 0 0 0,-1 6 0 0 0,-1 6 21 0 0,1 1-1 0 0,1-1 1 0 0,1 19-1 0 0,0-23 442 0 0,0-9-725 0 0,0 0-1 0 0,0 0 0 0 0,0 0 0 0 0,0 1 1 0 0,0-1-1 0 0,1 0 0 0 0,-1 0 0 0 0,1 0 0 0 0,-1 0 1 0 0,1 0-1 0 0,0 0 0 0 0,0 0 0 0 0,-1 0 1 0 0,2 0-1 0 0,-1 0 0 0 0,0 0 0 0 0,0 0 1 0 0,3 2-1 0 0,-3-3-37 0 0,0-1 0 0 0,1 0 1 0 0,-1 0-1 0 0,0 0 0 0 0,0 0 0 0 0,1 0 1 0 0,-1 0-1 0 0,0 0 0 0 0,0 0 0 0 0,1 0 1 0 0,-1 0-1 0 0,0-1 0 0 0,0 1 1 0 0,1 0-1 0 0,-1-1 0 0 0,0 1 0 0 0,0-1 1 0 0,0 0-1 0 0,0 1 0 0 0,0-1 0 0 0,0 0 1 0 0,0 0-1 0 0,0 1 0 0 0,0-1 1 0 0,0 0-1 0 0,0 0 0 0 0,0 0 0 0 0,-1 0 1 0 0,1 0-1 0 0,0 0 0 0 0,-1 0 0 0 0,2-2 1 0 0,2-3-2 0 0,1 0 0 0 0,-1-1 1 0 0,1 1-1 0 0,-2-1 1 0 0,1 0-1 0 0,-1 0 0 0 0,0 0 1 0 0,0 0-1 0 0,1-9 1 0 0,-3 13-30 0 0,-1 0 1 0 0,0 0-1 0 0,0 1 1 0 0,0-1-1 0 0,-1 0 1 0 0,1 0-1 0 0,0 0 1 0 0,-1 1-1 0 0,0-1 1 0 0,0 0-1 0 0,0 1 1 0 0,0-1-1 0 0,0 0 1 0 0,0 1 0 0 0,-1 0-1 0 0,1-1 1 0 0,-1 1-1 0 0,0 0 1 0 0,0 0-1 0 0,0 0 1 0 0,0 0-1 0 0,0 0 1 0 0,0 0-1 0 0,0 0 1 0 0,0 1-1 0 0,-1-1 1 0 0,1 1-1 0 0,-3-2 1 0 0,-24-10-3186 0 0,23 13-1294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6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22 10290 0 0,'-1'1'306'0'0,"-1"0"0"0"0,1 1-1 0 0,0-1 1 0 0,0 0 0 0 0,0 1-1 0 0,1-1 1 0 0,-1 0 0 0 0,0 1-1 0 0,0-1 1 0 0,1 1 0 0 0,-1 0-1 0 0,1-1 1 0 0,-1 1 0 0 0,1-1-1 0 0,0 1 1 0 0,0 0 0 0 0,0-1-1 0 0,0 1 1 0 0,0 2 0 0 0,1 42 831 0 0,0-29-482 0 0,-3 10 40 0 0,1-22-600 0 0,0 0-1 0 0,0 0 0 0 0,0 0 1 0 0,1 0-1 0 0,0 0 0 0 0,0 0 1 0 0,1 0-1 0 0,-1 0 0 0 0,1 0 0 0 0,0 0 1 0 0,0-1-1 0 0,0 1 0 0 0,1 0 1 0 0,0 0-1 0 0,3 6 0 0 0,-4-11-89 0 0,0 0 0 0 0,0 0 0 0 0,-1 0 0 0 0,1 0 0 0 0,0-1 0 0 0,0 1 0 0 0,0 0 0 0 0,-1 0-1 0 0,1 0 1 0 0,0-1 0 0 0,0 1 0 0 0,-1 0 0 0 0,1-1 0 0 0,0 1 0 0 0,-1-1 0 0 0,1 1 0 0 0,0-1 0 0 0,-1 1 0 0 0,1-1-1 0 0,-1 1 1 0 0,1-1 0 0 0,-1 0 0 0 0,1 1 0 0 0,-1-1 0 0 0,1 0 0 0 0,-1 0 0 0 0,1 1 0 0 0,-1-1 0 0 0,1-1-1 0 0,13-22-249 0 0,-3-29-170 0 0,-10 46 351 0 0,0-1 1 0 0,1 0-1 0 0,-1 1 1 0 0,1 0-1 0 0,5-12 1 0 0,3 68-86 0 0,-10-41 195 0 0,1-1 0 0 0,1 1 0 0 0,-1 0-1 0 0,1-1 1 0 0,3 8 0 0 0,-5-14-35 0 0,1-1-1 0 0,-1 1 1 0 0,0-1 0 0 0,0 1 0 0 0,1 0 0 0 0,-1-1 0 0 0,0 1 0 0 0,1-1 0 0 0,-1 1 0 0 0,1-1 0 0 0,-1 1-1 0 0,1-1 1 0 0,-1 0 0 0 0,1 1 0 0 0,-1-1 0 0 0,1 1 0 0 0,-1-1 0 0 0,1 0 0 0 0,-1 0 0 0 0,1 1-1 0 0,0-1 1 0 0,-1 0 0 0 0,1 0 0 0 0,-1 0 0 0 0,1 1 0 0 0,0-1 0 0 0,0 0 0 0 0,1-1 3 0 0,-1 0 0 0 0,1 1 0 0 0,-1-1 0 0 0,0 0-1 0 0,1 0 1 0 0,-1 0 0 0 0,0 0 0 0 0,1 0 0 0 0,-1 0 0 0 0,0 0 0 0 0,0-1 0 0 0,0 1 0 0 0,0 0 0 0 0,0-1 0 0 0,0 1 0 0 0,0-3 0 0 0,6-7 24 0 0,-2-2 1 0 0,1 1 0 0 0,-2 0 0 0 0,0-1-1 0 0,0 0 1 0 0,1-13 0 0 0,10-31-2936 0 0,-16 60 2338 0 0,1 0 1 0 0,-1 0-1 0 0,1 1 1 0 0,0-1-1 0 0,-1 0 1 0 0,2 1-1 0 0,-1-1 1 0 0,0 0-1 0 0,2 5 1 0 0,14 35 1249 0 0,-14-40-465 0 0,-1 0 1 0 0,1-1-1 0 0,0 1 1 0 0,0 0-1 0 0,0-1 1 0 0,0 1-1 0 0,1-1 1 0 0,-1 0-1 0 0,1 0 1 0 0,-1 0-1 0 0,1 0 1 0 0,0 0-1 0 0,0 0 1 0 0,0-1-1 0 0,0 1 1 0 0,0-1-1 0 0,0 0 1 0 0,0 0-1 0 0,0 0 1 0 0,0 0-1 0 0,1-1 1 0 0,-1 1-1 0 0,0-1 1 0 0,1 0-1 0 0,3 0 1 0 0,-5-1-184 0 0,0 1 0 0 0,1-1 0 0 0,-1 0 0 0 0,0 0 0 0 0,0-1 0 0 0,1 1 0 0 0,-1 0-1 0 0,0-1 1 0 0,0 0 0 0 0,-1 1 0 0 0,1-1 0 0 0,0 0 0 0 0,0 0 0 0 0,-1 0 0 0 0,1 0 0 0 0,-1 0 0 0 0,0 0 0 0 0,0 0 0 0 0,1 0 0 0 0,-1-1 0 0 0,-1 1 0 0 0,1 0 0 0 0,0-1 0 0 0,0-4 0 0 0,0 4-55 0 0,0 0-1 0 0,-1 0 0 0 0,1 0 1 0 0,-1 0-1 0 0,0 0 1 0 0,0 0-1 0 0,0 0 1 0 0,0 0-1 0 0,0 0 0 0 0,-1 0 1 0 0,1 0-1 0 0,-1 0 1 0 0,0 0-1 0 0,0 0 0 0 0,0 0 1 0 0,0 0-1 0 0,0 1 1 0 0,-1-1-1 0 0,-3-4 0 0 0,4 6 10 0 0,0 1-1 0 0,0-1 0 0 0,0 1 0 0 0,0-1 0 0 0,0 1 0 0 0,-1 0 1 0 0,1-1-1 0 0,0 1 0 0 0,0 0 0 0 0,0 0 0 0 0,-1 0 0 0 0,1 0 1 0 0,0 0-1 0 0,0 0 0 0 0,-1 0 0 0 0,1 0 0 0 0,0 1 0 0 0,0-1 1 0 0,0 0-1 0 0,-1 1 0 0 0,1-1 0 0 0,0 1 0 0 0,0-1 0 0 0,0 1 1 0 0,0 0-1 0 0,0-1 0 0 0,0 1 0 0 0,0 0 0 0 0,0 0 0 0 0,0 0 1 0 0,0 0-1 0 0,1 0 0 0 0,-1 0 0 0 0,-1 2 0 0 0,-27 34 212 0 0,27-32-129 0 0,1 0 1 0 0,-1 0 0 0 0,1 1 0 0 0,0-1-1 0 0,0 0 1 0 0,1 0 0 0 0,-1 1-1 0 0,1-1 1 0 0,0 0 0 0 0,1 1-1 0 0,-1-1 1 0 0,1 0 0 0 0,0 1-1 0 0,0-1 1 0 0,1 0 0 0 0,-1 0-1 0 0,4 5 1 0 0,-5-7-74 0 0,1-1-1 0 0,0 1 1 0 0,0-1 0 0 0,0 0-1 0 0,0 0 1 0 0,1 0 0 0 0,-1 0 0 0 0,0 0-1 0 0,1 0 1 0 0,0 0 0 0 0,-1 0-1 0 0,1 0 1 0 0,0-1 0 0 0,0 1 0 0 0,0 0-1 0 0,0-1 1 0 0,0 0 0 0 0,0 0-1 0 0,1 1 1 0 0,-1-1 0 0 0,0-1 0 0 0,0 1-1 0 0,1 0 1 0 0,-1 0 0 0 0,1-1-1 0 0,-1 0 1 0 0,1 1 0 0 0,-1-1-1 0 0,1 0 1 0 0,-1 0 0 0 0,1 0 0 0 0,-1 0-1 0 0,1-1 1 0 0,-1 1 0 0 0,0-1-1 0 0,1 0 1 0 0,3-1 0 0 0,1-2-409 0 0,1 0-1 0 0,-1 0 1 0 0,0-1 0 0 0,-1 0 0 0 0,9-8 0 0 0,-5 4-801 0 0,-1-1 0 0 0,0 0 0 0 0,-1 0 0 0 0,0-1 0 0 0,0 0 0 0 0,-1 0 1 0 0,-1-1-1 0 0,0 0 0 0 0,6-17 0 0 0,-18-7 1368 0 0,6 35 109 0 0,0 0-1 0 0,0 0 1 0 0,0 0 0 0 0,0 1-1 0 0,-1-1 1 0 0,1 0 0 0 0,0 0 0 0 0,-1 0-1 0 0,1 1 1 0 0,-1-1 0 0 0,1 0-1 0 0,-1 0 1 0 0,1 1 0 0 0,-1-1-1 0 0,0 0 1 0 0,1 1 0 0 0,-1-1 0 0 0,0 1-1 0 0,1-1 1 0 0,-2 0 0 0 0,-3 12 5124 0 0,5 34-3791 0 0,5-4-783 0 0,-2-28-671 0 0,-1 0 0 0 0,-1 1 0 0 0,0-1-1 0 0,-1 0 1 0 0,0 1 0 0 0,-1-1 0 0 0,-3 18-1 0 0,4-31-153 0 0,0 0 0 0 0,0-1-1 0 0,0 1 1 0 0,0 0 0 0 0,0 0-1 0 0,0 0 1 0 0,0 0 0 0 0,0 0-1 0 0,-1 0 1 0 0,1 0 0 0 0,0 0-1 0 0,0 0 1 0 0,0 0 0 0 0,0 0-1 0 0,0 0 1 0 0,0 0 0 0 0,0 0-1 0 0,0 0 1 0 0,0 0 0 0 0,0 0-1 0 0,0 0 1 0 0,0 0 0 0 0,-1 0-1 0 0,1 0 1 0 0,0 0 0 0 0,0 0-1 0 0,0 0 1 0 0,0 0 0 0 0,0 0-1 0 0,0 0 1 0 0,0 0 0 0 0,0 0 0 0 0,0 0-1 0 0,0 0 1 0 0,0 0 0 0 0,-1 0-1 0 0,1 0 1 0 0,0 0 0 0 0,0 0-1 0 0,0 0 1 0 0,0 0 0 0 0,0 0-1 0 0,0 0 1 0 0,0 0 0 0 0,0 0-1 0 0,0 0 1 0 0,0 0 0 0 0,0 0-1 0 0,0 1 1 0 0,0-1 0 0 0,0 0-1 0 0,-3-15-420 0 0,4-20-172 0 0,0 28 575 0 0,1 1-1 0 0,0 0 0 0 0,0 0 0 0 0,1 1 1 0 0,-1-1-1 0 0,1 0 0 0 0,0 1 0 0 0,1-1 0 0 0,0 1 1 0 0,-1 0-1 0 0,2 1 0 0 0,-1-1 0 0 0,0 0 1 0 0,1 1-1 0 0,0 0 0 0 0,0 0 0 0 0,9-5 1 0 0,39-13-4032 0 0,-25 9-5384 0 0,-20 10 3505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6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9354 0 0,'10'0'5300'0'0,"30"12"-3434"0"0,-38-11-1899 0 0,0 0 0 0 0,-1-1 0 0 0,1 1 0 0 0,-1 0 0 0 0,1 0 0 0 0,-1 0 1 0 0,1 0-1 0 0,-1 0 0 0 0,0 1 0 0 0,1-1 0 0 0,-1 0 0 0 0,0 1 0 0 0,0-1 0 0 0,0 0 0 0 0,0 1 0 0 0,1 1 0 0 0,-2-1 66 0 0,0-1-1 0 0,0 0 0 0 0,0 1 1 0 0,0-1-1 0 0,0 0 1 0 0,-1 1-1 0 0,1-1 0 0 0,0 0 1 0 0,-1 1-1 0 0,1-1 0 0 0,-1 0 1 0 0,1 0-1 0 0,-1 1 0 0 0,0-1 1 0 0,1 0-1 0 0,-1 0 1 0 0,0 0-1 0 0,0 0 0 0 0,0 0 1 0 0,0 0-1 0 0,0 0 0 0 0,0 0 1 0 0,0-1-1 0 0,0 1 1 0 0,0 0-1 0 0,-2 1 0 0 0,-19 11 219 0 0,19-12-189 0 0,0 0 0 0 0,0 0 0 0 0,0 1-1 0 0,0-1 1 0 0,1 1 0 0 0,-1 0 0 0 0,0 0 0 0 0,1 0-1 0 0,-1 0 1 0 0,1 0 0 0 0,-1 1 0 0 0,1-1 0 0 0,0 1-1 0 0,0-1 1 0 0,0 1 0 0 0,1 0 0 0 0,-1 0 0 0 0,1 0-1 0 0,-2 3 1 0 0,3-5-32 0 0,0-1 0 0 0,0 0 1 0 0,0 1-1 0 0,0-1 0 0 0,0 0 0 0 0,0 1 0 0 0,0-1 0 0 0,0 1 0 0 0,0-1 0 0 0,0 0 1 0 0,0 1-1 0 0,0-1 0 0 0,1 0 0 0 0,-1 1 0 0 0,0-1 0 0 0,0 0 0 0 0,0 0 0 0 0,0 1 1 0 0,1-1-1 0 0,-1 0 0 0 0,0 1 0 0 0,0-1 0 0 0,1 0 0 0 0,-1 0 0 0 0,0 0 0 0 0,1 1 1 0 0,-1-1-1 0 0,0 0 0 0 0,0 0 0 0 0,1 0 0 0 0,-1 0 0 0 0,0 1 0 0 0,1-1 0 0 0,-1 0 1 0 0,1 0-1 0 0,17-4 475 0 0,24-20-1100 0 0,-32 17-212 0 0,-10 7 797 0 0,22-10-3645 0 0,-7 6-4736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6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12611 0 0,'15'-8'4818'0'0,"21"-4"-2884"0"0,-3 4-1738 0 0,25-5-966 0 0,-40 12-3634 0 0,-2 3-3702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7.2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9234 0 0,'1'-1'201'0'0,"0"-1"-1"0"0,1 1 1 0 0,-1 0 0 0 0,0-1-1 0 0,0 1 1 0 0,1 0 0 0 0,-1 0-1 0 0,0 0 1 0 0,1 0-1 0 0,-1 0 1 0 0,1 1 0 0 0,-1-1-1 0 0,1 0 1 0 0,0 1 0 0 0,-1-1-1 0 0,1 1 1 0 0,0 0 0 0 0,-1-1-1 0 0,1 1 1 0 0,3 0 0 0 0,40-5-245 0 0,-44 4 43 0 0,1 1 0 0 0,-1 0 0 0 0,1 0 0 0 0,0 0-1 0 0,-1 0 1 0 0,1 0 0 0 0,-1 0 0 0 0,1 0 0 0 0,-1 0 0 0 0,1 1-1 0 0,-1-1 1 0 0,1 1 0 0 0,-1-1 0 0 0,0 1 0 0 0,1-1 0 0 0,-1 1-1 0 0,1 0 1 0 0,-1 0 0 0 0,0 0 0 0 0,0-1 0 0 0,1 1 0 0 0,-1 1-1 0 0,0-1 1 0 0,0 0 0 0 0,0 0 0 0 0,0 0 0 0 0,0 0 0 0 0,-1 1-1 0 0,1-1 1 0 0,0 0 0 0 0,0 1 0 0 0,0 1 0 0 0,-1-1 4 0 0,-1 0 1 0 0,1 0 0 0 0,-1-1-1 0 0,1 1 1 0 0,-1 0-1 0 0,0 0 1 0 0,1-1 0 0 0,-1 1-1 0 0,0-1 1 0 0,0 1-1 0 0,0-1 1 0 0,0 1 0 0 0,0-1-1 0 0,-1 1 1 0 0,1-1 0 0 0,0 0-1 0 0,-1 0 1 0 0,1 1-1 0 0,-1-1 1 0 0,1 0 0 0 0,-1 0-1 0 0,1-1 1 0 0,-1 1-1 0 0,0 0 1 0 0,1-1 0 0 0,-1 1-1 0 0,-2 0 1 0 0,-3 2 405 0 0,-1 0-1 0 0,1 0 1 0 0,0 1 0 0 0,0 0-1 0 0,-11 9 1 0 0,17-13-298 0 0,0 1-1 0 0,0 0 1 0 0,0-1-1 0 0,0 1 0 0 0,1 0 1 0 0,-1 0-1 0 0,0 0 1 0 0,1 0-1 0 0,-1 0 1 0 0,0 0-1 0 0,1 0 1 0 0,-1 0-1 0 0,1 0 1 0 0,0 0-1 0 0,-1 0 0 0 0,1 0 1 0 0,0 0-1 0 0,0 0 1 0 0,-1 0-1 0 0,1 0 1 0 0,0 0-1 0 0,0 0 1 0 0,0 1-1 0 0,0-1 1 0 0,1 0-1 0 0,-1 0 0 0 0,0 0 1 0 0,0 0-1 0 0,1 0 1 0 0,-1 0-1 0 0,1 0 1 0 0,-1 0-1 0 0,1 0 1 0 0,-1 0-1 0 0,1 0 1 0 0,-1 0-1 0 0,1 0 0 0 0,0 0 1 0 0,0 0-1 0 0,-1-1 1 0 0,1 1-1 0 0,0 0 1 0 0,0-1-1 0 0,0 1 1 0 0,0 0-1 0 0,0-1 1 0 0,0 1-1 0 0,0-1 0 0 0,2 1 1 0 0,0 1-124 0 0,0 0 1 0 0,0-1-1 0 0,1 1 1 0 0,-1-1-1 0 0,1 0 1 0 0,0 0-1 0 0,-1 0 1 0 0,1 0-1 0 0,0-1 1 0 0,-1 1-1 0 0,1-1 1 0 0,0 0-1 0 0,0 0 1 0 0,-1-1-1 0 0,1 1 1 0 0,0-1-1 0 0,-1 1 0 0 0,7-3 1 0 0,27-13-4070 0 0,-3-4-4912 0 0,-21 10 2138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8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 8970 0 0,'-3'4'6302'0'0,"1"6"-3696"0"0,-2 27-2934 0 0,4-34 993 0 0,-2 20-235 0 0,-1 5 92 0 0,1 0 0 0 0,2 0 0 0 0,4 39-1 0 0,-4-66-513 0 0,0 1-1 0 0,0 0 1 0 0,0 0 0 0 0,1 0-1 0 0,-1 0 1 0 0,0 0-1 0 0,1-1 1 0 0,-1 1-1 0 0,1 0 1 0 0,0 0-1 0 0,0-1 1 0 0,-1 1-1 0 0,1 0 1 0 0,0-1-1 0 0,0 1 1 0 0,1-1-1 0 0,-1 1 1 0 0,0-1-1 0 0,0 0 1 0 0,1 1-1 0 0,-1-1 1 0 0,3 1-1 0 0,0-1 9 0 0,-1-1-1 0 0,1 0 1 0 0,0 0 0 0 0,-1 0-1 0 0,1-1 1 0 0,0 1-1 0 0,-1-1 1 0 0,1 0-1 0 0,-1 0 1 0 0,5-2-1 0 0,-6 3-14 0 0,49-18-6976 0 0,-47 17 6276 0 0,-1 0 1 0 0,1-1-1 0 0,-1 1 1 0 0,0-1 0 0 0,0 0-1 0 0,0 0 1 0 0,0 0-1 0 0,0-1 1 0 0,0 1 0 0 0,-1-1-1 0 0,1 1 1 0 0,2-5-1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8.7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97 9322 0 0,'12'-13'6680'0'0,"11"-2"-5189"0"0,-13 10-976 0 0,22-12-312 0 0,2 0-3230 0 0,-2-7-6609 0 0,-27 19 5120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11618 0 0,'-1'2'188'0'0,"0"0"0"0"0,1 0 0 0 0,-1 0 0 0 0,0 0 0 0 0,1 0-1 0 0,-1 0 1 0 0,1 0 0 0 0,0 0 0 0 0,-1 0 0 0 0,1 0 0 0 0,0 0 0 0 0,0 0-1 0 0,1 0 1 0 0,-1 0 0 0 0,1 4 0 0 0,8 36 173 0 0,-8-36-217 0 0,11 49-1576 0 0,-7-17-7880 0 0,-5-33 4935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9.1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 3473 0 0,'-19'27'11321'0'0,"5"9"-6201"0"0,12-31-5204 0 0,1 1 1 0 0,0 0 0 0 0,0 0 0 0 0,0 0 0 0 0,0 0 0 0 0,1 0 0 0 0,0 0-1 0 0,1 0 1 0 0,-1 0 0 0 0,1 0 0 0 0,0 0 0 0 0,1 0 0 0 0,-1-1-1 0 0,1 1 1 0 0,0 0 0 0 0,5 8 0 0 0,-4-7-4448 0 0,-3-1-5693 0 0</inkml:trace>
  <inkml:trace contextRef="#ctx0" brushRef="#br0" timeOffset="1">66 212 4145 0 0,'-6'4'7161'0'0,"5"8"-4183"0"0,2 18-3360 0 0,1-12 700 0 0,-3-13-316 0 0,-1-1-1 0 0,1 1 0 0 0,-1-1 1 0 0,1 0-1 0 0,-1 0 1 0 0,0 0-1 0 0,-1 0 0 0 0,-4 7 1 0 0,5-8-2 0 0,1-1 0 0 0,-1-1 0 0 0,1 1 1 0 0,-1 0-1 0 0,0 0 0 0 0,0 0 1 0 0,0-1-1 0 0,0 1 0 0 0,0-1 0 0 0,0 0 1 0 0,0 1-1 0 0,0-1 0 0 0,-1 0 1 0 0,1 0-1 0 0,0-1 0 0 0,-1 1 0 0 0,-4 1 1 0 0,7-2 163 0 0,40-28 3170 0 0,-1 8-3002 0 0,6-3-2734 0 0,-14 14-7088 0 0,-26 9 5522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9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12 1176 0 0,'-21'19'8262'0'0,"-1"9"-3804"0"0,21-27-4351 0 0,0 0-1 0 0,0 1 1 0 0,0-1-1 0 0,0 0 1 0 0,1 1-1 0 0,-1-1 1 0 0,0 1-1 0 0,0-1 1 0 0,1 1-1 0 0,-1-1 1 0 0,1 1-1 0 0,0 0 1 0 0,-1-1-1 0 0,1 1 1 0 0,0 0-1 0 0,0-1 1 0 0,0 1-1 0 0,0 0 1 0 0,0-1-1 0 0,0 1 1 0 0,1-1-1 0 0,-1 1 1 0 0,0 0-1 0 0,1-1 1 0 0,0 1-1 0 0,-1-1 1 0 0,1 1-1 0 0,0-1 1 0 0,-1 1-1 0 0,1-1 1 0 0,0 0-1 0 0,0 1 1 0 0,0-1-1 0 0,2 2 1 0 0,-1-3-69 0 0,-1 1 1 0 0,1-1-1 0 0,0 0 1 0 0,-1 0-1 0 0,1 0 1 0 0,0 0-1 0 0,-1 0 1 0 0,1 0-1 0 0,0 0 1 0 0,-1-1-1 0 0,1 1 1 0 0,0-1-1 0 0,-1 1 1 0 0,1-1-1 0 0,-1 1 1 0 0,1-1-1 0 0,-1 0 0 0 0,1 0 1 0 0,-1 0-1 0 0,1 0 1 0 0,-1 0-1 0 0,0 0 1 0 0,1 0-1 0 0,0-2 1 0 0,32-30 200 0 0,-32 31-224 0 0,-1 0 1 0 0,1 0-1 0 0,-1 0 0 0 0,0 0 0 0 0,0 0 0 0 0,0 0 0 0 0,0 0 0 0 0,0 0 0 0 0,0-1 0 0 0,0 1 1 0 0,-1 0-1 0 0,1 0 0 0 0,-1-1 0 0 0,0 1 0 0 0,0 0 0 0 0,0-1 0 0 0,0 1 0 0 0,0 0 0 0 0,0-1 0 0 0,-1-2 1 0 0,0 4-43 0 0,1 0 0 0 0,-1-1 1 0 0,0 1-1 0 0,0 0 1 0 0,0 0-1 0 0,0 0 1 0 0,0 0-1 0 0,0 0 1 0 0,0 0-1 0 0,0 0 1 0 0,0 1-1 0 0,0-1 0 0 0,-1 0 1 0 0,1 1-1 0 0,0-1 1 0 0,-1 0-1 0 0,1 1 1 0 0,0 0-1 0 0,-1-1 1 0 0,1 1-1 0 0,0 0 0 0 0,-1 0 1 0 0,1-1-1 0 0,-1 1 1 0 0,1 0-1 0 0,0 0 1 0 0,-1 1-1 0 0,1-1 1 0 0,-1 0-1 0 0,1 0 1 0 0,0 1-1 0 0,-1-1 0 0 0,-2 2 1 0 0,-1-1-894 0 0,-13 4-2216 0 0,9-6-5043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59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12011 0 0,'0'-1'154'0'0,"0"0"0"0"0,1 0 1 0 0,-1 0-1 0 0,1 0 0 0 0,-1 0 1 0 0,1 0-1 0 0,-1 0 0 0 0,1 0 1 0 0,0 0-1 0 0,-1 0 1 0 0,1 0-1 0 0,0 1 0 0 0,0-1 1 0 0,0 0-1 0 0,0 0 0 0 0,0 1 1 0 0,-1-1-1 0 0,1 1 0 0 0,2-2 1 0 0,21-14 689 0 0,-20 13-683 0 0,1 0 1 0 0,0 0-1 0 0,0 1 0 0 0,0 0 0 0 0,0 0 0 0 0,10-3 1 0 0,-15 5-103 0 0,1 0 1 0 0,-1 0-1 0 0,1 0 1 0 0,-1 0-1 0 0,1 0 1 0 0,0 0-1 0 0,-1 0 1 0 0,1 0-1 0 0,-1 0 1 0 0,1 0-1 0 0,-1 0 1 0 0,1 1-1 0 0,-1-1 1 0 0,1 0-1 0 0,-1 0 1 0 0,1 1-1 0 0,-1-1 1 0 0,1 0-1 0 0,-1 1 1 0 0,1-1-1 0 0,-1 0 1 0 0,1 1-1 0 0,-1-1 1 0 0,0 0-1 0 0,1 1 1 0 0,-1 0-1 0 0,1 0 32 0 0,-1 1 0 0 0,1-1 0 0 0,-1 1 0 0 0,0 0 0 0 0,1-1 0 0 0,-1 1 0 0 0,0-1 0 0 0,0 1 0 0 0,0 0 0 0 0,-1-1 0 0 0,1 1 0 0 0,0-1 0 0 0,-1 1 0 0 0,0 1 0 0 0,-8 70 436 0 0,9-41-5918 0 0,0-30 1808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0.3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12091 0 0,'-1'1'322'0'0,"0"0"1"0"0,0-1 0 0 0,0 1 0 0 0,0 0 0 0 0,0 0 0 0 0,0 0 0 0 0,0 0 0 0 0,1 0 0 0 0,-1 1 0 0 0,0-1 0 0 0,1 0 0 0 0,-1 0-1 0 0,1 0 1 0 0,-1 0 0 0 0,1 1 0 0 0,-1 0 0 0 0,2 41 805 0 0,0-5-483 0 0,-2-34-633 0 0,0 0-1 0 0,1 0 0 0 0,-1 0 1 0 0,1 0-1 0 0,0-1 0 0 0,0 1 1 0 0,0 0-1 0 0,0 0 0 0 0,1 0 0 0 0,0 0 1 0 0,1 4-1 0 0,-2-8-14 0 0,1 1 1 0 0,-1-1-1 0 0,1 1 0 0 0,-1-1 1 0 0,1 1-1 0 0,-1-1 0 0 0,1 1 1 0 0,-1-1-1 0 0,1 1 1 0 0,0-1-1 0 0,-1 0 0 0 0,1 1 1 0 0,-1-1-1 0 0,1 0 0 0 0,0 1 1 0 0,0-1-1 0 0,-1 0 0 0 0,1 0 1 0 0,0 0-1 0 0,-1 0 0 0 0,1 0 1 0 0,1 0-1 0 0,28-7 3 0 0,-18 2 406 0 0,-1 1-1 0 0,1 0 0 0 0,0 0 1 0 0,1 1-1 0 0,-1 1 1 0 0,16-1-1 0 0,-18-3-2593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0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7330 0 0,'-2'1'708'0'0,"-1"0"0"0"0,1 1 0 0 0,0-1 0 0 0,0 1 0 0 0,0 0 0 0 0,0 0 0 0 0,0-1 0 0 0,0 1 0 0 0,1 1 0 0 0,-1-1 0 0 0,1 0 0 0 0,-1 0 0 0 0,0 3 0 0 0,0 0-258 0 0,0-1 0 0 0,0 1 1 0 0,1 0-1 0 0,0 0 0 0 0,0 0 0 0 0,-1 8 0 0 0,2-6-394 0 0,0 0 0 0 0,0 1 1 0 0,0-1-1 0 0,1 0 0 0 0,0 1 0 0 0,1-1 1 0 0,0 0-1 0 0,0 0 0 0 0,4 10 0 0 0,2-10-1941 0 0,-8-7 1400 0 0,1 0-1 0 0,-1 0 1 0 0,1 0-1 0 0,0 0 1 0 0,-1 0-1 0 0,1 0 0 0 0,-1 0 1 0 0,1 0-1 0 0,-1 0 1 0 0,1 0-1 0 0,0 0 1 0 0,-1-1-1 0 0,1 1 0 0 0,-1 0 1 0 0,1 0-1 0 0,-1-1 1 0 0,1 1-1 0 0,-1 0 0 0 0,0-1 1 0 0,1 1-1 0 0,-1 0 1 0 0,1-1-1 0 0,-1 1 1 0 0,0-1-1 0 0,1 0 0 0 0,2-3-5559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1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10234 0 0,'-1'2'280'0'0,"0"-1"1"0"0,0 0-1 0 0,0 1 0 0 0,0-1 0 0 0,1 1 1 0 0,-1-1-1 0 0,0 1 0 0 0,1-1 0 0 0,-1 1 0 0 0,1 0 1 0 0,0-1-1 0 0,0 1 0 0 0,-1-1 0 0 0,1 3 1 0 0,4 48 1315 0 0,0-16-948 0 0,-4-32-592 0 0,-1 10 237 0 0,-1 0 0 0 0,0 0 0 0 0,-6 20 0 0 0,8-32-268 0 0,-1 0 0 0 0,1 0 0 0 0,-1 0 0 0 0,1 0 0 0 0,-1-1-1 0 0,0 1 1 0 0,1 0 0 0 0,-1 0 0 0 0,0-1 0 0 0,0 1 0 0 0,0 0 0 0 0,0-1-1 0 0,-1 1 1 0 0,1-1 0 0 0,0 1 0 0 0,-1-1 0 0 0,1 0 0 0 0,-1 0 0 0 0,1 0 0 0 0,-1 0-1 0 0,0 0 1 0 0,1 0 0 0 0,-1 0 0 0 0,0 0 0 0 0,0 0 0 0 0,0-1 0 0 0,1 1-1 0 0,-1-1 1 0 0,0 0 0 0 0,0 1 0 0 0,0-1 0 0 0,0 0 0 0 0,0 0 0 0 0,0 0-1 0 0,-3-1 1 0 0,4 1-13 0 0,0 0-1 0 0,0-1 1 0 0,0 1 0 0 0,0-1-1 0 0,0 1 1 0 0,0-1-1 0 0,0 0 1 0 0,0 1 0 0 0,0-1-1 0 0,0 0 1 0 0,0 0-1 0 0,0 0 1 0 0,1 1-1 0 0,-1-1 1 0 0,0 0 0 0 0,0 0-1 0 0,1 0 1 0 0,-1 0-1 0 0,1 0 1 0 0,-1 0-1 0 0,1-1 1 0 0,-1 1 0 0 0,1 0-1 0 0,0 0 1 0 0,0 0-1 0 0,-1 0 1 0 0,1-1 0 0 0,0 1-1 0 0,0 0 1 0 0,0 0-1 0 0,0 0 1 0 0,0 0-1 0 0,1-1 1 0 0,-1 1 0 0 0,0 0-1 0 0,0 0 1 0 0,1 0-1 0 0,-1 0 1 0 0,1 0-1 0 0,-1 0 1 0 0,1 0 0 0 0,-1 0-1 0 0,1 0 1 0 0,0 0-1 0 0,0-1 1 0 0,1-2-54 0 0,0 1 0 0 0,0-1 0 0 0,0 1 0 0 0,1 0 0 0 0,-1 0 1 0 0,1 0-1 0 0,-1 0 0 0 0,1 0 0 0 0,0 1 0 0 0,0-1 0 0 0,0 1 0 0 0,7-4 0 0 0,-1 3-1306 0 0,6-2-2434 0 0,-1 0-3444 0 0,-9 2 1229 0 0</inkml:trace>
  <inkml:trace contextRef="#ctx0" brushRef="#br0" timeOffset="1">134 3 10186 0 0,'-9'2'6472'0'0,"12"6"-3815"0"0,5 10-2401 0 0,-4 45 332 0 0,-3-11-1825 0 0,7-20-4255 0 0,-8-31 5287 0 0,0-1 1 0 0,0 0 0 0 0,0 0 0 0 0,0 1 0 0 0,0-1 0 0 0,1 0 0 0 0,-1 0 0 0 0,0 1 0 0 0,0-1 0 0 0,0 0 0 0 0,0 0 0 0 0,1 1-1 0 0,-1-1 1 0 0,0 0 0 0 0,0 0 0 0 0,0 0 0 0 0,1 0 0 0 0,-1 1 0 0 0,0-1 0 0 0,0 0 0 0 0,1 0 0 0 0,-1 0 0 0 0,0 0 0 0 0,0 0 0 0 0,1 0-1 0 0,-1 0 1 0 0,0 1 0 0 0,1-1 0 0 0,-1 0 0 0 0,0 0 0 0 0,0 0 0 0 0,1 0 0 0 0,-1 0 0 0 0,0 0 0 0 0,1-1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1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1 2737 0 0,'4'12'8700'0'0,"-1"25"-7711"0"0,-3-28-323 0 0,1-1-415 0 0,-1-1 0 0 0,-1 1 0 0 0,1-1 0 0 0,-1 0-1 0 0,-1 1 1 0 0,1-1 0 0 0,-1 0 0 0 0,-5 12 0 0 0,6-17-178 0 0,0 0-1 0 0,1 0 1 0 0,-1 0-1 0 0,0 0 1 0 0,0 0-1 0 0,0 0 1 0 0,0-1 0 0 0,-1 1-1 0 0,1 0 1 0 0,0-1-1 0 0,-1 1 1 0 0,1-1 0 0 0,-1 1-1 0 0,1-1 1 0 0,-1 0-1 0 0,0 1 1 0 0,0-1 0 0 0,0 0-1 0 0,1 0 1 0 0,-1-1-1 0 0,0 1 1 0 0,0 0-1 0 0,0-1 1 0 0,0 1 0 0 0,0-1-1 0 0,0 1 1 0 0,-1-1-1 0 0,1 0 1 0 0,0 0 0 0 0,0 0-1 0 0,0 0 1 0 0,0 0-1 0 0,0-1 1 0 0,-4 0-1 0 0,5 0-48 0 0,1 1 0 0 0,-1-1 0 0 0,1 1-1 0 0,-1-1 1 0 0,0 0 0 0 0,1 1 0 0 0,0-1-1 0 0,-1 0 1 0 0,1 1 0 0 0,-1-1-1 0 0,1 0 1 0 0,0 0 0 0 0,0 1 0 0 0,-1-1-1 0 0,1 0 1 0 0,0 0 0 0 0,0 0-1 0 0,0 0 1 0 0,0 1 0 0 0,0-1 0 0 0,0 0-1 0 0,0 0 1 0 0,0 0 0 0 0,0 1-1 0 0,0-1 1 0 0,1 0 0 0 0,-1 0 0 0 0,0 0-1 0 0,1 1 1 0 0,-1-1 0 0 0,0 0-1 0 0,1 0 1 0 0,-1 1 0 0 0,1-1 0 0 0,-1 0-1 0 0,1 1 1 0 0,0-1 0 0 0,21-35-456 0 0,-19 32 240 0 0,0-1-462 0 0,1 1 0 0 0,0 0-1 0 0,-1 0 1 0 0,2 0 0 0 0,-1 0 0 0 0,7-4 0 0 0,16-8-9604 0 0,-22 14 6935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1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6369 0 0,'0'11'10343'0'0,"3"34"-7624"0"0,1 15-4629 0 0,-3-46 435 0 0,0 9-1926 0 0,-4-10-5224 0 0</inkml:trace>
  <inkml:trace contextRef="#ctx0" brushRef="#br0" timeOffset="1">17 72 7594 0 0,'0'0'218'0'0,"0"0"1"0"0,-1 0-1 0 0,1 0 1 0 0,0-1-1 0 0,0 1 1 0 0,-1 0 0 0 0,1 0-1 0 0,0 0 1 0 0,0-1-1 0 0,0 1 1 0 0,-1 0-1 0 0,1 0 1 0 0,0-1-1 0 0,0 1 1 0 0,0 0 0 0 0,0-1-1 0 0,-1 1 1 0 0,1 0-1 0 0,0 0 1 0 0,0-1-1 0 0,0 1 1 0 0,0 0 0 0 0,0-1-1 0 0,0 1 1 0 0,0 0-1 0 0,0 0 1 0 0,0-1-1 0 0,0 1 1 0 0,0 0-1 0 0,0-1 1 0 0,0 1 0 0 0,0 0-1 0 0,0-1 1 0 0,1 1-1 0 0,-1 0 1 0 0,0 0-1 0 0,0-1 1 0 0,0 1-1 0 0,0 0 1 0 0,0 0 0 0 0,1-1-1 0 0,-1 1 1 0 0,16-13 2056 0 0,8 7-6339 0 0,-23 6 3606 0 0,0 0 0 0 0,0 1 0 0 0,0-1 0 0 0,0 0 0 0 0,0 0 0 0 0,0 1 0 0 0,0-1-1 0 0,0 0 1 0 0,0 1 0 0 0,0-1 0 0 0,-1 1 0 0 0,1 0 0 0 0,0-1 0 0 0,0 1 0 0 0,0 0 0 0 0,-1-1 0 0 0,1 1 0 0 0,0 0 0 0 0,0 0 0 0 0,0 1 0 0 0,1 2-5118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2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14 12187 0 0,'-20'-2'5927'0'0,"31"-2"-3771"0"0,34-3-2040 0 0,-42 7-163 0 0,0 0 1 0 0,-1 0-1 0 0,1 0 0 0 0,0 0 1 0 0,-1 1-1 0 0,1-1 1 0 0,0 0-1 0 0,-1 1 0 0 0,1 0 1 0 0,-1 0-1 0 0,1 0 1 0 0,-1 0-1 0 0,0 0 0 0 0,1 0 1 0 0,-1 1-1 0 0,0-1 1 0 0,3 3-1 0 0,-5-3 37 0 0,1 0-1 0 0,-1 1 1 0 0,0-1 0 0 0,1 0 0 0 0,-1 1-1 0 0,0-1 1 0 0,0 1 0 0 0,0-1 0 0 0,0 0-1 0 0,0 1 1 0 0,0-1 0 0 0,0 1 0 0 0,0-1-1 0 0,0 1 1 0 0,-1-1 0 0 0,1 0-1 0 0,-1 1 1 0 0,1-1 0 0 0,-1 0 0 0 0,1 0-1 0 0,-1 1 1 0 0,0-1 0 0 0,0 0 0 0 0,0 0-1 0 0,1 0 1 0 0,-1 0 0 0 0,0 0-1 0 0,0 0 1 0 0,-1 0 0 0 0,1 0 0 0 0,0 0-1 0 0,-1 1 1 0 0,-6 6 166 0 0,0 0 0 0 0,0 0 0 0 0,-1-1 0 0 0,0 0 0 0 0,0-1 0 0 0,-1 1 0 0 0,1-2 0 0 0,-22 10 0 0 0,30-15-121 0 0,0 0 0 0 0,0 0 0 0 0,0 0 0 0 0,0 0 0 0 0,-1 0-1 0 0,1 1 1 0 0,0-1 0 0 0,0 1 0 0 0,0-1 0 0 0,0 0-1 0 0,0 1 1 0 0,0 0 0 0 0,0-1 0 0 0,0 1 0 0 0,1 0 0 0 0,-1-1-1 0 0,0 1 1 0 0,0 0 0 0 0,0 0 0 0 0,1 0 0 0 0,-1 0-1 0 0,0-1 1 0 0,1 1 0 0 0,-1 0 0 0 0,1 0 0 0 0,-1 0 0 0 0,1 0-1 0 0,-1 0 1 0 0,1 1 0 0 0,0-1 0 0 0,0 0 0 0 0,-1 0 0 0 0,1 0-1 0 0,0 0 1 0 0,0 0 0 0 0,0 0 0 0 0,0 0 0 0 0,0 1-1 0 0,1-1 1 0 0,-1 0 0 0 0,0 0 0 0 0,0 0 0 0 0,1 0 0 0 0,-1 0-1 0 0,1 0 1 0 0,-1 0 0 0 0,1 0 0 0 0,-1 0 0 0 0,1 0-1 0 0,-1 0 1 0 0,3 1 0 0 0,-1 1 14 0 0,0 0 0 0 0,1-1-1 0 0,0 0 1 0 0,-1 0 0 0 0,1 1 0 0 0,0-2-1 0 0,0 1 1 0 0,0 0 0 0 0,0 0-1 0 0,0-1 1 0 0,1 0 0 0 0,-1 0 0 0 0,0 0-1 0 0,1 0 1 0 0,-1 0 0 0 0,6 0 0 0 0,0-2-6 0 0,-1 0 0 0 0,1 0 0 0 0,-1-1 0 0 0,0 0 0 0 0,0-1 0 0 0,0 0 0 0 0,0 0 0 0 0,15-8 1 0 0,19-15-2289 0 0,-7-2-6306 0 0,-26 21 1876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4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4153 0 0,'0'0'253'0'0,"-1"1"0"0"0,1-1 1 0 0,-1 0-1 0 0,1 0 0 0 0,-1 1 0 0 0,1-1 1 0 0,-1 0-1 0 0,1 1 0 0 0,-1-1 0 0 0,1 0 1 0 0,-1 1-1 0 0,1-1 0 0 0,0 1 0 0 0,-1-1 1 0 0,1 1-1 0 0,0-1 0 0 0,-1 1 0 0 0,1-1 1 0 0,0 1-1 0 0,0-1 0 0 0,-1 1 0 0 0,1-1 1 0 0,0 1-1 0 0,0 0 0 0 0,0-1 0 0 0,0 1 1 0 0,0-1-1 0 0,0 1 0 0 0,0-1 0 0 0,0 1 1 0 0,0 0-1 0 0,0-1 0 0 0,0 1 0 0 0,0-1 1 0 0,0 1-1 0 0,0 0 0 0 0,1 0 1 0 0,5 31 2650 0 0,-3-20-1691 0 0,1 82 1486 0 0,-4-54-5532 0 0,0-3-7587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10970 0 0,'-2'1'-13'0'0,"0"1"0"0"0,1-1 0 0 0,-1 1 0 0 0,1-1 0 0 0,-1 1 0 0 0,1-1 0 0 0,0 1 0 0 0,0 0 0 0 0,-1 0 0 0 0,1-1 1 0 0,1 1-1 0 0,-1 0 0 0 0,0 0 0 0 0,0 0 0 0 0,1 0 0 0 0,-1 0 0 0 0,1 0 0 0 0,-1 0 0 0 0,1 0 0 0 0,0 1 0 0 0,0-1 0 0 0,0 0 0 0 0,0 0 0 0 0,1 3 0 0 0,-1-2 144 0 0,0 1-80 0 0,0-3-44 0 0,-1 0 1 0 0,1 0-1 0 0,0 0 0 0 0,0 0 1 0 0,0 0-1 0 0,0 0 0 0 0,0-1 1 0 0,0 1-1 0 0,0 0 1 0 0,0 0-1 0 0,1 0 0 0 0,-1 0 1 0 0,0 0-1 0 0,0 0 0 0 0,1-1 1 0 0,-1 1-1 0 0,0 0 1 0 0,1 0-1 0 0,-1 0 0 0 0,1-1 1 0 0,-1 1-1 0 0,1 0 0 0 0,0-1 1 0 0,-1 1-1 0 0,1 0 1 0 0,0-1-1 0 0,-1 1 0 0 0,1-1 1 0 0,0 1-1 0 0,0-1 0 0 0,-1 1 1 0 0,1-1-1 0 0,0 1 1 0 0,0-1-1 0 0,0 0 0 0 0,0 0 1 0 0,0 1-1 0 0,-1-1 0 0 0,1 0 1 0 0,0 0-1 0 0,0 0 1 0 0,0 0-1 0 0,0 0 0 0 0,0 0 1 0 0,0 0-1 0 0,1-1 0 0 0,7 2 108 0 0,51 3 3245 0 0,-29-6-3126 0 0,-7-6-3481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5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0 7154 0 0,'-5'10'7162'0'0,"-6"21"-5225"0"0,8-20-1205 0 0,-8 18-69 0 0,-22 52 964 0 0,30-74-2024 0 0,-1 0-1 0 0,-1-1 0 0 0,1 1 0 0 0,-11 10 0 0 0,17-27-11574 0 0,-1 6 6666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5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8522 0 0,'9'18'8242'0'0,"25"10"-7211"0"0,-10-8-888 0 0,-13-8-234 0 0,11 14-3508 0 0,-20-24 2871 0 0,-1 0 0 0 0,0 1 1 0 0,0-1-1 0 0,0 0 1 0 0,0 1-1 0 0,0-1 1 0 0,-1 0-1 0 0,1 1 1 0 0,-1-1-1 0 0,1 1 1 0 0,-1 3-1 0 0,0 2-4613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5.7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0 331 14731 0 0,'9'-3'5817'0'0,"21"3"-4630"0"0,34-3-2368 0 0,-48-1-152 0 0,21-5-3366 0 0,-15-2-4354 0 0,-15 4 3592 0 0</inkml:trace>
  <inkml:trace contextRef="#ctx0" brushRef="#br0" timeOffset="0.99">258 51 14995 0 0,'-1'-1'121'0'0,"1"1"-1"0"0,0-1 1 0 0,-1 1 0 0 0,1-1-1 0 0,0 1 1 0 0,0-1-1 0 0,-1 0 1 0 0,1 1 0 0 0,0-1-1 0 0,0 0 1 0 0,0 1-1 0 0,0-1 1 0 0,0 1 0 0 0,0-1-1 0 0,0 0 1 0 0,0 1 0 0 0,0-1-1 0 0,0 0 1 0 0,0 1-1 0 0,0-1 1 0 0,0 1 0 0 0,1-1-1 0 0,-1 0 1 0 0,0 1-1 0 0,0-1 1 0 0,1 1 0 0 0,-1-1-1 0 0,0 0 1 0 0,1 1-1 0 0,-1-1 1 0 0,0 1 0 0 0,1 0-1 0 0,-1-1 1 0 0,1 0-1 0 0,28-14 881 0 0,32 2-3873 0 0,-59 13 2520 0 0,16-2-3981 0 0,-6 4-2959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6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46 11931 0 0,'-1'0'106'0'0,"1"0"0"0"0,0 0 0 0 0,0 0 1 0 0,0 0-1 0 0,0 0 0 0 0,-1 1 0 0 0,1-1 1 0 0,0 0-1 0 0,0 0 0 0 0,0 0 0 0 0,0 0 0 0 0,-1 0 1 0 0,1 0-1 0 0,0 0 0 0 0,0 0 0 0 0,0 0 1 0 0,-1 0-1 0 0,1 0 0 0 0,0 0 0 0 0,0 0 1 0 0,-1 0-1 0 0,1 0 0 0 0,0 0 0 0 0,0 0 1 0 0,0 0-1 0 0,-1 0 0 0 0,1 0 0 0 0,0 0 1 0 0,0 0-1 0 0,0 0 0 0 0,0 0 0 0 0,-1-1 1 0 0,1 1-1 0 0,0 0 0 0 0,0 0 0 0 0,0 0 1 0 0,0 0-1 0 0,-1 0 0 0 0,1-1 0 0 0,0 1 1 0 0,0 0-1 0 0,0 0 0 0 0,0 0 0 0 0,0 0 1 0 0,0-1-1 0 0,0 1 0 0 0,0 0 0 0 0,-1 0 1 0 0,1 0-1 0 0,0-1 0 0 0,0 1 0 0 0,0 0 1 0 0,0 0-1 0 0,0 0 0 0 0,0-1 0 0 0,0 1 1 0 0,0 0-1 0 0,0 0 0 0 0,15-9 1303 0 0,25-6-1884 0 0,-14 7-2349 0 0,-10-1-6489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6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13283 0 0,'-1'1'89'0'0,"-1"-1"1"0"0,1 1 0 0 0,0 0-1 0 0,0-1 1 0 0,-1 1 0 0 0,1 0-1 0 0,0 0 1 0 0,0 0 0 0 0,0 0-1 0 0,0 0 1 0 0,0 0-1 0 0,0 0 1 0 0,0 0 0 0 0,0 0-1 0 0,0 0 1 0 0,1 0 0 0 0,-1 1-1 0 0,0-1 1 0 0,1 0 0 0 0,-1 1-1 0 0,1-1 1 0 0,-1 0 0 0 0,1 1-1 0 0,0-1 1 0 0,0 1-1 0 0,-1-1 1 0 0,1 2 0 0 0,6 47 995 0 0,-4-45-803 0 0,-1 1 1 0 0,0-1-1 0 0,-1 1 0 0 0,1-1 0 0 0,-1 1 0 0 0,0 7 0 0 0,-1-11-221 0 0,0 0 0 0 0,0 0-1 0 0,1 0 1 0 0,-1 1 0 0 0,1-1-1 0 0,0 0 1 0 0,-1 1 0 0 0,1-1 0 0 0,0 0-1 0 0,1 1 1 0 0,-1-1 0 0 0,0 0-1 0 0,1 0 1 0 0,-1 1 0 0 0,1-1-1 0 0,0 0 1 0 0,-1 0 0 0 0,1 0-1 0 0,0 1 1 0 0,0-1 0 0 0,3 3-1 0 0,-2-4-53 0 0,1 0-1 0 0,-1 0 0 0 0,0 0 0 0 0,1 0 0 0 0,-1 0 0 0 0,1 0 0 0 0,-1-1 0 0 0,1 0 0 0 0,-1 1 0 0 0,1-1 0 0 0,-1 0 1 0 0,1 0-1 0 0,-1 0 0 0 0,1-1 0 0 0,-1 1 0 0 0,1-1 0 0 0,-1 1 0 0 0,1-1 0 0 0,-1 0 0 0 0,3-1 0 0 0,1 0-149 0 0,1-1-1 0 0,-1 0 1 0 0,0 0-1 0 0,-1 0 1 0 0,1-1-1 0 0,0 0 1 0 0,-1 0 0 0 0,10-9-1 0 0,19-24-8648 0 0,-27 29 5108 0 0,-1 1-2393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2 13739 0 0,'0'0'106'0'0,"-1"0"1"0"0,1 0 0 0 0,-1-1-1 0 0,0 1 1 0 0,1 0-1 0 0,-1 0 1 0 0,1 0-1 0 0,-1 1 1 0 0,0-1-1 0 0,1 0 1 0 0,-1 0-1 0 0,1 0 1 0 0,-1 0-1 0 0,0 0 1 0 0,1 1-1 0 0,-1-1 1 0 0,1 0 0 0 0,-1 0-1 0 0,1 1 1 0 0,-1-1-1 0 0,1 1 1 0 0,-1-1-1 0 0,1 0 1 0 0,-1 1-1 0 0,1-1 1 0 0,0 1-1 0 0,-1-1 1 0 0,1 1-1 0 0,0-1 1 0 0,-1 1-1 0 0,1-1 1 0 0,0 1-1 0 0,0-1 1 0 0,-1 1 0 0 0,1-1-1 0 0,0 1 1 0 0,0 0-1 0 0,0-1 1 0 0,0 1-1 0 0,0-1 1 0 0,0 1-1 0 0,0 0 1 0 0,0-1-1 0 0,0 1 1 0 0,0-1-1 0 0,0 1 1 0 0,0 0-1 0 0,0-1 1 0 0,1 2 0 0 0,4 42-497 0 0,-2-30 709 0 0,-7 121-865 0 0,4-134 361 0 0,22-44-1593 0 0,16-10-932 0 0,-31 45 2052 0 0,-1 0 0 0 0,1 0 1 0 0,-2-1-1 0 0,1 0 0 0 0,-1 0 0 0 0,-1 0 0 0 0,1 0 0 0 0,-2-1 0 0 0,5-14 1 0 0,-8 9 9154 0 0,-9 34-5108 0 0,-9 38-1743 0 0,16-43-1542 0 0,1-1 1 0 0,0 1 0 0 0,1-1 0 0 0,0 0-1 0 0,1 1 1 0 0,3 15 0 0 0,1-6-3555 0 0,1 1-3531 0 0,-6-19-107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7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14291 0 0,'26'-13'4190'0'0,"26"-4"-3750"0"0,-51 16-417 0 0,0 1-1 0 0,0 0 0 0 0,-1 0 0 0 0,1 0 0 0 0,0 0 0 0 0,0 0 1 0 0,-1 0-1 0 0,1 0 0 0 0,0 0 0 0 0,0 0 0 0 0,0 0 0 0 0,-1 1 0 0 0,1-1 1 0 0,0 0-1 0 0,-1 0 0 0 0,1 1 0 0 0,0-1 0 0 0,0 0 0 0 0,-1 1 1 0 0,1-1-1 0 0,-1 1 0 0 0,1-1 0 0 0,0 1 0 0 0,-1-1 0 0 0,1 1 1 0 0,-1-1-1 0 0,1 2 0 0 0,9 25 178 0 0,-6 35 244 0 0,-4-57-240 0 0,0 2-82 0 0,2 5-1699 0 0,10-15-8023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4:07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188 1 6593 0 0,'-16'0'8249'0'0,"-5"0"-3712"0"0,15 0-4396 0 0,0 1 0 0 0,0-1 0 0 0,0 1 0 0 0,0 1 0 0 0,0-1 0 0 0,-9 4 0 0 0,12-4-56 0 0,-48 23 410 0 0,49-23-489 0 0,0 0 0 0 0,0 0 0 0 0,0 0 0 0 0,0 1 0 0 0,0-1 1 0 0,1 0-1 0 0,-1 1 0 0 0,0 0 0 0 0,1-1 0 0 0,-1 1 0 0 0,1 0 0 0 0,-1 0 0 0 0,1 0 0 0 0,0 0 0 0 0,0 0 0 0 0,0 0 0 0 0,0 0 1 0 0,0 0-1 0 0,0 0 0 0 0,0 3 0 0 0,2-3-16 0 0,0 1 1 0 0,0-1 0 0 0,0 0-1 0 0,0 1 1 0 0,0-1 0 0 0,0 0-1 0 0,1 0 1 0 0,-1 0-1 0 0,1 0 1 0 0,0 0 0 0 0,0 0-1 0 0,-1-1 1 0 0,1 1-1 0 0,0 0 1 0 0,1-1 0 0 0,-1 0-1 0 0,0 1 1 0 0,0-1 0 0 0,4 1-1 0 0,46 20-82 0 0,-38-18 87 0 0,46 16-32 0 0,-58-19 42 0 0,0-1 0 0 0,-1 1 0 0 0,1-1-1 0 0,-1 1 1 0 0,1 0 0 0 0,-1 0 0 0 0,1 0 0 0 0,-1 0 0 0 0,1 0 0 0 0,-1 0-1 0 0,0 0 1 0 0,0 0 0 0 0,1 0 0 0 0,-1 1 0 0 0,0-1 0 0 0,0 0-1 0 0,0 1 1 0 0,0-1 0 0 0,-1 1 0 0 0,1 0 0 0 0,0-1 0 0 0,-1 1-1 0 0,1-1 1 0 0,-1 1 0 0 0,1 0 0 0 0,-1-1 0 0 0,0 1 0 0 0,0 3-1 0 0,-1-2 51 0 0,-1 0 0 0 0,1 0 0 0 0,-1 0 0 0 0,0-1 0 0 0,0 1 0 0 0,-1 0 0 0 0,1-1 0 0 0,0 0-1 0 0,-1 1 1 0 0,0-1 0 0 0,1 0 0 0 0,-1 0 0 0 0,0-1 0 0 0,0 1 0 0 0,0 0 0 0 0,0-1-1 0 0,-4 2 1 0 0,-57 18 1225 0 0,55-20-1245 0 0,0 0 1 0 0,1-1 0 0 0,-1 0-1 0 0,0 0 1 0 0,0-1 0 0 0,1 0 0 0 0,-1-1-1 0 0,-15-4 1 0 0,22 5-1691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5:28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3505 0 0,'4'8'5730'0'0,"18"27"-3747"0"0,92 93 1946 0 0,-82-87-3629 0 0,-2 2 0 0 0,-1 2 0 0 0,-3 0 0 0 0,-1 2 1 0 0,28 77-1 0 0,-36-68-50 0 0,11 62 0 0 0,-7-28 402 0 0,-9-35-535 0 0,-3 0-1 0 0,-2 0 1 0 0,1 99 0 0 0,-10-36 142 0 0,-21 149 0 0 0,17-228-56 0 0,-1 0-1 0 0,-2 0 0 0 0,-2-1 0 0 0,-1 0 1 0 0,-27 57-1 0 0,35-88-143 0 0,-32 65 526 0 0,-69 105-1 0 0,76-141 69 0 0,-52 52 0 0 0,81-87-644 0 0,-1-1 0 0 0,1 1 0 0 0,-1-1 1 0 0,1 1-1 0 0,-1-1 0 0 0,1 1 0 0 0,-1-1 0 0 0,1 1 1 0 0,-1-1-1 0 0,1 0 0 0 0,-1 1 0 0 0,1-1 0 0 0,-1 0 1 0 0,1 0-1 0 0,-1 0 0 0 0,0 1 0 0 0,1-1 0 0 0,-1 0 1 0 0,0 0-1 0 0,1 0 0 0 0,-1 0 0 0 0,1 0 0 0 0,-1 0 1 0 0,0 0-1 0 0,1 0 0 0 0,-1 0 0 0 0,0 0 0 0 0,1 0 1 0 0,-1-1-1 0 0,1 1 0 0 0,-1 0 0 0 0,-1-1 0 0 0,-4-7-2048 0 0,1-4-4803 0 0,4 5-1356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5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0 6689 0 0,'1'10'5320'0'0,"3"27"-3467"0"0,-11 22-28 0 0,1-27-1493 0 0,6-32-324 0 0,0 0-1 0 0,0 1 0 0 0,0-1 0 0 0,0 0 1 0 0,0 1-1 0 0,0-1 0 0 0,0 0 0 0 0,0 1 1 0 0,0-1-1 0 0,0 0 0 0 0,0 1 1 0 0,0-1-1 0 0,0 0 0 0 0,0 1 0 0 0,1-1 1 0 0,-1 0-1 0 0,0 1 0 0 0,0-1 0 0 0,0 0 1 0 0,1 1-1 0 0,-1-1 0 0 0,0 0 0 0 0,0 0 1 0 0,1 1-1 0 0,-1-1 0 0 0,0 0 0 0 0,0 0 1 0 0,1 0-1 0 0,-1 1 0 0 0,0-1 0 0 0,1 0 1 0 0,-1 0-1 0 0,0 0 0 0 0,1 0 0 0 0,-1 0 1 0 0,19 0 469 0 0,22-10 346 0 0,-36 9-786 0 0,-1-1-805 0 0,28-7 2540 0 0,-17 8-4228 0 0,-15 1 2254 0 0,0 0 0 0 0,0 0 1 0 0,0 0-1 0 0,1 0 1 0 0,-1 0-1 0 0,0 0 0 0 0,0 0 1 0 0,0 0-1 0 0,1 0 1 0 0,-1 0-1 0 0,0 0 0 0 0,0 1 1 0 0,0-1-1 0 0,0 0 1 0 0,0 0-1 0 0,1 0 0 0 0,-1 0 1 0 0,0 0-1 0 0,0 0 1 0 0,0 1-1 0 0,0-1 0 0 0,0 0 1 0 0,0 0-1 0 0,0 0 1 0 0,1 0-1 0 0,-1 1 0 0 0,0-1 1 0 0,0 0-1 0 0,0 0 1 0 0,0 0-1 0 0,0 1 0 0 0,0-1 1 0 0,0 0-1 0 0,0 0 1 0 0,0 0-1 0 0,0 0 0 0 0,0 1 1 0 0,0-1-1 0 0,0 0 1 0 0,0 0-1 0 0,0 0 0 0 0,0 1 1 0 0,0-1-1 0 0,-1 0 1 0 0,-1 4-6885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0,'7'5'9352'0'0,"10"-3"-7344"0"0,13-3-2207 0 0,-29 1 218 0 0,1-1 0 0 0,0 1 0 0 0,-1 0 0 0 0,1 0 0 0 0,0 0 0 0 0,-1 0-1 0 0,1 0 1 0 0,0 0 0 0 0,-1 0 0 0 0,1 0 0 0 0,0 1 0 0 0,-1-1 0 0 0,1 1 0 0 0,0-1 0 0 0,-1 1 0 0 0,1 0 0 0 0,-1-1 0 0 0,1 1 0 0 0,-1 0 0 0 0,1 0 0 0 0,-1 0 0 0 0,0 0 0 0 0,3 2 0 0 0,-4-1 25 0 0,1 0 0 0 0,0 0 0 0 0,-1 0 0 0 0,1-1 0 0 0,-1 1 0 0 0,0 0 0 0 0,1 0 0 0 0,-1 0 0 0 0,0 0-1 0 0,0 0 1 0 0,0 0 0 0 0,-1 0 0 0 0,1-1 0 0 0,0 1 0 0 0,-1 0 0 0 0,1 0 0 0 0,-2 2 0 0 0,-1 5-68 0 0,-1 0-1 0 0,0 0 1 0 0,0-1 0 0 0,-1 0 0 0 0,0 0-1 0 0,-1 0 1 0 0,-9 9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6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1 7738 0 0,'0'0'132'0'0,"-1"0"1"0"0,1 0 0 0 0,0 0-1 0 0,-1 0 1 0 0,1 0 0 0 0,0 0-1 0 0,-1 0 1 0 0,1 0 0 0 0,0 0-1 0 0,-1 0 1 0 0,1 0 0 0 0,0 0-1 0 0,-1 0 1 0 0,1 0 0 0 0,0 0-1 0 0,-1 1 1 0 0,1-1 0 0 0,0 0-1 0 0,-1 0 1 0 0,1 0 0 0 0,0 0-1 0 0,0 1 1 0 0,-1-1-1 0 0,1 0 1 0 0,0 0 0 0 0,0 1-1 0 0,-1-1 1 0 0,1 0 0 0 0,0 0-1 0 0,0 1 1 0 0,0-1 0 0 0,0 0-1 0 0,-1 1 1 0 0,1-1 0 0 0,0 0-1 0 0,0 0 1 0 0,0 1 0 0 0,0-1-1 0 0,0 0 1 0 0,0 1 0 0 0,0-1-1 0 0,0 0 1 0 0,0 1 0 0 0,0 0-1 0 0,-3 25-520 0 0,-1-4-4532 0 0,-5-12-1771 0 0,6-9 4991 0 0</inkml:trace>
  <inkml:trace contextRef="#ctx0" brushRef="#br0" timeOffset="1">18 83 8 0 0,'-17'-1'11218'0'0,"28"-3"-7224"0"0,29 0-2406 0 0,-6 6-1277 0 0,9 2-308 0 0,-14-4-6639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6.7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11803 0 0,'53'-3'7651'0'0,"55"-19"-6994"0"0,-87 16-1283 0 0,-11 5-3010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7.1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8842 0 0,'-1'1'360'0'0,"-1"0"0"0"0,1-1 0 0 0,0 1 0 0 0,0 0 0 0 0,0 0 0 0 0,0 0 0 0 0,0 0 0 0 0,0 0 0 0 0,0 0 1 0 0,0 0-1 0 0,0 0 0 0 0,0 0 0 0 0,0 0 0 0 0,1 1 0 0 0,-1-1 0 0 0,0 2 0 0 0,-8 28 1899 0 0,9-28-2326 0 0,-1 0 1 0 0,1 0 0 0 0,0 0 0 0 0,0 0 0 0 0,0 0-1 0 0,0 0 1 0 0,0-1 0 0 0,1 1 0 0 0,-1 0-1 0 0,1 0 1 0 0,0 0 0 0 0,-1-1 0 0 0,2 1 0 0 0,-1 0-1 0 0,0-1 1 0 0,0 1 0 0 0,1-1 0 0 0,1 4-1 0 0,-2-6-272 0 0,-1 0 0 0 0,1 0 0 0 0,-1 0 0 0 0,0 0 0 0 0,1 1 0 0 0,-1-1 0 0 0,1 0 0 0 0,-1 0 0 0 0,1 0 0 0 0,-1 0 0 0 0,1 0 0 0 0,-1 0 0 0 0,0 0 0 0 0,1 0 0 0 0,-1 0 0 0 0,1 0 0 0 0,-1-1 0 0 0,1 1 0 0 0,-1 0 0 0 0,1 0 0 0 0,-1 0 0 0 0,0 0 0 0 0,1-1 0 0 0,-1 1 0 0 0,1 0 0 0 0,-1 0 0 0 0,0-1 0 0 0,1 1 0 0 0,-1 0-1 0 0,0-1 1 0 0,1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7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0 9466 0 0,'-3'4'352'0'0,"-1"-1"1"0"0,1 1-1 0 0,0 0 0 0 0,0 0 1 0 0,0 1-1 0 0,1-1 0 0 0,-1 1 1 0 0,1-1-1 0 0,0 1 0 0 0,1 0 1 0 0,-1-1-1 0 0,1 1 0 0 0,-2 10 1 0 0,3-10-398 0 0,-1 0 0 0 0,0-1 0 0 0,-1 1 0 0 0,1 0 0 0 0,-1 0 0 0 0,0-1 0 0 0,0 1 0 0 0,-1-1 1 0 0,1 1-1 0 0,-1-1 0 0 0,0 0 0 0 0,-5 5 0 0 0,6-8 12 0 0,-1 0-1 0 0,1 0 1 0 0,-1 0-1 0 0,1-1 1 0 0,-1 1 0 0 0,1-1-1 0 0,-1 0 1 0 0,0 1 0 0 0,1-1-1 0 0,-1-1 1 0 0,0 1-1 0 0,1 0 1 0 0,-1 0 0 0 0,1-1-1 0 0,-1 0 1 0 0,-2 0 0 0 0,-22-12 3503 0 0,33 15-3029 0 0,-1-1 0 0 0,1 0 0 0 0,-1-1 0 0 0,1 1 0 0 0,-1-1 0 0 0,10-1 0 0 0,-2 2 188 0 0,17 1-680 0 0,46 1 1515 0 0,-51-5-4719 0 0,-3-2-3872 0 0,-19 3 3094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7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18 6817 0 0,'-1'0'403'0'0,"-1"0"-1"0"0,0-1 0 0 0,0 1 0 0 0,0 0 1 0 0,1 0-1 0 0,-1 0 0 0 0,0 1 1 0 0,0-1-1 0 0,0 0 0 0 0,1 1 0 0 0,-1-1 1 0 0,0 1-1 0 0,0-1 0 0 0,-1 2 0 0 0,1-1-180 0 0,0 1-1 0 0,0-1 1 0 0,0 1-1 0 0,0-1 1 0 0,0 1-1 0 0,1 0 1 0 0,-1 0-1 0 0,0 0 1 0 0,1 0-1 0 0,0 0 1 0 0,-1 0-1 0 0,1 1 1 0 0,0-1-1 0 0,-1 5 1 0 0,0-2-28 0 0,1 0 0 0 0,0 0 1 0 0,0 0-1 0 0,0 0 1 0 0,0 0-1 0 0,1 0 1 0 0,0 1-1 0 0,0-1 1 0 0,1 0-1 0 0,-1 0 0 0 0,1 0 1 0 0,3 9-1 0 0,-4-13-171 0 0,0-1-1 0 0,0 0 1 0 0,0 1 0 0 0,1-1-1 0 0,-1 1 1 0 0,0-1-1 0 0,0 0 1 0 0,0 1 0 0 0,1-1-1 0 0,-1 0 1 0 0,0 1-1 0 0,0-1 1 0 0,1 0-1 0 0,-1 1 1 0 0,0-1 0 0 0,1 0-1 0 0,-1 0 1 0 0,1 1-1 0 0,-1-1 1 0 0,0 0 0 0 0,1 0-1 0 0,-1 0 1 0 0,1 1-1 0 0,-1-1 1 0 0,0 0-1 0 0,1 0 1 0 0,-1 0 0 0 0,1 0-1 0 0,-1 0 1 0 0,1 0-1 0 0,-1 0 1 0 0,0 0-1 0 0,1 0 1 0 0,-1 0 0 0 0,1 0-1 0 0,0 0 1 0 0,17-12 384 0 0,9-20-129 0 0,-25 29-231 0 0,-1-1 1 0 0,1 0-1 0 0,-1 0 1 0 0,1 0 0 0 0,-1 0-1 0 0,-1 0 1 0 0,1 0 0 0 0,0 0-1 0 0,-1 0 1 0 0,0 0-1 0 0,0 0 1 0 0,-1-7 0 0 0,1 10-134 0 0,0-1 1 0 0,0 0 0 0 0,-1 1 0 0 0,1-1 0 0 0,-1 0 0 0 0,1 1-1 0 0,-1-1 1 0 0,0 1 0 0 0,1-1 0 0 0,-1 1 0 0 0,0-1 0 0 0,0 1 0 0 0,0 0-1 0 0,0-1 1 0 0,-1 1 0 0 0,1 0 0 0 0,0 0 0 0 0,0 0 0 0 0,-1 0-1 0 0,1 0 1 0 0,-1 0 0 0 0,1 0 0 0 0,-1 0 0 0 0,1 1 0 0 0,-1-1-1 0 0,1 1 1 0 0,-1-1 0 0 0,0 1 0 0 0,1-1 0 0 0,-1 1 0 0 0,0 0-1 0 0,1 0 1 0 0,-4 0 0 0 0,1 1-2885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18.1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10874 0 0,'4'16'5038'0'0,"-3"46"-3412"0"0,-6 8 316 0 0,-1 32-736 0 0,7-90-2241 0 0,0 0-1 0 0,1 0 1 0 0,5 20 0 0 0,-6-29-3273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4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6881 0 0,'-9'7'7375'0'0,"5"9"-4484"0"0,4 26-2975 0 0,0-26 1226 0 0,-1-11-1018 0 0,1 0 0 0 0,0-1-1 0 0,0 1 1 0 0,0 0 0 0 0,0 0 0 0 0,1 0-1 0 0,-1 0 1 0 0,3 7 0 0 0,-2-12-116 0 0,-1 1-1 0 0,0 0 1 0 0,1-1 0 0 0,-1 1-1 0 0,1 0 1 0 0,-1-1 0 0 0,1 1-1 0 0,-1-1 1 0 0,1 1 0 0 0,-1-1-1 0 0,1 1 1 0 0,0-1 0 0 0,-1 1 0 0 0,1-1-1 0 0,0 0 1 0 0,-1 1 0 0 0,1-1-1 0 0,0 0 1 0 0,0 0 0 0 0,-1 1-1 0 0,2-1 1 0 0,27-6 52 0 0,-20 1-449 0 0,36-13 658 0 0,-18 16-7226 0 0,-26 2 6731 0 0,-1 1 1 0 0,0-1 0 0 0,0 0-1 0 0,0 0 1 0 0,1 0 0 0 0,-1 0-1 0 0,0 1 1 0 0,0-1 0 0 0,0 0-1 0 0,0 0 1 0 0,0 0-1 0 0,1 1 1 0 0,-1-1 0 0 0,0 0-1 0 0,0 0 1 0 0,0 1 0 0 0,0-1-1 0 0,0 0 1 0 0,0 0 0 0 0,0 1-1 0 0,0-1 1 0 0,0 0 0 0 0,0 0-1 0 0,0 1 1 0 0,0-1 0 0 0,0 0-1 0 0,0 0 1 0 0,0 1 0 0 0,0-1-1 0 0,0 0 1 0 0,0 0-1 0 0,0 1 1 0 0,0-1 0 0 0,-1 0-1 0 0,1 0 1 0 0,0 0 0 0 0,0 1-1 0 0,0-1 1 0 0,0 0 0 0 0,-1 0-1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4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4841 0 0,'-9'3'7744'0'0,"5"5"-3386"0"0,3 17-3311 0 0,2-23-1559 0 0,-1 0-1 0 0,0 0 0 0 0,0 1 0 0 0,1-1 0 0 0,-1 0 0 0 0,-1 1 0 0 0,1-1 0 0 0,0 0 0 0 0,0 0 0 0 0,-1 1 0 0 0,1-1 0 0 0,-1 0 0 0 0,0 0 0 0 0,0 0 0 0 0,0 0 1 0 0,0 0-1 0 0,0 0 0 0 0,0 0 0 0 0,-1 0 0 0 0,-1 2 0 0 0,-30 9-2157 0 0,22-14 6300 0 0,1-4 4097 0 0,24 3-4201 0 0,18 1-3095 0 0,-25 2-449 0 0,0-1 1 0 0,0 0-1 0 0,0 0 1 0 0,1-1-1 0 0,11-3 1 0 0,9 0-3370 0 0,-1 5-7343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4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14219 0 0,'50'-12'7327'0'0,"0"4"-10195"0"0,-8 4-10247 0 0</inkml:trace>
  <inkml:trace contextRef="#ctx0" brushRef="#br0" timeOffset="1">41 62 14355 0 0,'-2'1'151'0'0,"0"-1"1"0"0,0 1-1 0 0,0 0 0 0 0,1 0 1 0 0,-1-1-1 0 0,0 1 0 0 0,0 0 1 0 0,1 0-1 0 0,-1 1 0 0 0,1-1 1 0 0,-1 0-1 0 0,1 0 0 0 0,0 1 1 0 0,-1-1-1 0 0,1 1 0 0 0,0-1 1 0 0,0 1-1 0 0,0 0 0 0 0,0-1 0 0 0,0 1 1 0 0,1 0-1 0 0,-1 0 0 0 0,0-1 1 0 0,1 1-1 0 0,-1 3 0 0 0,1-2-243 0 0,0 0 1 0 0,0-1-1 0 0,0 1 0 0 0,1-1 0 0 0,-1 1 0 0 0,1 0 0 0 0,0-1 0 0 0,0 1 0 0 0,0-1 0 0 0,0 1 0 0 0,0-1 0 0 0,0 0 0 0 0,1 1 0 0 0,-1-1 0 0 0,1 0 0 0 0,-1 0 0 0 0,1 0 0 0 0,2 2 0 0 0,-4-4-88 0 0,1 0 0 0 0,-1 1 0 0 0,1-1-1 0 0,-1 0 1 0 0,0 0 0 0 0,1 1 0 0 0,-1-1-1 0 0,1 0 1 0 0,-1 0 0 0 0,1 0 0 0 0,-1 0-1 0 0,1 0 1 0 0,-1 0 0 0 0,0 0 0 0 0,1 0 0 0 0,-1 0-1 0 0,1 0 1 0 0,-1 0 0 0 0,1 0 0 0 0,-1 0-1 0 0,1 0 1 0 0,-1 0 0 0 0,1 0 0 0 0,-1-1 0 0 0,0 1-1 0 0,1 0 1 0 0,-1 0 0 0 0,1 0 0 0 0,-1-1-1 0 0,0 1 1 0 0,1 0 0 0 0,-1-1 0 0 0,0 1-1 0 0,1 0 1 0 0,-1-1 0 0 0,0 1 0 0 0,1-1 0 0 0,10-14-7612 0 0,-8 10 5898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5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0 8 0 0,'-2'9'6680'0'0,"-6"27"-5556"0"0,5-30-1129 0 0,1 0-1 0 0,-1 0 0 0 0,0-1 1 0 0,-1 1-1 0 0,1-1 0 0 0,-1 0 1 0 0,-8 9-1 0 0,11-13 135 0 0,0 0 0 0 0,-1 1 0 0 0,1-1 0 0 0,-1 0 0 0 0,1 0 0 0 0,-1 0 0 0 0,1-1 0 0 0,-1 1-1 0 0,1 0 1 0 0,-1 0 0 0 0,0-1 0 0 0,1 1 0 0 0,-1-1 0 0 0,0 0 0 0 0,0 1 0 0 0,1-1 0 0 0,-4 0 0 0 0,3 0 383 0 0,1-1 0 0 0,-1 1 0 0 0,0 0 0 0 0,1-1 0 0 0,-1 0-1 0 0,1 1 1 0 0,-1-1 0 0 0,1 0 0 0 0,-1 0 0 0 0,1 0 0 0 0,0 0 0 0 0,-1 0 0 0 0,1 0 0 0 0,-1-1-1 0 0,61 10 2086 0 0,-4-7-4359 0 0,-37-5-1919 0 0,-1-1-3289 0 0,-9 1 260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3369 0 0,'5'2'10854'0'0,"5"19"-7433"0"0,1 16-4547 0 0,-2 4 1265 0 0,-1 0-1 0 0,-3 0 0 0 0,1 64 1 0 0,-6-103-853 0 0,-1 27 2292 0 0,0-22-4459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5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17 10866 0 0,'-1'-1'143'0'0,"0"1"0"0"0,1-1-1 0 0,-1 1 1 0 0,0 0 0 0 0,1 0-1 0 0,-1-1 1 0 0,0 1-1 0 0,0 0 1 0 0,1 0 0 0 0,-1 0-1 0 0,0 0 1 0 0,0 0 0 0 0,0 0-1 0 0,1 0 1 0 0,-1 0 0 0 0,0 0-1 0 0,0 0 1 0 0,1 0 0 0 0,-1 0-1 0 0,0 1 1 0 0,0-1 0 0 0,1 0-1 0 0,-1 0 1 0 0,0 1-1 0 0,1-1 1 0 0,-1 1 0 0 0,0-1-1 0 0,1 1 1 0 0,-1-1 0 0 0,1 1-1 0 0,-1-1 1 0 0,0 1 0 0 0,1-1-1 0 0,-1 1 1 0 0,1 0 0 0 0,0-1-1 0 0,-1 1 1 0 0,1 0 0 0 0,0-1-1 0 0,-1 1 1 0 0,1 0-1 0 0,0 0 1 0 0,0-1 0 0 0,-1 1-1 0 0,1 0 1 0 0,0 1 0 0 0,3 45-569 0 0,0-20 1838 0 0,-3-26-1358 0 0,-1 1 0 0 0,1-1-1 0 0,0 0 1 0 0,0 0-1 0 0,0 1 1 0 0,0-1 0 0 0,0 0-1 0 0,0 1 1 0 0,1-1-1 0 0,-1 0 1 0 0,0 0 0 0 0,0 0-1 0 0,1 1 1 0 0,-1-1-1 0 0,1 0 1 0 0,-1 0 0 0 0,1 0-1 0 0,0 0 1 0 0,-1 0-1 0 0,1 0 1 0 0,0 0 0 0 0,0 0-1 0 0,0 0 1 0 0,1 1-1 0 0,0-2-24 0 0,-1 0 0 0 0,0 0 0 0 0,0 0 1 0 0,0 0-1 0 0,1 0 0 0 0,-1 0 0 0 0,0 0 0 0 0,0-1 0 0 0,0 1 0 0 0,0-1 0 0 0,0 1 0 0 0,0-1 0 0 0,0 1 0 0 0,0-1 0 0 0,0 0 0 0 0,0 1 0 0 0,0-1 0 0 0,0 0 0 0 0,0 0 0 0 0,1-1 0 0 0,2-2 7 0 0,1-1-1 0 0,-1 1 1 0 0,0-1 0 0 0,0 0-1 0 0,-1-1 1 0 0,0 1-1 0 0,0-1 1 0 0,0 1 0 0 0,2-9-1 0 0,-5 11-27 0 0,0-1 0 0 0,0 0-1 0 0,0 0 1 0 0,-1 0 0 0 0,1 1 0 0 0,-1-1 0 0 0,0 0-1 0 0,0 1 1 0 0,-1-1 0 0 0,-2-5 0 0 0,-11-9-1782 0 0,14 18 1507 0 0,0 0-1 0 0,0 0 0 0 0,0-1 1 0 0,1 1-1 0 0,-1 0 1 0 0,0 0-1 0 0,0 0 1 0 0,0 0-1 0 0,0 0 1 0 0,1 0-1 0 0,-1 0 0 0 0,0 0 1 0 0,0 0-1 0 0,0 0 1 0 0,0 0-1 0 0,1 0 1 0 0,-1 1-1 0 0,0-1 1 0 0,0 0-1 0 0,0 1 0 0 0,1-1 1 0 0,-1 1-1 0 0,0-1 1 0 0,1 1-1 0 0,-2 0 1 0 0,0 1-2849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5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10794 0 0,'-1'0'288'0'0,"0"0"-1"0"0,0 1 1 0 0,0-1-1 0 0,0 0 0 0 0,0 1 1 0 0,0-1-1 0 0,0 1 1 0 0,0 0-1 0 0,0-1 0 0 0,0 1 1 0 0,0 0-1 0 0,1-1 1 0 0,-1 1-1 0 0,0 0 0 0 0,0 0 1 0 0,1 0-1 0 0,-1 0 1 0 0,0 0-1 0 0,0 1 1 0 0,-6 26 2161 0 0,10 36-1544 0 0,-2-51-286 0 0,1 17-382 0 0,3 41 699 0 0,-4-67-1615 0 0,0 1 0 0 0,0-1 0 0 0,1 1 0 0 0,-1-1 0 0 0,1 0 0 0 0,4 8 0 0 0,-2-8-3646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6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1 107 12907 0 0,'23'4'4032'0'0,"-18"-4"-4046"0"0,-1 0 0 0 0,1 0 0 0 0,0 1 0 0 0,0 0 0 0 0,0 0 0 0 0,-1 0 0 0 0,1 1 0 0 0,-1-1 0 0 0,8 5 1 0 0,-11-6 25 0 0,-1 1 1 0 0,1-1 0 0 0,0 0 0 0 0,-1 1 0 0 0,0-1 0 0 0,1 0 0 0 0,-1 1 0 0 0,1-1 0 0 0,-1 1 0 0 0,1-1 0 0 0,-1 1-1 0 0,0-1 1 0 0,1 1 0 0 0,-1-1 0 0 0,0 1 0 0 0,0-1 0 0 0,1 1 0 0 0,-1-1 0 0 0,0 1 0 0 0,0 0 0 0 0,0-1 0 0 0,0 1-1 0 0,0-1 1 0 0,1 1 0 0 0,-1 0 0 0 0,0-1 0 0 0,-1 1 0 0 0,1-1 0 0 0,0 1 0 0 0,0 0 0 0 0,0-1 0 0 0,0 1 0 0 0,0-1-1 0 0,0 1 1 0 0,-1 0 0 0 0,1-1 0 0 0,0 1 0 0 0,-1-1 0 0 0,1 1 0 0 0,0-1 0 0 0,-1 1 0 0 0,1-1 0 0 0,-1 1 0 0 0,-29 23 1000 0 0,27-23-798 0 0,1 0-1 0 0,-1 0 0 0 0,1 1 0 0 0,0-1 1 0 0,-1 1-1 0 0,1 0 0 0 0,0-1 1 0 0,0 1-1 0 0,0 0 0 0 0,1 0 1 0 0,-1 1-1 0 0,0-1 0 0 0,1 0 0 0 0,-1 1 1 0 0,0 2-1 0 0,2-4-233 0 0,0 0 0 0 0,0-1 0 0 0,1 1-1 0 0,-1 0 1 0 0,0 0 0 0 0,1 0 0 0 0,-1 0 0 0 0,1 0 0 0 0,-1 0 0 0 0,1-1 0 0 0,0 1-1 0 0,-1 0 1 0 0,1 0 0 0 0,0-1 0 0 0,0 1 0 0 0,-1-1 0 0 0,1 1 0 0 0,0 0 0 0 0,0-1-1 0 0,0 0 1 0 0,0 1 0 0 0,-1-1 0 0 0,1 1 0 0 0,0-1 0 0 0,0 0 0 0 0,0 0-1 0 0,0 1 1 0 0,0-1 0 0 0,0 0 0 0 0,0 0 0 0 0,0 0 0 0 0,0 0 0 0 0,0 0 0 0 0,0 0-1 0 0,0-1 1 0 0,0 1 0 0 0,0 0 0 0 0,0 0 0 0 0,0-1 0 0 0,1 0 0 0 0,39-10-6844 0 0,-20-2-908 0 0,-14 8 1755 0 0</inkml:trace>
  <inkml:trace contextRef="#ctx0" brushRef="#br0" timeOffset="1">214 1 11682 0 0,'0'0'215'0'0,"0"0"0"0"0,-1 0-1 0 0,1 0 1 0 0,-1 0-1 0 0,1 0 1 0 0,-1 0-1 0 0,1 0 1 0 0,-1 0-1 0 0,1 0 1 0 0,-1 0-1 0 0,1 0 1 0 0,0 0-1 0 0,-1 0 1 0 0,1 0-1 0 0,-1 1 1 0 0,1-1-1 0 0,0 0 1 0 0,-1 0-1 0 0,1 1 1 0 0,-1-1-1 0 0,1 0 1 0 0,0 0-1 0 0,-1 1 1 0 0,1-1-1 0 0,0 0 1 0 0,0 1-1 0 0,-1-1 1 0 0,1 1-1 0 0,0-1 1 0 0,-1 1-1 0 0,-3 19 2192 0 0,8 33-2885 0 0,-2-35 1286 0 0,-2 23-603 0 0,1 27 245 0 0,9-26-5603 0 0,-10-42 4993 0 0,0 0 0 0 0,0 0 1 0 0,1 0-1 0 0,-1 1 0 0 0,0-1 0 0 0,0 0 1 0 0,0 0-1 0 0,0 0 0 0 0,0 0 0 0 0,0 0 1 0 0,0 0-1 0 0,0 0 0 0 0,1 0 1 0 0,-1 0-1 0 0,0 0 0 0 0,0 1 0 0 0,0-1 1 0 0,0 0-1 0 0,0 0 0 0 0,0 0 0 0 0,1 0 1 0 0,-1 0-1 0 0,0 0 0 0 0,0 0 0 0 0,0 0 1 0 0,0 0-1 0 0,0 0 0 0 0,1 0 0 0 0,-1 0 1 0 0,0 0-1 0 0,0 0 0 0 0,0 0 0 0 0,0 0 1 0 0,0-1-1 0 0,0 1 0 0 0,1 0 1 0 0,-1 0-1 0 0,0 0 0 0 0,0 0 0 0 0,0 0 1 0 0,0 0-1 0 0,0 0 0 0 0,0 0 0 0 0,0 0 1 0 0,1 0-1 0 0,-1-1 0 0 0,0 1 0 0 0,0 0 1 0 0,0 0-1 0 0,0 0 0 0 0,0 0 0 0 0,0 0 1 0 0,0 0-1 0 0,0 0 0 0 0,0-1 0 0 0,0 1 1 0 0,0 0-1 0 0,0 0 0 0 0,0 0 1 0 0,0 0-1 0 0,0 0 0 0 0,0-1 0 0 0,0 1 1 0 0,0 0-1 0 0,0 0 0 0 0,0 0 0 0 0,0 0 1 0 0,0 0-1 0 0,0-1 0 0 0,0-3-4128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26.6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36 7682 0 0,'-1'-1'390'0'0,"0"0"0"0"0,1 0 1 0 0,-1 0-1 0 0,1 0 0 0 0,-1 0 0 0 0,1 0 1 0 0,-1 0-1 0 0,1 0 0 0 0,0 0 1 0 0,-1 0-1 0 0,1 0 0 0 0,0 0 0 0 0,0 0 1 0 0,0 0-1 0 0,-1 0 0 0 0,1 0 1 0 0,0 0-1 0 0,1 0 0 0 0,-1 0 1 0 0,0 0-1 0 0,0 0 0 0 0,1-2 0 0 0,-1 2-274 0 0,1 0 0 0 0,0 1 0 0 0,-1-1 0 0 0,1 0 0 0 0,0 0 0 0 0,0 1 0 0 0,0-1 0 0 0,-1 0 0 0 0,1 1 0 0 0,0-1 0 0 0,0 1-1 0 0,0-1 1 0 0,0 1 0 0 0,0 0 0 0 0,0-1 0 0 0,0 1 0 0 0,0 0 0 0 0,2-1 0 0 0,24 2-4007 0 0,-5 8-5412 0 0,-18-5 4172 0 0</inkml:trace>
  <inkml:trace contextRef="#ctx0" brushRef="#br0" timeOffset="1">42 195 11306 0 0,'-3'2'427'0'0,"1"1"-1"0"0,-1-1 1 0 0,1 1-1 0 0,-1 0 1 0 0,1-1-1 0 0,0 1 1 0 0,0 0-1 0 0,0 0 1 0 0,1 1 0 0 0,-1-1-1 0 0,1 0 1 0 0,-1 1-1 0 0,-1 6 1 0 0,3-9-409 0 0,0 0 0 0 0,-1 1 1 0 0,1-1-1 0 0,0 0 1 0 0,0 1-1 0 0,0-1 1 0 0,0 1-1 0 0,0-1 1 0 0,0 0-1 0 0,0 1 1 0 0,0-1-1 0 0,0 0 1 0 0,1 1-1 0 0,-1-1 0 0 0,1 0 1 0 0,-1 0-1 0 0,1 1 1 0 0,-1-1-1 0 0,1 0 1 0 0,0 0-1 0 0,0 0 1 0 0,-1 0-1 0 0,1 1 1 0 0,0-1-1 0 0,0 0 1 0 0,0-1-1 0 0,0 1 0 0 0,0 0 1 0 0,0 0-1 0 0,0 0 1 0 0,1-1-1 0 0,-1 1 1 0 0,0 0-1 0 0,0-1 1 0 0,1 1-1 0 0,-1-1 1 0 0,0 0-1 0 0,1 1 1 0 0,-1-1-1 0 0,2 0 1 0 0,-1 0 20 0 0,0-1 0 0 0,1 0 0 0 0,-1 1 0 0 0,0-1 0 0 0,1-1 0 0 0,-1 1 0 0 0,0 0 1 0 0,0 0-1 0 0,0-1 0 0 0,0 1 0 0 0,0-1 0 0 0,0 1 0 0 0,-1-1 0 0 0,1 0 1 0 0,-1 0-1 0 0,1 0 0 0 0,-1 0 0 0 0,1 0 0 0 0,-1 0 0 0 0,2-5 0 0 0,-2 6-29 0 0,0-1 0 0 0,0 0-1 0 0,1 1 1 0 0,-1-1 0 0 0,-1 0-1 0 0,1 0 1 0 0,0 0-1 0 0,0 1 1 0 0,-1-1 0 0 0,1 0-1 0 0,-1 0 1 0 0,0 0 0 0 0,1 0-1 0 0,-1 0 1 0 0,0 0-1 0 0,0 0 1 0 0,0 0 0 0 0,0 0-1 0 0,-1-1 1 0 0,1 2 0 0 0,-1-1-1 0 0,1 0 1 0 0,-1 0-1 0 0,0 0 1 0 0,-1-3 0 0 0,-1 3 1 0 0,1 1 0 0 0,-1 0-1 0 0,1 0 1 0 0,-1 1 0 0 0,0-1 0 0 0,0 0 0 0 0,1 1 0 0 0,-1 0 0 0 0,0 0 0 0 0,0-1 0 0 0,1 2 0 0 0,-1-1 0 0 0,0 0 0 0 0,0 0-1 0 0,0 1 1 0 0,1 0 0 0 0,-1-1 0 0 0,0 1 0 0 0,1 0 0 0 0,-1 0 0 0 0,1 1 0 0 0,-1-1 0 0 0,-2 2 0 0 0,4-2-551 0 0,-1 0 1 0 0,0 0-1 0 0,1 1 1 0 0,-1-1-1 0 0,1 0 0 0 0,-1 0 1 0 0,1 1-1 0 0,0-1 1 0 0,0 1-1 0 0,0-1 1 0 0,-1 1-1 0 0,0 2 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1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11 7970 0 0,'-1'0'240'0'0,"0"0"0"0"0,-1 1 0 0 0,1-1 0 0 0,0 1 0 0 0,0-1 0 0 0,0 1 0 0 0,-1 0 0 0 0,1-1 0 0 0,0 1 0 0 0,0 0 0 0 0,0 0 0 0 0,0 0 0 0 0,0 0 0 0 0,1 0 0 0 0,-1 0 0 0 0,0 0 0 0 0,0 0 0 0 0,0 0 0 0 0,1 1 0 0 0,-1-1 0 0 0,0 2 0 0 0,1-1-124 0 0,0 0-1 0 0,-1 0 0 0 0,1-1 0 0 0,1 1 0 0 0,-1 0 0 0 0,0 0 1 0 0,0 0-1 0 0,1 0 0 0 0,-1-1 0 0 0,1 1 0 0 0,-1 0 1 0 0,1 0-1 0 0,0-1 0 0 0,0 1 0 0 0,0 0 0 0 0,0-1 0 0 0,0 1 1 0 0,0-1-1 0 0,0 1 0 0 0,3 2 0 0 0,-3-3-99 0 0,0 0 0 0 0,0 0 0 0 0,0 0 0 0 0,0 0-1 0 0,1 0 1 0 0,-1-1 0 0 0,0 1 0 0 0,1 0 0 0 0,-1-1 0 0 0,0 1-1 0 0,1 0 1 0 0,-1-1 0 0 0,1 0 0 0 0,-1 1 0 0 0,1-1 0 0 0,-1 0-1 0 0,1 0 1 0 0,-1 0 0 0 0,1 0 0 0 0,1 0 0 0 0,-1 0 63 0 0,-1-1 0 0 0,1 0 1 0 0,-1 0-1 0 0,0 1 0 0 0,1-1 0 0 0,-1 0 1 0 0,0 0-1 0 0,0 0 0 0 0,0-1 0 0 0,1 1 1 0 0,-1 0-1 0 0,0 0 0 0 0,0-1 0 0 0,-1 1 1 0 0,1 0-1 0 0,0-1 0 0 0,0 1 0 0 0,-1-1 1 0 0,1 1-1 0 0,-1-1 0 0 0,1 1 1 0 0,-1-1-1 0 0,0 1 0 0 0,1-1 0 0 0,-1-1 1 0 0,0 1-50 0 0,0-1 0 0 0,0 1 0 0 0,0 0 0 0 0,0 0 1 0 0,0 0-1 0 0,0 0 0 0 0,-1 0 0 0 0,1 0 1 0 0,-1 0-1 0 0,0 0 0 0 0,1 0 0 0 0,-1 0 1 0 0,0 0-1 0 0,0 0 0 0 0,0 0 0 0 0,-2-2 1 0 0,-12-6-3518 0 0,14 9 2849 0 0,0 1-1 0 0,0 0 1 0 0,0 0-1 0 0,0 0 1 0 0,0 0-1 0 0,0 0 1 0 0,0 0-1 0 0,0 0 1 0 0,0 1-1 0 0,0-1 0 0 0,0 0 1 0 0,0 0-1 0 0,0 1 1 0 0,0-1-1 0 0,0 1 1 0 0,0-1-1 0 0,-1 2 1 0 0,-2 0-2951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1.7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 12683 0 0,'36'1'4188'0'0,"69"-1"-679"0"0,-90-1-4640 0 0,0-1-1 0 0,0 0 0 0 0,0-1 0 0 0,0 0 0 0 0,15-6 1 0 0,-27 4-7181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2.0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43 129 8730 0 0,'-6'10'1225'0'0,"0"0"0"0"0,0 0 0 0 0,1 1 0 0 0,0 0 0 0 0,1 0 0 0 0,-3 12 0 0 0,6-19-1349 0 0,0 0-1 0 0,0 0 1 0 0,1 0 0 0 0,-1 0 0 0 0,1 0 0 0 0,0 0 0 0 0,0 0 0 0 0,0-1-1 0 0,1 1 1 0 0,-1 0 0 0 0,1 0 0 0 0,0 0 0 0 0,0 0 0 0 0,0 0 0 0 0,1-1 0 0 0,-1 1-1 0 0,1 0 1 0 0,0-1 0 0 0,0 1 0 0 0,0-1 0 0 0,5 5 0 0 0,-7-7-143 0 0,1-1-1 0 0,-1 0 1 0 0,1 1 0 0 0,-1-1 0 0 0,1 0-1 0 0,-1 0 1 0 0,1 1 0 0 0,-1-1 0 0 0,1 0-1 0 0,-1 0 1 0 0,1 0 0 0 0,-1 0 0 0 0,1 0-1 0 0,-1 0 1 0 0,1 0 0 0 0,0 0 0 0 0,-1 0-1 0 0,1 0 1 0 0,-1 0 0 0 0,1 0 0 0 0,-1 0 0 0 0,1 0-1 0 0,-1 0 1 0 0,1-1 0 0 0,-1 1 0 0 0,1 0-1 0 0,-1 0 1 0 0,1-1 0 0 0,-1 1 0 0 0,1 0-1 0 0,-1-1 1 0 0,1 1 0 0 0,-1 0 0 0 0,0-1-1 0 0,1 1 1 0 0,-1-1 0 0 0,0 1 0 0 0,1 0-1 0 0,-1-1 1 0 0,0 1 0 0 0,0-1 0 0 0,1 1 0 0 0,-1-2-1 0 0,4-3-2539 0 0</inkml:trace>
  <inkml:trace contextRef="#ctx0" brushRef="#br0" timeOffset="1">147 0 12115 0 0,'-6'3'4551'0'0,"5"10"-2570"0"0,7 24-1474 0 0,-4-24 281 0 0,-5 56 698 0 0,2-57-1435 0 0,0 1 1 0 0,0 0 0 0 0,1-1-1 0 0,1 1 1 0 0,2 15 0 0 0,-3-27-258 0 0,1 0 0 0 0,-1 0 1 0 0,0 0-1 0 0,1 0 0 0 0,-1 0 0 0 0,1 0 0 0 0,0 0 1 0 0,-1 0-1 0 0,1 0 0 0 0,-1 0 0 0 0,1 0 0 0 0,0-1 1 0 0,0 1-1 0 0,0 0 0 0 0,0 0 0 0 0,-1-1 0 0 0,3 2 1 0 0,-3-2-141 0 0,1 0 0 0 0,-1 1 0 0 0,1-1 0 0 0,-1 0 0 0 0,1 0 0 0 0,0 0 0 0 0,-1 0 0 0 0,1 0 0 0 0,-1 0 0 0 0,1 0 0 0 0,0 0 0 0 0,-1 0 0 0 0,1 0 0 0 0,-1 0 0 0 0,1 0 0 0 0,0 0 0 0 0,-1-1 0 0 0,1 1 0 0 0,-1 0 0 0 0,1 0 0 0 0,-1-1 0 0 0,1 1 0 0 0,-1 0 0 0 0,1-1 0 0 0,-1 1 0 0 0,1 0 0 0 0,-1-1 0 0 0,1 1 1 0 0,-1-1-1 0 0,1 1 0 0 0,-1-1 0 0 0,0 1 0 0 0,1-2 0 0 0,2-2-5677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2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12963 0 0,'-1'0'102'0'0,"0"0"1"0"0,0 0-1 0 0,1 0 1 0 0,-1 0 0 0 0,0 0-1 0 0,0 1 1 0 0,1-1-1 0 0,-1 0 1 0 0,0 1-1 0 0,0-1 1 0 0,1 0-1 0 0,-1 1 1 0 0,1-1 0 0 0,-1 1-1 0 0,0-1 1 0 0,1 1-1 0 0,-1-1 1 0 0,1 1-1 0 0,-1 0 1 0 0,1-1 0 0 0,-1 1-1 0 0,1 0 1 0 0,0-1-1 0 0,-1 1 1 0 0,1 0-1 0 0,0-1 1 0 0,-1 1-1 0 0,1 0 1 0 0,0 0 0 0 0,0-1-1 0 0,0 2 1 0 0,-4 34-1624 0 0,5-32 1294 0 0,-1 0 1 0 0,0-1-1 0 0,0 1 1 0 0,-1 0-1 0 0,1-1 0 0 0,-1 1 1 0 0,0 0-1 0 0,0-1 1 0 0,0 1-1 0 0,0-1 1 0 0,-2 4-1 0 0,-11 7 421 0 0,-2 2 2991 0 0,19-15-1746 0 0,13-7-938 0 0,-12 5-419 0 0,1-2 79 0 0,0 1 1 0 0,1-1 0 0 0,-1 1-1 0 0,1 1 1 0 0,0-1 0 0 0,8 0-1 0 0,-14 2-139 0 0,1 0-1 0 0,0 0 1 0 0,-1 0-1 0 0,1 0 0 0 0,-1 0 1 0 0,1 0-1 0 0,0 0 0 0 0,-1 0 1 0 0,1 0-1 0 0,-1 1 0 0 0,1-1 1 0 0,-1 0-1 0 0,1 0 1 0 0,0 1-1 0 0,-1-1 0 0 0,1 0 1 0 0,-1 1-1 0 0,0-1 0 0 0,1 1 1 0 0,-1-1-1 0 0,1 1 0 0 0,-1-1 1 0 0,0 1-1 0 0,1-1 0 0 0,-1 1 1 0 0,1 0-1 0 0,-1 1 22 0 0,1 0-1 0 0,-1 0 1 0 0,0 0-1 0 0,0 0 1 0 0,0 0-1 0 0,0 0 1 0 0,0 0-1 0 0,0 0 1 0 0,-1 0-1 0 0,1 0 1 0 0,0 0-1 0 0,-2 3 1 0 0,-3 12-62 0 0,0 0-1 0 0,-14 26 1 0 0,0-18-6846 0 0,14-25-634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2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5273 0 0,'7'7'9404'0'0,"10"18"-7835"0"0,-9-13-978 0 0,-5-8-896 0 0,20 20 565 0 0,-10-18-3867 0 0,0-13-6128 0 0,-10 3 6293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3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12419 0 0,'-1'1'320'0'0,"0"0"0"0"0,0 0 0 0 0,0 1 0 0 0,1-1 0 0 0,-1 0 0 0 0,0 1 0 0 0,0-1 0 0 0,1 1 0 0 0,-1-1 0 0 0,1 1 0 0 0,-1-1-1 0 0,1 1 1 0 0,0-1 0 0 0,-1 1 0 0 0,1-1 0 0 0,0 1 0 0 0,0 2 0 0 0,-1 37 1078 0 0,1-28-560 0 0,-5 45 482 0 0,-2 28-473 0 0,15-34-6160 0 0,-7-51 4263 0 0,0 3-2048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47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 0 0,'-1'0'0'0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3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 4329 0 0,'10'-2'6652'0'0,"13"-3"-2684"0"0,16 2-2321 0 0,-38 2-1630 0 0,0 1 0 0 0,0 1 0 0 0,0-1 1 0 0,-1 0-1 0 0,1 0 0 0 0,0 0 0 0 0,0 0 0 0 0,0 0 0 0 0,-1 1 0 0 0,1-1 0 0 0,0 0 1 0 0,0 1-1 0 0,-1-1 0 0 0,1 1 0 0 0,0-1 0 0 0,-1 1 0 0 0,1-1 0 0 0,0 1 0 0 0,-1-1 1 0 0,1 1-1 0 0,-1 0 0 0 0,1-1 0 0 0,-1 1 0 0 0,1 0 0 0 0,0 1 0 0 0,-1 0 132 0 0,0 0 0 0 0,0 0 0 0 0,0-1 0 0 0,-1 1 0 0 0,1 0 0 0 0,0 0-1 0 0,-1 0 1 0 0,1 0 0 0 0,-1 0 0 0 0,0 0 0 0 0,0-1 0 0 0,0 1 0 0 0,0 0 0 0 0,0-1-1 0 0,0 1 1 0 0,-2 2 0 0 0,-6 9-280 0 0,-24 38 1057 0 0,23-18-6366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3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128 0 9602 0 0,'-1'7'5207'0'0,"1"18"-3491"0"0,-1 6-1740 0 0,0-28 181 0 0,1 1 1 0 0,-1 0-1 0 0,1 0 0 0 0,-1 0 1 0 0,1 0-1 0 0,0 0 0 0 0,1-1 1 0 0,0 9-1 0 0,0-12-118 0 0,-1 0-1 0 0,0 1 1 0 0,0-1-1 0 0,0 0 1 0 0,1 1-1 0 0,-1-1 1 0 0,0 0-1 0 0,0 1 1 0 0,1-1-1 0 0,-1 0 1 0 0,0 1-1 0 0,1-1 1 0 0,-1 0-1 0 0,1 0 1 0 0,-1 1-1 0 0,0-1 1 0 0,1 0-1 0 0,-1 0 0 0 0,1 0 1 0 0,-1 0-1 0 0,0 1 1 0 0,1-1-1 0 0,-1 0 1 0 0,1 0-1 0 0,-1 0 1 0 0,1 0-1 0 0,-1 0 1 0 0,1 0-1 0 0,22-10 293 0 0,-17 7-397 0 0,-1 0-1 0 0,0 0 1 0 0,1 0 0 0 0,-1 1-1 0 0,1 0 1 0 0,7-2 0 0 0,6 4-8636 0 0</inkml:trace>
  <inkml:trace contextRef="#ctx0" brushRef="#br0" timeOffset="1">43 203 14531 0 0,'-2'0'307'0'0,"0"0"0"0"0,1 0 0 0 0,-1 0 0 0 0,0 0 0 0 0,0 0 0 0 0,1 1 0 0 0,-1-1 0 0 0,0 1 0 0 0,1-1-1 0 0,-1 1 1 0 0,0 0 0 0 0,1 0 0 0 0,-1 0 0 0 0,1-1 0 0 0,0 1 0 0 0,-3 3 0 0 0,2-3-164 0 0,1 1-1 0 0,0 0 1 0 0,0-1 0 0 0,0 1-1 0 0,0 0 1 0 0,0 0 0 0 0,0 0-1 0 0,0 0 1 0 0,1 0 0 0 0,-1 0-1 0 0,1 0 1 0 0,-1 3 0 0 0,0 5-223 0 0,1 0 0 0 0,1 1 1 0 0,0-1-1 0 0,3 18 1 0 0,-1-11 258 0 0,3-9-3636 0 0,8-14-8142 0 0,-10 2 5462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4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0 10386 0 0,'0'1'231'0'0,"-1"0"-1"0"0,0 0 0 0 0,0 0 1 0 0,0 0-1 0 0,1 0 0 0 0,-1 0 1 0 0,0 0-1 0 0,1 0 1 0 0,-1 0-1 0 0,1 0 0 0 0,0 1 1 0 0,-1-1-1 0 0,1 0 0 0 0,0 0 1 0 0,-1 0-1 0 0,1 0 1 0 0,0 1-1 0 0,0-1 0 0 0,0 0 1 0 0,0 2-1 0 0,2 34-86 0 0,0-16 133 0 0,-13 36 340 0 0,11-56-584 0 0,0 1 1 0 0,-1 0 0 0 0,1 0 0 0 0,0-1 0 0 0,-1 1 0 0 0,0-1 0 0 0,1 1 0 0 0,-1-1 0 0 0,0 1 0 0 0,0-1 0 0 0,0 1 0 0 0,1-1-1 0 0,-2 1 1 0 0,1-1 0 0 0,0 0 0 0 0,0 0 0 0 0,0 0 0 0 0,-1 1 0 0 0,1-1 0 0 0,0 0 0 0 0,-1-1 0 0 0,1 1 0 0 0,-1 0 0 0 0,1 0 0 0 0,-1-1-1 0 0,0 1 1 0 0,1-1 0 0 0,-1 1 0 0 0,1-1 0 0 0,-4 1 0 0 0,4-1 33 0 0,0-1 0 0 0,0 1 1 0 0,-1 0-1 0 0,1-1 0 0 0,0 1 0 0 0,0-1 0 0 0,0 1 1 0 0,0-1-1 0 0,0 0 0 0 0,0 1 0 0 0,0-1 1 0 0,0 0-1 0 0,0 0 0 0 0,0 0 0 0 0,0 1 0 0 0,0-1 1 0 0,0 0-1 0 0,1 0 0 0 0,-1 0 0 0 0,0 0 0 0 0,1-1 1 0 0,-1 1-1 0 0,1 0 0 0 0,-1 0 0 0 0,1 0 0 0 0,0 0 1 0 0,-1-1-1 0 0,1 1 0 0 0,0 0 0 0 0,0 0 0 0 0,0-1 1 0 0,0-1-1 0 0,0 1-202 0 0,0 0 1 0 0,0 0 0 0 0,0 0-1 0 0,1 0 1 0 0,-1-1-1 0 0,1 1 1 0 0,-1 0 0 0 0,1 0-1 0 0,0 0 1 0 0,0 1-1 0 0,0-1 1 0 0,0 0 0 0 0,0 0-1 0 0,0 0 1 0 0,1 1-1 0 0,-1-1 1 0 0,3-2 0 0 0,13-9-5930 0 0,-6 5-2031 0 0,-6 6 5150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34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15459 0 0,'-1'0'178'0'0,"-1"1"-1"0"0,1-1 0 0 0,-1 0 0 0 0,1 1 0 0 0,-1-1 1 0 0,1 1-1 0 0,-1 0 0 0 0,1 0 0 0 0,-1-1 1 0 0,1 1-1 0 0,0 0 0 0 0,-1 0 0 0 0,1 0 1 0 0,0 0-1 0 0,0 0 0 0 0,0 1 0 0 0,0-1 1 0 0,0 0-1 0 0,0 0 0 0 0,0 1 0 0 0,0-1 0 0 0,0 1 1 0 0,1-1-1 0 0,-1 1 0 0 0,0 1 0 0 0,-15 50 104 0 0,7-18 520 0 0,5-28-995 0 0,-10 26 468 0 0,13-16-4623 0 0,5-25-7669 0 0,-3 3 7164 0 0</inkml:trace>
  <inkml:trace contextRef="#ctx0" brushRef="#br0" timeOffset="1">48 65 14059 0 0,'0'1'159'0'0,"-1"0"0"0"0,1 0 0 0 0,0-1 0 0 0,0 1 0 0 0,0 0 0 0 0,0 0 0 0 0,0 0 0 0 0,1 0 0 0 0,-1-1 1 0 0,0 1-1 0 0,0 0 0 0 0,0 0 0 0 0,1 0 0 0 0,-1-1 0 0 0,0 1 0 0 0,1 0 0 0 0,-1 0 0 0 0,1-1 0 0 0,-1 1 0 0 0,1 0 0 0 0,-1-1 0 0 0,1 1 0 0 0,-1-1 0 0 0,1 1 0 0 0,0 0 0 0 0,-1-1 0 0 0,1 0 0 0 0,0 1 0 0 0,-1-1 0 0 0,1 1 1 0 0,0-1-1 0 0,0 0 0 0 0,0 1 0 0 0,-1-1 0 0 0,1 0 0 0 0,1 0 0 0 0,31 16-581 0 0,-32-15 183 0 0,14 5-3188 0 0,-6-1-3259 0 0,-5-2-372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4.2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9306 0 0,'3'24'8831'0'0,"-4"48"-7117"0"0,0-33 153 0 0,1-28-1633 0 0,3 14 699 0 0,22-29-474 0 0,-17 2-451 0 0,10-2-229 0 0,4-1 262 0 0,-9 0-2754 0 0,-2-1-2761 0 0,-3-3-4039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4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16660 0 0,'0'-8'3128'0'0,"13"0"-1460"0"0,33-5-2489 0 0,-7 1-5244 0 0,-13-2-4583 0 0,-19 9 6734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4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102 3 13987 0 0,'0'-1'223'0'0,"-1"1"0"0"0,0 0 0 0 0,0-1 1 0 0,0 1-1 0 0,0 0 0 0 0,0 0 0 0 0,0 0 0 0 0,0 0 0 0 0,0 0 1 0 0,0 0-1 0 0,0 0 0 0 0,0 0 0 0 0,0 0 0 0 0,0 1 0 0 0,0-1 1 0 0,0 0-1 0 0,0 1 0 0 0,0-1 0 0 0,0 0 0 0 0,1 1 0 0 0,-1-1 0 0 0,0 1 1 0 0,0-1-1 0 0,0 1 0 0 0,1 0 0 0 0,-1-1 0 0 0,0 1 0 0 0,0 0 1 0 0,1 0-1 0 0,-1-1 0 0 0,0 2 0 0 0,0 1-76 0 0,0 0 0 0 0,0 0 0 0 0,0 0 0 0 0,1 0 0 0 0,-1 0 0 0 0,1 0 0 0 0,-1 0 0 0 0,1 0 0 0 0,0 0 0 0 0,1 4 0 0 0,1 9-435 0 0,0 0 1 0 0,9 27 0 0 0,-11-42 192 0 0,6 24-4576 0 0,-5-9-6385 0 0</inkml:trace>
  <inkml:trace contextRef="#ctx0" brushRef="#br0" timeOffset="1">47 171 12331 0 0,'-1'0'181'0'0,"0"0"0"0"0,1 0 0 0 0,-1 0 1 0 0,1 0-1 0 0,-1 0 0 0 0,0 0 0 0 0,1 1 1 0 0,-1-1-1 0 0,1 0 0 0 0,-1 0 0 0 0,0 1 0 0 0,1-1 1 0 0,-1 0-1 0 0,1 1 0 0 0,-1-1 0 0 0,1 1 1 0 0,-1-1-1 0 0,1 1 0 0 0,0-1 0 0 0,-1 1 1 0 0,1-1-1 0 0,-1 1 0 0 0,1-1 0 0 0,0 1 1 0 0,-1-1-1 0 0,1 1 0 0 0,0 0 0 0 0,0-1 1 0 0,0 1-1 0 0,-1 1 0 0 0,-2 27 120 0 0,3-26-368 0 0,1 0 0 0 0,-2 0 1 0 0,1 0-1 0 0,0 1 0 0 0,0-1 0 0 0,-1 0 1 0 0,0 0-1 0 0,0 0 0 0 0,0 0 1 0 0,0 0-1 0 0,0 0 0 0 0,-3 4 0 0 0,-11 5 1570 0 0,11-8 1816 0 0,22-8-2430 0 0,21-10-686 0 0,6-1-4396 0 0,-16 12-8349 0 0,-25 4 7173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5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 13531 0 0,'-3'1'381'0'0,"0"1"0"0"0,0 0 0 0 0,0 0 0 0 0,1 0 0 0 0,-1 1 0 0 0,1-1-1 0 0,0 1 1 0 0,-1-1 0 0 0,1 1 0 0 0,0 0 0 0 0,0 0 0 0 0,1 0 0 0 0,-1 0 0 0 0,1 0 0 0 0,-1 0 0 0 0,0 4 0 0 0,1-5-357 0 0,0-1 0 0 0,1 0 0 0 0,-1 0 1 0 0,1 0-1 0 0,0 0 0 0 0,-1 1 0 0 0,1-1 0 0 0,0 0 1 0 0,-1 0-1 0 0,1 1 0 0 0,0-1 0 0 0,0 0 0 0 0,0 1 1 0 0,0-1-1 0 0,1 0 0 0 0,-1 0 0 0 0,0 1 0 0 0,0-1 0 0 0,1 0 1 0 0,-1 0-1 0 0,1 1 0 0 0,-1-1 0 0 0,1 0 0 0 0,-1 0 1 0 0,1 0-1 0 0,0 0 0 0 0,-1 0 0 0 0,1 0 0 0 0,0 0 1 0 0,0 0-1 0 0,0 0 0 0 0,0 0 0 0 0,0 0 0 0 0,0-1 0 0 0,0 1 1 0 0,0 0-1 0 0,0-1 0 0 0,0 1 0 0 0,1 0 0 0 0,-1-1 1 0 0,0 0-1 0 0,0 1 0 0 0,3-1 0 0 0,-1 0-1 0 0,0-1 0 0 0,0 0 0 0 0,0 0 0 0 0,0 0 0 0 0,0 0 0 0 0,0-1 0 0 0,0 1 0 0 0,-1-1 0 0 0,1 0 0 0 0,-1 0 0 0 0,1 0 0 0 0,-1 0 0 0 0,0 0 0 0 0,1 0 0 0 0,1-4 0 0 0,-3 5-21 0 0,1 0 0 0 0,-1 1 0 0 0,0-1-1 0 0,0 0 1 0 0,0-1 0 0 0,0 1-1 0 0,0 0 1 0 0,0 0 0 0 0,0 0 0 0 0,-1-1-1 0 0,1 1 1 0 0,0 0 0 0 0,-1 0 0 0 0,1-1-1 0 0,-1 1 1 0 0,1-1 0 0 0,-1 1 0 0 0,0-1-1 0 0,0 1 1 0 0,1 0 0 0 0,-1-1-1 0 0,0 1 1 0 0,0-1 0 0 0,0 1 0 0 0,-1-1-1 0 0,1 1 1 0 0,0-1 0 0 0,0 1 0 0 0,-1-1-1 0 0,1 1 1 0 0,-1 0 0 0 0,0-3 0 0 0,-1 4-4 0 0,1-1 1 0 0,-1 0 0 0 0,1 1-1 0 0,-1 0 1 0 0,1-1 0 0 0,-1 1-1 0 0,0 0 1 0 0,1 0 0 0 0,-1 0 0 0 0,1 0-1 0 0,-1 0 1 0 0,1 0 0 0 0,-1 0-1 0 0,0 0 1 0 0,1 1 0 0 0,-1-1-1 0 0,1 1 1 0 0,-1-1 0 0 0,1 1-1 0 0,-1-1 1 0 0,-1 3 0 0 0,-13 2-1723 0 0,4-8-3948 0 0,12-6-2513 0 0,1 6 3602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5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59 14331 0 0,'-1'0'118'0'0,"1"-1"0"0"0,0 1 1 0 0,-1 0-1 0 0,1-1 0 0 0,0 1 0 0 0,0-1 0 0 0,-1 1 1 0 0,1 0-1 0 0,0-1 0 0 0,0 1 0 0 0,0-1 0 0 0,0 1 0 0 0,-1-1 1 0 0,1 1-1 0 0,0 0 0 0 0,0-1 0 0 0,0 1 0 0 0,0-1 1 0 0,0 1-1 0 0,0-1 0 0 0,0 1 0 0 0,0-1 0 0 0,1 1 1 0 0,-1-1-1 0 0,0 1 0 0 0,0 0 0 0 0,0-1 0 0 0,0 1 0 0 0,1-1 1 0 0,-1 1-1 0 0,0-1 0 0 0,0 1 0 0 0,1-1 0 0 0,16-14 1243 0 0,21-4-907 0 0,-34 17-388 0 0,-1 1 0 0 0,1 0 0 0 0,-1 0 0 0 0,1 0 0 0 0,-1 0 0 0 0,1 0 0 0 0,0 1 0 0 0,-1-1 0 0 0,1 1 0 0 0,0 0 0 0 0,3 0 0 0 0,-6 1-30 0 0,-1-1 0 0 0,1 0 0 0 0,0 0 0 0 0,-1 1 0 0 0,1-1 0 0 0,-1 0 0 0 0,1 0-1 0 0,-1 1 1 0 0,1-1 0 0 0,0 1 0 0 0,-1-1 0 0 0,0 1 0 0 0,1-1 0 0 0,-1 1 0 0 0,1-1 0 0 0,-1 1-1 0 0,0-1 1 0 0,1 1 0 0 0,-1-1 0 0 0,0 1 0 0 0,1-1 0 0 0,-1 1 0 0 0,0 0 0 0 0,0 0-1 0 0,-4 27 585 0 0,-10 15 109 0 0,-17 41-430 0 0,32-85-2284 0 0,-1 1 1805 0 0,1 0-1 0 0,-1 0 1 0 0,0 0 0 0 0,0 0-1 0 0,0 0 1 0 0,0 0-1 0 0,0 0 1 0 0,0 0-1 0 0,1 0 1 0 0,-1 0 0 0 0,0 0-1 0 0,0 0 1 0 0,0 0-1 0 0,0 0 1 0 0,0 0-1 0 0,0 0 1 0 0,1 0 0 0 0,-1 0-1 0 0,0 0 1 0 0,0 0-1 0 0,0 0 1 0 0,1 2-2707 0 0,9-11-6408 0 0,-7 5 3938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6:46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9650 0 0,'-3'11'9963'0'0,"6"26"-9106"0"0,-2-26 248 0 0,-1 61 1273 0 0,-1-54-2449 0 0,0 1 1 0 0,1-1-1 0 0,1 1 1 0 0,1-1 0 0 0,0 0-1 0 0,9 28 1 0 0,-11-46-38 0 0,3 7-3098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19:28.99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 0 0,'0'-1'0'0,"0"2"0"0,0 0 0 0,0 882 0 0,0 437 0 0,0-779 0 0,0-527 0 0,0-13 0 0,0-1 0 0,0 7 0 0,0-5 0 0,0-1 0 0,0 1 0 0,0 45 0 0,0-58 0 0,0 10 0 0,0 2 0 0,0-2 0 0,0 2 0 0,0-2 0 0,0 2 0 0,0 47 0 0,0-48 0 0,0 0 0 0,0-2 0 0,0 1 0 0,0-1 0 0,0 1 0 0,0 2 0 0,0 0 0 0,0-2 0 0,0 0 0 0,0 0 0 0,0-1 0 0,0 1 0 0,0 2 0 0,0 1 0 0,0-1 0 0,0 0 0 0,0-2 0 0,0 2 0 0,0 1 0 0,0-1 0 0,0 1 0 0,0-1 0 0,0 0 0 0,0-2 0 0,0-23 0 0,0 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49.7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1771 1 0 0,'-665'0'0'0,"-333"0"0"0,890 0 0 0,110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0:48.9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396 66 8 0 0,'-22'-7'8897'0'0,"-25"8"-2895"0"0,28 0-4009 0 0,12 0-1755 0 0,1 0 0 0 0,-1 1 0 0 0,1-1 0 0 0,0 1 0 0 0,0 0 0 0 0,0 1 0 0 0,0-1 0 0 0,0 1 0 0 0,0 1 0 0 0,1-1 0 0 0,-1 1 0 0 0,-4 4 0 0 0,-61 56 742 0 0,66-58-863 0 0,-11 11 26 0 0,0 2 1 0 0,2 0-1 0 0,0 1 0 0 0,1 0 1 0 0,1 1-1 0 0,1 0 0 0 0,1 1 0 0 0,1 0 1 0 0,1 1-1 0 0,1 0 0 0 0,1 0 0 0 0,0 1 1 0 0,-1 23-1 0 0,7-30-94 0 0,1 0 1 0 0,0-1-1 0 0,2 1 1 0 0,0-1-1 0 0,0 1 1 0 0,1-1-1 0 0,1 0 1 0 0,1-1-1 0 0,0 1 1 0 0,17 28-1 0 0,-17-32-30 0 0,-2-2 12 0 0,1 1-1 0 0,0-1 0 0 0,0-1 0 0 0,1 1 0 0 0,0-1 0 0 0,1 0 1 0 0,0 0-1 0 0,0-1 0 0 0,1 0 0 0 0,0-1 0 0 0,16 12 0 0 0,19 7 156 0 0,-22-13-62 0 0,44 19 1 0 0,-56-28-99 0 0,0-1-1 0 0,0-1 1 0 0,0 0 0 0 0,1 0 0 0 0,-1-1 0 0 0,0 0 0 0 0,1 0-1 0 0,15-2 1 0 0,123-5 33 0 0,-134 3-47 0 0,-1 1 1 0 0,0-2-1 0 0,0 1 1 0 0,0-2-1 0 0,-1 0 0 0 0,1 0 1 0 0,15-10-1 0 0,-4 0 41 0 0,0-1-1 0 0,31-26 0 0 0,-48 35-35 0 0,-1 0 0 0 0,0 0 0 0 0,0-1 0 0 0,0 0 0 0 0,-1 0 0 0 0,0-1 0 0 0,-1 1 0 0 0,0-1 0 0 0,3-10 0 0 0,0 2 28 0 0,-2-1 0 0 0,0-1-1 0 0,3-31 1 0 0,-5 13-1 0 0,-2-1-1 0 0,-2 1 0 0 0,-1 0 0 0 0,-2 0 1 0 0,-2 0-1 0 0,-1 1 0 0 0,-2 0 1 0 0,-14-40-1 0 0,18 61-18 0 0,-1 1 0 0 0,0-1 0 0 0,-1 1 0 0 0,0 0 0 0 0,-1 0 0 0 0,-1 1 0 0 0,0 0 0 0 0,0 1 0 0 0,-2 0 0 0 0,-15-15 0 0 0,15 19 16 0 0,0 1 0 0 0,-1 0 0 0 0,1 1 1 0 0,-1 0-1 0 0,-1 1 0 0 0,1 0 0 0 0,-1 1 1 0 0,1 0-1 0 0,-1 1 0 0 0,0 0 0 0 0,-1 2 1 0 0,1-1-1 0 0,0 1 0 0 0,-16 2 0 0 0,-1-2 20 0 0,14 0-196 0 0,0 1-1 0 0,-1 0 1 0 0,1 2 0 0 0,0-1-1 0 0,0 2 1 0 0,-30 8 0 0 0,37-4-4420 0 0,8-4-70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0:51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451 30 1472 0 0,'-20'-17'10126'0'0,"0"7"-4640"0"0,15 9-5222 0 0,1 1 0 0 0,0-1-1 0 0,0 1 1 0 0,-1 0 0 0 0,1 0-1 0 0,0 0 1 0 0,0 0 0 0 0,-1 1-1 0 0,1-1 1 0 0,0 1 0 0 0,0 1-1 0 0,0-1 1 0 0,0 0 0 0 0,0 1 0 0 0,-5 2-1 0 0,-11 5 135 0 0,-23 10 513 0 0,-44 26 1 0 0,74-37-829 0 0,1 1-1 0 0,-1 0 1 0 0,2 1 0 0 0,-1 0-1 0 0,1 0 1 0 0,1 2 0 0 0,-14 17-1 0 0,14-15-54 0 0,0 1-1 0 0,1 0 1 0 0,1 0 0 0 0,0 1-1 0 0,1-1 1 0 0,1 2 0 0 0,0-1-1 0 0,1 1 1 0 0,1 0 0 0 0,1 0-1 0 0,0 0 1 0 0,1 1 0 0 0,1-1-1 0 0,0 1 1 0 0,2-1-1 0 0,0 0 1 0 0,1 1 0 0 0,1-1-1 0 0,0 0 1 0 0,1 0 0 0 0,7 18-1 0 0,0-6 8 0 0,1-1 1 0 0,1 0-1 0 0,1-1 0 0 0,1-1 0 0 0,30 40 0 0 0,-32-51 8 0 0,0-1-1 0 0,1 0 1 0 0,1 0 0 0 0,0-2-1 0 0,1 0 1 0 0,0 0 0 0 0,1-2-1 0 0,0 0 1 0 0,0-1 0 0 0,1 0-1 0 0,1-2 1 0 0,-1 0 0 0 0,1-1-1 0 0,28 5 1 0 0,-31-10-22 0 0,-1-1 0 0 0,1-1 0 0 0,-1 0 0 0 0,0-1 0 0 0,1 0 0 0 0,-1-2 0 0 0,0 1 0 0 0,0-2 0 0 0,-1 0 0 0 0,1-1 0 0 0,-1 0 1 0 0,0-1-1 0 0,-1-1 0 0 0,0 0 0 0 0,0-1 0 0 0,-1 0 0 0 0,0-1 0 0 0,0 0 0 0 0,-1-1 0 0 0,0 0 0 0 0,-1-1 0 0 0,-1 0 0 0 0,0-1 0 0 0,0 0 0 0 0,7-17 0 0 0,-4 6 23 0 0,-1 0 0 0 0,-1 0 0 0 0,-1-1 0 0 0,-1 0 0 0 0,-2 0-1 0 0,0-1 1 0 0,-2 0 0 0 0,-1 0 0 0 0,0 0 0 0 0,-3 0 0 0 0,0-1 0 0 0,-1 1 0 0 0,-6-33 0 0 0,-5 19 6 0 0,-2 1 0 0 0,-1 0 1 0 0,-32-58-1 0 0,32 67-15 0 0,12 26-23 0 0,0-1 1 0 0,-1 1 0 0 0,1 0-1 0 0,-1 0 1 0 0,0 0 0 0 0,0 0-1 0 0,0 0 1 0 0,-1 1-1 0 0,1 0 1 0 0,-1 0 0 0 0,0 0-1 0 0,0 1 1 0 0,-6-3 0 0 0,-74-24 207 0 0,75 26-205 0 0,1 2 33 0 0,1 0 1 0 0,-1 0-1 0 0,1 0 1 0 0,-1 1-1 0 0,1 1 1 0 0,-1-1-1 0 0,1 1 1 0 0,-1 1-1 0 0,-9 2 0 0 0,-41 4-866 0 0,51-9-2467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4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2817 0 0,'1'0'329'0'0,"-1"0"0"0"0,0-1 0 0 0,0 1 0 0 0,0 0 1 0 0,0-1-1 0 0,1 1 0 0 0,-1 0 0 0 0,0 0 1 0 0,0-1-1 0 0,0 1 0 0 0,1 0 0 0 0,-1 0 1 0 0,0-1-1 0 0,0 1 0 0 0,1 0 0 0 0,-1 0 0 0 0,0 0 1 0 0,1 0-1 0 0,-1-1 0 0 0,0 1 0 0 0,0 0 1 0 0,1 0-1 0 0,-1 0 0 0 0,0 0 0 0 0,1 0 0 0 0,-1 0 1 0 0,0 0-1 0 0,1 0 0 0 0,-1 0 0 0 0,0 0 1 0 0,1 0-1 0 0,-1 0 0 0 0,0 0 0 0 0,1 0 0 0 0,-1 0 1 0 0,0 0-1 0 0,1 1 0 0 0,0-1-184 0 0,0 0-1 0 0,-1 1 1 0 0,1-1-1 0 0,-1 0 1 0 0,1 1 0 0 0,0-1-1 0 0,-1 1 1 0 0,1-1-1 0 0,-1 1 1 0 0,1-1 0 0 0,-1 1-1 0 0,1 0 1 0 0,-1-1-1 0 0,1 1 1 0 0,-1-1 0 0 0,0 1-1 0 0,1 0 1 0 0,-1-1-1 0 0,0 1 1 0 0,0 0-1 0 0,1 0 1 0 0,-1-1 0 0 0,0 1-1 0 0,0 0 1 0 0,0 0-1 0 0,0-1 1 0 0,0 1 0 0 0,0 1-1 0 0,-5 96 2656 0 0,2-58-2591 0 0,2 55-1 0 0,24 302 1124 0 0,6 42-760 0 0,-22-355-445 0 0,4 100 106 0 0,0-89 177 0 0,-11-95-409 0 0,1 0 1 0 0,-1 1-1 0 0,1-1 0 0 0,-1 0 1 0 0,0 1-1 0 0,1-1 1 0 0,-1 0-1 0 0,1 0 1 0 0,0 0-1 0 0,-1 1 0 0 0,1-1 1 0 0,-1 0-1 0 0,1 0 1 0 0,-1 0-1 0 0,1 0 0 0 0,-1 0 1 0 0,1 0-1 0 0,-1 0 1 0 0,1 0-1 0 0,-1 0 1 0 0,1 0-1 0 0,-1-1 0 0 0,1 1 1 0 0,0 0-1 0 0,-1 0 1 0 0,1 0-1 0 0,-1-1 0 0 0,0 1 1 0 0,1 0-1 0 0,-1 0 1 0 0,1-1-1 0 0,32-12 70 0 0,-9 4-38 0 0,-3 6-48 0 0,0 1-1 0 0,0 0 1 0 0,0 2-1 0 0,38 3 1 0 0,6 0-12 0 0,85 7 12 0 0,-113-5 10 0 0,1-1 0 0 0,0-3 0 0 0,1-1 0 0 0,48-6 0 0 0,-63 3 50 0 0,47 1 0 0 0,-50 2-40 0 0,-20 0-1 0 0,0-1 0 0 0,0 1 0 0 0,0 0 0 0 0,0-1 0 0 0,0 1 0 0 0,0-1 0 0 0,0 1 0 0 0,-1-1 0 0 0,1 1 0 0 0,0-1 0 0 0,0 0 1 0 0,0 0-1 0 0,-1 1 0 0 0,1-1 0 0 0,0 0 0 0 0,-1 0 0 0 0,1 0 0 0 0,0 0 0 0 0,-1 0 0 0 0,1 1 0 0 0,-1-1 0 0 0,0 0 0 0 0,1 0 0 0 0,-1 0 0 0 0,0 0 0 0 0,0-1 0 0 0,1 1 1 0 0,-1 0-1 0 0,0 0 0 0 0,0-1 0 0 0,2-44 70 0 0,-2 28-29 0 0,6-93 38 0 0,-9-122 1 0 0,-1 55-33 0 0,-22-256 63 0 0,18 373-117 0 0,3 30 22 0 0,1 1 0 0 0,1-1 0 0 0,2 0 0 0 0,1 0 0 0 0,6-40 0 0 0,0 44 12 0 0,-4 21-40 0 0,0 0 1 0 0,-1 0 0 0 0,1 0 0 0 0,-1 0-1 0 0,-1 0 1 0 0,1 0 0 0 0,-1 0-1 0 0,0 0 1 0 0,-2-12 0 0 0,1 16-1461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4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0 9554 0 0,'-2'1'304'0'0,"0"-1"0"0"0,1 1 0 0 0,-1 0 0 0 0,0 0 0 0 0,1 0 0 0 0,-1 0 1 0 0,1 0-1 0 0,-1 0 0 0 0,1 0 0 0 0,0 0 0 0 0,-1 1 0 0 0,1-1 0 0 0,0 0 0 0 0,0 1 0 0 0,0-1 0 0 0,0 1 0 0 0,0-1 0 0 0,0 1 0 0 0,0 0 0 0 0,1-1 0 0 0,-1 1 0 0 0,1 0 1 0 0,-1 0-1 0 0,1-1 0 0 0,0 1 0 0 0,-1 0 0 0 0,1 0 0 0 0,0 0 0 0 0,0-1 0 0 0,1 4 0 0 0,0 6 439 0 0,1 0 0 0 0,0 0 1 0 0,1 0-1 0 0,5 12 0 0 0,3 19 473 0 0,-15 1-687 0 0,3-37-774 0 0,0-1-1 0 0,0 1 1 0 0,0 0-1 0 0,1 0 1 0 0,0-1 0 0 0,0 1-1 0 0,2 11 1 0 0,-2-16 74 0 0,0-1 1 0 0,1 0-1 0 0,-1 0 0 0 0,0 1 0 0 0,0-1 0 0 0,0 0 1 0 0,0 0-1 0 0,0 0 0 0 0,0 0 0 0 0,0 1 0 0 0,1-1 1 0 0,-1 0-1 0 0,0 0 0 0 0,0 0 0 0 0,0 0 0 0 0,0 0 1 0 0,1 1-1 0 0,-1-1 0 0 0,0 0 0 0 0,0 0 1 0 0,1 0-1 0 0,-1 0 0 0 0,0 0 0 0 0,0 0 0 0 0,0 0 1 0 0,1 0-1 0 0,-1 0 0 0 0,0 0 0 0 0,0 0 0 0 0,0 0 1 0 0,1 0-1 0 0,-1 0 0 0 0,0 0 0 0 0,0 0 0 0 0,1 0 1 0 0,-1 0-1 0 0,0 0 0 0 0,0 0 0 0 0,0 0 0 0 0,1 0 1 0 0,-1 0-1 0 0,0-1 0 0 0,0 1 0 0 0,0 0 1 0 0,1 0-1 0 0,-1 0 0 0 0,0 0 0 0 0,0 0 0 0 0,0-1 1 0 0,1 1-1 0 0,8-10-7126 0 0,-8 9 6627 0 0,4-5-5123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5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 12379 0 0,'3'16'4582'0'0,"11"58"-4186"0"0,-14-58-196 0 0,0 0 0 0 0,-1 0 1 0 0,-1-1-1 0 0,0 1 0 0 0,-1-1 0 0 0,-1 1 0 0 0,0-1 0 0 0,-1 0 0 0 0,-1 0 1 0 0,0-1-1 0 0,-11 17 0 0 0,17-30-188 0 0,0-1 1 0 0,0 1 0 0 0,-1-1-1 0 0,1 1 1 0 0,-1 0-1 0 0,1-1 1 0 0,-1 1-1 0 0,1-1 1 0 0,-1 1 0 0 0,1-1-1 0 0,-1 0 1 0 0,1 1-1 0 0,-1-1 1 0 0,1 1 0 0 0,-1-1-1 0 0,0 0 1 0 0,1 0-1 0 0,-1 1 1 0 0,0-1-1 0 0,1 0 1 0 0,-1 0 0 0 0,0 0-1 0 0,1 0 1 0 0,-1 0-1 0 0,0 1 1 0 0,0-1-1 0 0,1-1 1 0 0,-1 1 0 0 0,0 0-1 0 0,0 0 1 0 0,-18-16 88 0 0,-10-36 825 0 0,26 44-271 0 0,37 6-2274 0 0,-10-2-4095 0 0,14-8-4111 0 0,-30 7 5808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5.6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2 12555 0 0,'0'-1'189'0'0,"-1"1"0"0"0,0 0 1 0 0,0 0-1 0 0,0 0 0 0 0,1 0 1 0 0,-1-1-1 0 0,0 1 0 0 0,0 0 0 0 0,0 0 1 0 0,1 0-1 0 0,-1 1 0 0 0,0-1 1 0 0,0 0-1 0 0,0 0 0 0 0,1 0 1 0 0,-1 1-1 0 0,0-1 0 0 0,0 0 1 0 0,1 1-1 0 0,-1-1 0 0 0,0 0 1 0 0,1 1-1 0 0,-1-1 0 0 0,0 1 0 0 0,1-1 1 0 0,-1 1-1 0 0,1 0 0 0 0,-1-1 1 0 0,1 1-1 0 0,-1-1 0 0 0,1 1 1 0 0,-1 0-1 0 0,1 0 0 0 0,-1-1 1 0 0,1 1-1 0 0,0 0 0 0 0,0 0 1 0 0,-1-1-1 0 0,1 1 0 0 0,0 0 1 0 0,0 0-1 0 0,0 0 0 0 0,0-1 0 0 0,0 1 1 0 0,0 0-1 0 0,0 1 0 0 0,2 49 1449 0 0,0-37-986 0 0,-2 22-738 0 0,0 37 893 0 0,2-49-4040 0 0,1-1-3489 0 0,6-12-5185 0 0,-6-11 9314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5.9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 10746 0 0,'-24'5'5401'0'0,"23"-4"-5316"0"0,0 1 0 0 0,0-1 0 0 0,0 1 0 0 0,0-1 0 0 0,1 1 0 0 0,-1-1 0 0 0,0 1 0 0 0,1-1 0 0 0,-1 1 0 0 0,1 0 0 0 0,-1-1 1 0 0,1 1-1 0 0,0 0 0 0 0,0 0 0 0 0,0 3 0 0 0,-2 8 37 0 0,0-4 15 0 0,-6 72 1538 0 0,8-77-1546 0 0,0-1 0 0 0,0 1 0 0 0,0 0 1 0 0,1 0-1 0 0,-1 0 0 0 0,1 0 0 0 0,0-1 0 0 0,0 1 1 0 0,0 0-1 0 0,0-1 0 0 0,1 1 0 0 0,-1-1 0 0 0,1 1 1 0 0,0-1-1 0 0,0 0 0 0 0,0 0 0 0 0,4 5 0 0 0,-5-8-107 0 0,0 1-1 0 0,-1-1 0 0 0,1 1 1 0 0,0-1-1 0 0,0 1 0 0 0,-1-1 1 0 0,1 0-1 0 0,0 1 0 0 0,0-1 1 0 0,0 0-1 0 0,-1 0 0 0 0,1 1 1 0 0,0-1-1 0 0,0 0 0 0 0,0 0 1 0 0,0 0-1 0 0,0 0 0 0 0,-1 0 1 0 0,1 0-1 0 0,0 0 0 0 0,0-1 1 0 0,0 1-1 0 0,0 0 0 0 0,0 0 1 0 0,-1-1-1 0 0,1 1 0 0 0,0 0 1 0 0,1-2-1 0 0,19-22 295 0 0,-17 17-297 0 0,-1 0-1 0 0,0 0 1 0 0,0 0 0 0 0,0-1-1 0 0,-1 1 1 0 0,2-9 0 0 0,-4 10-70 0 0,0 0 1 0 0,0 0 0 0 0,-1 0-1 0 0,1 0 1 0 0,-1 1-1 0 0,0-1 1 0 0,-1 0-1 0 0,1 1 1 0 0,-1-1 0 0 0,0 1-1 0 0,-1-1 1 0 0,1 1-1 0 0,-1 0 1 0 0,0 0 0 0 0,-1 0-1 0 0,1 0 1 0 0,-1 1-1 0 0,0-1 1 0 0,0 1-1 0 0,-5-4 1 0 0,9 8 52 0 0,0 0-1 0 0,-1 0 1 0 0,1 0 0 0 0,0 0-1 0 0,-1 0 1 0 0,1-1 0 0 0,0 1-1 0 0,0 0 1 0 0,-1 0 0 0 0,1 0-1 0 0,0 0 1 0 0,0-1 0 0 0,-1 1-1 0 0,1 0 1 0 0,0 0 0 0 0,0 0 0 0 0,0-1-1 0 0,-1 1 1 0 0,1 0 0 0 0,0 0-1 0 0,0-1 1 0 0,0 1 0 0 0,0 0-1 0 0,0-1 1 0 0,0 1 0 0 0,-1 0-1 0 0,1 0 1 0 0,0-1 0 0 0,0 1-1 0 0,0 0 1 0 0,0-1 0 0 0,0 1-1 0 0,0 0 1 0 0,0-1 0 0 0,0 1-1 0 0,0 0 1 0 0,0 0 0 0 0,1-1-1 0 0,-1 1 1 0 0,0 0 0 0 0,0-1-1 0 0,0 1 1 0 0,0 0 0 0 0,0 0-1 0 0,0-1 1 0 0,1 1 0 0 0,17 2 423 0 0,23 13-15 0 0,-36-13-617 0 0,-1-1 0 0 0,0 1 0 0 0,1-1 0 0 0,-1 0 0 0 0,1 0 1 0 0,0 0-1 0 0,-1-1 0 0 0,1 0 0 0 0,0 0 0 0 0,-1 0 1 0 0,1 0-1 0 0,7-2 0 0 0,12-4-4840 0 0,-5-1-3609 0 0,-11 2 4128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6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11210 0 0,'-1'0'222'0'0,"-1"0"0"0"0,1 0 0 0 0,0 0 0 0 0,0 1-1 0 0,0-1 1 0 0,0 0 0 0 0,0 0 0 0 0,0 1 0 0 0,0-1-1 0 0,0 1 1 0 0,0-1 0 0 0,0 1 0 0 0,0-1 0 0 0,0 1-1 0 0,0 0 1 0 0,0-1 0 0 0,0 1 0 0 0,0 0 0 0 0,0 0-1 0 0,1-1 1 0 0,-1 1 0 0 0,0 0 0 0 0,1 0 0 0 0,-1 0 0 0 0,0 0-1 0 0,1 0 1 0 0,-1 0 0 0 0,1 0 0 0 0,0 0 0 0 0,-1 0-1 0 0,1 0 1 0 0,0 1 0 0 0,0-1 0 0 0,0 0 0 0 0,-1 0-1 0 0,1 0 1 0 0,0 0 0 0 0,1 0 0 0 0,-1 0 0 0 0,0 2-1 0 0,13 56 2111 0 0,-7-35-1498 0 0,-5-12-552 0 0,-1 0 0 0 0,0 0 0 0 0,-4 22 0 0 0,-1 24-1024 0 0,11-24-3098 0 0,-6-34 3627 0 0,1 0 0 0 0,-1 1 1 0 0,0-1-1 0 0,0 0 0 0 0,0 1 0 0 0,0-1 0 0 0,0 0 0 0 0,0 0 0 0 0,0 1 0 0 0,0-1 1 0 0,1 0-1 0 0,-1 0 0 0 0,0 1 0 0 0,0-1 0 0 0,0 0 0 0 0,1 0 0 0 0,-1 0 0 0 0,0 1 0 0 0,0-1 1 0 0,0 0-1 0 0,1 0 0 0 0,-1 0 0 0 0,0 0 0 0 0,0 0 0 0 0,1 1 0 0 0,-1-1 0 0 0,0 0 0 0 0,1 0 1 0 0,-1 0-1 0 0,0 0 0 0 0,0 0 0 0 0,1 0 0 0 0,-1 0 0 0 0,0 0 0 0 0,1 0 0 0 0,-1 0 0 0 0,0 0 1 0 0,0 0-1 0 0,1 0 0 0 0,-1 0 0 0 0,0 0 0 0 0,0-1 0 0 0,1 1 0 0 0,9-10-6609 0 0,-5 3 3003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6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53 8234 0 0,'-3'-1'474'0'0,"1"1"1"0"0,0 1 0 0 0,0-1-1 0 0,0 0 1 0 0,-1 0 0 0 0,1 1 0 0 0,0-1-1 0 0,0 1 1 0 0,0 0 0 0 0,0-1-1 0 0,0 1 1 0 0,0 0 0 0 0,0 0-1 0 0,0 1 1 0 0,0-1 0 0 0,0 0-1 0 0,-2 3 1 0 0,2-1-295 0 0,-1 0 1 0 0,1 1-1 0 0,0-1 0 0 0,1 1 1 0 0,-1-1-1 0 0,0 1 0 0 0,1 0 1 0 0,0-1-1 0 0,-1 8 0 0 0,1-8-59 0 0,0 0-1 0 0,1 0 0 0 0,-1 0 0 0 0,1 0 0 0 0,0-1 1 0 0,0 1-1 0 0,0 0 0 0 0,1 0 0 0 0,-1 0 0 0 0,1 0 1 0 0,0 3-1 0 0,0-5-46 0 0,-1 0 0 0 0,1 0 0 0 0,-1 0-1 0 0,1 0 1 0 0,-1 0 0 0 0,1 0 0 0 0,0 0 0 0 0,-1 0 0 0 0,1 0 0 0 0,0 0 0 0 0,0-1 0 0 0,0 1 0 0 0,0 0 0 0 0,0 0 0 0 0,0-1 0 0 0,0 1-1 0 0,0-1 1 0 0,0 1 0 0 0,0-1 0 0 0,1 1 0 0 0,1-1-16 0 0,-1 0 0 0 0,0 0-1 0 0,1 0 1 0 0,-1 0 0 0 0,1-1 0 0 0,-1 1-1 0 0,0-1 1 0 0,1 1 0 0 0,-1-1 0 0 0,0 0-1 0 0,1 0 1 0 0,-1 0 0 0 0,0 0-1 0 0,0 0 1 0 0,0-1 0 0 0,0 1 0 0 0,0 0-1 0 0,0-1 1 0 0,0 0 0 0 0,-1 1 0 0 0,1-1-1 0 0,0 0 1 0 0,-1 0 0 0 0,3-4 0 0 0,-3 5-19 0 0,0-1 0 0 0,0 1 0 0 0,0 0 0 0 0,0-1 0 0 0,-1 1 0 0 0,1-1 0 0 0,0 1 0 0 0,-1-1 0 0 0,1 1 0 0 0,-1-1 0 0 0,1 1 0 0 0,-1-1 0 0 0,0 1 1 0 0,1-1-1 0 0,-1 0 0 0 0,0 1 0 0 0,0-1 0 0 0,0 0 0 0 0,-1 1 0 0 0,1-1 0 0 0,0 0 0 0 0,0 1 0 0 0,-1-1 0 0 0,0-1 0 0 0,-11-12-877 0 0,-8 3-5276 0 0</inkml:trace>
  <inkml:trace contextRef="#ctx0" brushRef="#br0" timeOffset="1">204 1 10386 0 0,'0'0'242'0'0,"0"0"-1"0"0,-1 0 1 0 0,1 0-1 0 0,-1 0 0 0 0,1 0 1 0 0,-1 0-1 0 0,1 0 1 0 0,-1 0-1 0 0,1 1 1 0 0,-1-1-1 0 0,1 0 1 0 0,0 0-1 0 0,-1 0 0 0 0,1 1 1 0 0,0-1-1 0 0,-1 0 1 0 0,1 1-1 0 0,-1-1 1 0 0,1 0-1 0 0,0 1 1 0 0,0-1-1 0 0,-1 0 1 0 0,1 1-1 0 0,0-1 0 0 0,0 1 1 0 0,-1-1-1 0 0,1 1 1 0 0,-2 17 2891 0 0,8 25-2311 0 0,-4-32-555 0 0,3 17-381 0 0,2 12-4246 0 0,-7-37 3078 0 0,0 0 0 0 0,0 0-1 0 0,0 0 1 0 0,0 1 0 0 0,0-1-1 0 0,-1 0 1 0 0,0 0 0 0 0,0 0 0 0 0,0 0-1 0 0,-1 4 1 0 0,-1-3-1500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7.1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1 11474 0 0,'-2'1'283'0'0,"-1"-1"0"0"0,1 1 0 0 0,0 0 0 0 0,-1 1-1 0 0,1-1 1 0 0,0 0 0 0 0,0 1 0 0 0,0-1 0 0 0,0 1-1 0 0,0-1 1 0 0,0 1 0 0 0,0 0 0 0 0,1 0 0 0 0,-1 0-1 0 0,1 0 1 0 0,-1 0 0 0 0,1 0 0 0 0,0 1-1 0 0,0-1 1 0 0,-1 3 0 0 0,-18 59 1369 0 0,6-14-1300 0 0,-2-28-2140 0 0,8-18-3429 0 0,3-16-3516 0 0,4 6 5062 0 0</inkml:trace>
  <inkml:trace contextRef="#ctx0" brushRef="#br0" timeOffset="1">45 77 9250 0 0,'-4'3'7512'0'0,"10"1"-5305"0"0,12 3-1948 0 0,19-10-1546 0 0,-31 2-770 0 0,1-1-1 0 0,0 1 1 0 0,-1-1 0 0 0,0-1 0 0 0,1 0 0 0 0,6-3 0 0 0,-7 3-1476 0 0</inkml:trace>
  <inkml:trace contextRef="#ctx0" brushRef="#br0" timeOffset="2">210 33 5297 0 0,'-17'8'10783'0'0,"2"12"-7004"0"0,-7 28-4522 0 0,17-36 1653 0 0,-2 4-1029 0 0,-10 23 419 0 0,4-23-2954 0 0,13-16 2437 0 0,-1 0-1 0 0,1 0 1 0 0,0 0-1 0 0,0 0 1 0 0,0 0 0 0 0,0 0-1 0 0,-1 0 1 0 0,1 0-1 0 0,0 0 1 0 0,0 0-1 0 0,0 0 1 0 0,0 0 0 0 0,0 0-1 0 0,-1 0 1 0 0,1 0-1 0 0,0 0 1 0 0,0 0-1 0 0,-1-2-1956 0 0,1 2 1957 0 0,0 0-1 0 0,0 0 1 0 0,0 0 0 0 0,0 0-1 0 0,0-1 1 0 0,0 1-1 0 0,0 0 1 0 0,0 0-1 0 0,0 0 1 0 0,0 0 0 0 0,0-1-1 0 0,0 1 1 0 0,0 0-1 0 0,0 0 1 0 0,0 0-1 0 0,0 0 1 0 0,0-1 0 0 0,0 1-1 0 0,0 0 1 0 0,0 0-1 0 0,0 0 1 0 0,0 0 0 0 0,0 0-1 0 0,1-1 1 0 0,-1-1-837 0 0,0-2-3914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57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2601 0 0,'-8'12'7491'0'0,"-5"12"-5093"0"0,-4 5-2193 0 0,-28 25 1459 0 0,49-51-1427 0 0,0 0 1 0 0,0 0-1 0 0,0 0 1 0 0,-1 0-1 0 0,1 0 0 0 0,-1 1 1 0 0,0 0-1 0 0,0 0 0 0 0,4 6 1 0 0,14 15-178 0 0,-19-23 2 0 0,1-1 0 0 0,-1 0 0 0 0,0 0 0 0 0,1 0 0 0 0,-1 0 0 0 0,1 0 1 0 0,-1 0-1 0 0,1 0 0 0 0,-1-1 0 0 0,4 1 0 0 0,-2-1-3086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13723 0 0,'-1'0'181'0'0,"1"1"1"0"0,0-1-1 0 0,0 0 1 0 0,0 1-1 0 0,-1-1 0 0 0,1 0 1 0 0,0 1-1 0 0,0-1 1 0 0,0 0-1 0 0,0 1 1 0 0,0-1-1 0 0,0 0 0 0 0,-1 1 1 0 0,1-1-1 0 0,0 1 1 0 0,0-1-1 0 0,0 0 0 0 0,0 1 1 0 0,0-1-1 0 0,0 0 1 0 0,1 1-1 0 0,-1-1 0 0 0,0 0 1 0 0,0 1-1 0 0,0-1 1 0 0,0 1-1 0 0,0-1 1 0 0,0 0-1 0 0,1 0 0 0 0,-1 1 1 0 0,0-1-1 0 0,1 1 1 0 0,12 12 2166 0 0,27 11-2301 0 0,-32-19 306 0 0,37 16-3404 0 0,-28-17-1564 0 0,-1-4-3305 0 0,-8-1 1224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8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30 6433 0 0,'-1'-5'12573'0'0,"10"1"-8198"0"0,23-2-6087 0 0,-20 4 2772 0 0,38-8-3315 0 0,-33 8-2858 0 0,0 2-4859 0 0,-14 0 4591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8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1 7418 0 0,'-13'4'7660'0'0,"3"8"-3894"0"0,-3 22-3027 0 0,-3 5-360 0 0,14-37-335 0 0,1 1-8 0 0,0-1 0 0 0,-1 0-1 0 0,0 0 1 0 0,1 0 0 0 0,-1 1-1 0 0,0-2 1 0 0,0 1 0 0 0,0 0-1 0 0,0 0 1 0 0,0-1 0 0 0,0 1 0 0 0,-1-1-1 0 0,1 1 1 0 0,0-1 0 0 0,-1 0-1 0 0,1 0 1 0 0,-1 0 0 0 0,-3 1-1 0 0,38-25 411 0 0,-23 20-186 0 0,0 1 1 0 0,1 0-1 0 0,-1 0 1 0 0,0 1 0 0 0,1 0-1 0 0,-1 1 1 0 0,17 1-1 0 0,20-2-181 0 0,-27 1-522 0 0,10-2-4267 0 0,-12-5-6685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9.1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15755 0 0,'-3'22'7388'0'0,"7"94"-6184"0"0,21 129 561 0 0,-20-163-3029 0 0,-1-95-8541 0 0,7-23-1967 0 0,-11 27 8509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29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61 11610 0 0,'0'-1'188'0'0,"-1"1"-1"0"0,1 0 1 0 0,0-1-1 0 0,0 1 1 0 0,-1 0-1 0 0,1-1 1 0 0,0 1-1 0 0,0 0 1 0 0,0-1-1 0 0,0 1 1 0 0,0 0-1 0 0,-1-1 1 0 0,1 1-1 0 0,0 0 1 0 0,0-1-1 0 0,0 1 1 0 0,0-1-1 0 0,0 1 1 0 0,0 0-1 0 0,0-1 1 0 0,0 1-1 0 0,0 0 1 0 0,0-1-1 0 0,1 1 1 0 0,-1-1-1 0 0,0 1 1 0 0,0 0-1 0 0,0-1 1 0 0,0 1-1 0 0,0 0 1 0 0,1-1-1 0 0,-1 1 1 0 0,0 0-1 0 0,0-1 1 0 0,1 1-1 0 0,-1 0 1 0 0,0 0-1 0 0,1-1 1 0 0,19-12 1963 0 0,25-3-2298 0 0,-20 9-2514 0 0,0 0-7471 0 0,-19 4 3022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1.5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7290 0 0,'-3'1'604'0'0,"1"1"0"0"0,0 0 1 0 0,0 0-1 0 0,0 0 1 0 0,0 0-1 0 0,0 1 0 0 0,0-1 1 0 0,0 0-1 0 0,1 1 1 0 0,-1 0-1 0 0,1-1 1 0 0,0 1-1 0 0,0 0 0 0 0,0-1 1 0 0,0 1-1 0 0,0 0 1 0 0,0 0-1 0 0,1 0 1 0 0,-1 0-1 0 0,1 5 0 0 0,3 27 787 0 0,4-2-3816 0 0,-3-13-1460 0 0,-2-2-7495 0 0,-2-13 7705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1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9 10810 0 0,'-15'0'5412'0'0,"20"1"-3989"0"0,11-2-4887 0 0,1-4-5785 0 0,-12 2 4325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2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18 1920 0 0,'-9'3'11220'0'0,"1"6"-4588"0"0,-8 20-2532 0 0,13-21-4141 0 0,0 0 1 0 0,0-1-1 0 0,1 1 0 0 0,0 1 0 0 0,-1 9 1 0 0,2 14 167 0 0,3 58 248 0 0,-1-84-361 0 0,-1-1 0 0 0,1 1 0 0 0,1-1 0 0 0,-1 0-1 0 0,1 1 1 0 0,0-1 0 0 0,0 0 0 0 0,0 0 0 0 0,1 0 0 0 0,-1 0 0 0 0,1 0 0 0 0,7 8 0 0 0,-9-13-12 0 0,0 1 1 0 0,-1 0 0 0 0,1-1 0 0 0,0 1 0 0 0,-1-1 0 0 0,1 1 0 0 0,0-1 0 0 0,0 1-1 0 0,-1-1 1 0 0,1 1 0 0 0,0-1 0 0 0,0 0 0 0 0,0 1 0 0 0,0-1 0 0 0,0 0 0 0 0,0 0-1 0 0,-1 0 1 0 0,1 0 0 0 0,0 0 0 0 0,0 0 0 0 0,0 0 0 0 0,0 0 0 0 0,0 0 0 0 0,0 0 0 0 0,0 0-1 0 0,0-1 1 0 0,-1 1 0 0 0,1 0 0 0 0,0-1 0 0 0,0 1 0 0 0,1-1 0 0 0,1-1-1 0 0,0 0 0 0 0,-1-1 0 0 0,1 1 0 0 0,-1-1 0 0 0,1 0 1 0 0,-1 1-1 0 0,0-1 0 0 0,3-6 0 0 0,1-2-1 0 0,0-1 1 0 0,-1 0-1 0 0,0 0 1 0 0,3-13-1 0 0,-5 15-13 0 0,0-5 3 0 0,0 1 0 0 0,0-1 0 0 0,0-25-1 0 0,-3 34 20 0 0,0 0 0 0 0,-1 1 0 0 0,0-1 0 0 0,-1 0 0 0 0,1 1 0 0 0,-1-1 0 0 0,0 0 0 0 0,0 1 0 0 0,-1 0 0 0 0,1 0-1 0 0,-1 0 1 0 0,-7-9 0 0 0,-21-20 736 0 0,10 24-2263 0 0,20 10 1170 0 0,1 0 1 0 0,-1 0-1 0 0,0 0 1 0 0,0 0-1 0 0,0 0 1 0 0,1 1-1 0 0,-1-1 1 0 0,0 0-1 0 0,0 0 1 0 0,0 1-1 0 0,1-1 1 0 0,-1 0-1 0 0,0 1 1 0 0,1-1-1 0 0,-1 1 1 0 0,0-1-1 0 0,1 1 1 0 0,-1-1-1 0 0,0 1 1 0 0,1-1-1 0 0,-1 1 1 0 0,1 0-1 0 0,-1-1 1 0 0,0 2-1 0 0,-1 3-7030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3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2 12443 0 0,'-1'-1'362'0'0,"0"1"-1"0"0,0 0 1 0 0,0 0 0 0 0,0-1 0 0 0,0 1 0 0 0,0 0 0 0 0,0 0 0 0 0,0 0-1 0 0,0 0 1 0 0,0 0 0 0 0,0 0 0 0 0,0 1 0 0 0,0-1 0 0 0,0 0 0 0 0,0 0-1 0 0,1 1 1 0 0,-1-1 0 0 0,-1 1 0 0 0,-5 13 3175 0 0,15 33-4941 0 0,-2-10-7832 0 0,-6-35 8729 0 0,-1-1 1 0 0,1 0 0 0 0,0 1-1 0 0,-1-1 1 0 0,1 0 0 0 0,-1 1-1 0 0,1-1 1 0 0,-1 0 0 0 0,0 0-1 0 0,1 0 1 0 0,-1 0 0 0 0,0 1-1 0 0,0-1 1 0 0,0 0 0 0 0,0 0-1 0 0,0 0 1 0 0,-2 1 0 0 0,-2 1-2587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3.5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23 4577 0 0,'0'0'484'0'0,"-1"0"0"0"0,1-1 0 0 0,-1 1 0 0 0,1 0 0 0 0,-1 0-1 0 0,1 0 1 0 0,-1 0 0 0 0,1 0 0 0 0,-1 0 0 0 0,0 0 0 0 0,1 0 0 0 0,-1 0 0 0 0,1 0 0 0 0,-1 0 0 0 0,1 0 0 0 0,-1 0-1 0 0,1 0 1 0 0,-1 0 0 0 0,0 1 0 0 0,1-1 0 0 0,-1 0 0 0 0,1 0 0 0 0,-1 1 0 0 0,1-1 0 0 0,0 0 0 0 0,-1 1-1 0 0,0-1 1 0 0,2 3 2301 0 0,14-8-2415 0 0,-13 4-256 0 0,48-17 783 0 0,-48 17-867 0 0,0 1 1 0 0,1-1 0 0 0,-1 1 0 0 0,0-1 0 0 0,0 1-1 0 0,1 0 1 0 0,-1 0 0 0 0,0 0 0 0 0,0 0 0 0 0,1 0-1 0 0,-1 0 1 0 0,0 1 0 0 0,0-1 0 0 0,0 1-1 0 0,1-1 1 0 0,-1 1 0 0 0,0 0 0 0 0,0 0 0 0 0,0 0-1 0 0,2 2 1 0 0,-3-2-7 0 0,-1 0 0 0 0,1 0-1 0 0,0 0 1 0 0,-1 0 0 0 0,0 0-1 0 0,1 0 1 0 0,-1 1 0 0 0,0-1-1 0 0,1 0 1 0 0,-1 0 0 0 0,0 0-1 0 0,0 1 1 0 0,0-1 0 0 0,0 0-1 0 0,0 0 1 0 0,0 0 0 0 0,0 1-1 0 0,-1-1 1 0 0,1 0 0 0 0,0 0-1 0 0,-1 0 1 0 0,1 1 0 0 0,-1-1-1 0 0,1 0 1 0 0,-1 0 0 0 0,1 0-1 0 0,-2 1 1 0 0,-24 36 63 0 0,14-22-422 0 0,7-10 439 0 0,-1-3-4306 0 0,6-3 3916 0 0,-1 0 0 0 0,1 0 1 0 0,0 0-1 0 0,0 0 0 0 0,-1 0 1 0 0,1-1-1 0 0,0 1 0 0 0,0 0 1 0 0,-1 0-1 0 0,1 0 0 0 0,0 0 1 0 0,0 0-1 0 0,-1-1 0 0 0,1 1 1 0 0,0 0-1 0 0,0 0 0 0 0,0-1 1 0 0,-1 1-1 0 0,1 0 0 0 0,0 0 1 0 0,0 0-1 0 0,0-1 0 0 0,0 1 1 0 0,-1 0-1 0 0,1-1 0 0 0,0 1 1 0 0,0 0-1 0 0,0 0 0 0 0,0-1 1 0 0,0 1-1 0 0,0 0 0 0 0,0-1 1 0 0,0 1-1 0 0,0 0 0 0 0,0 0 1 0 0,0-1-1 0 0,0 1 0 0 0,0 0 1 0 0,0-1-1 0 0,0 1 0 0 0,0 0 1 0 0,1 0-1 0 0,-1-1 0 0 0,0 1 1 0 0,0 0-1 0 0,0 0 0 0 0,1-1 1 0 0,0-4-5250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2489 0 0,'-8'33'4987'0'0,"7"-27"-4895"0"0,0 1 0 0 0,-1 0-1 0 0,1 0 1 0 0,-2-1 0 0 0,1 1 0 0 0,-1-1 0 0 0,0 0 0 0 0,0 0 0 0 0,-7 11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3.8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15715 0 0,'0'0'89'0'0,"0"0"0"0"0,0 0-1 0 0,0 0 1 0 0,0 0 0 0 0,0 0 0 0 0,0 0-1 0 0,0 1 1 0 0,0-1 0 0 0,0 0-1 0 0,0 0 1 0 0,0 0 0 0 0,0 0 0 0 0,0 0-1 0 0,0 0 1 0 0,0 0 0 0 0,0 1-1 0 0,0-1 1 0 0,0 0 0 0 0,0 0-1 0 0,0 0 1 0 0,0 0 0 0 0,0 0 0 0 0,0 0-1 0 0,0 0 1 0 0,0 0 0 0 0,0 1-1 0 0,0-1 1 0 0,0 0 0 0 0,0 0 0 0 0,0 0-1 0 0,0 0 1 0 0,0 0 0 0 0,-1 0-1 0 0,1 0 1 0 0,0 0 0 0 0,0 0-1 0 0,0 0 1 0 0,0 0 0 0 0,0 0 0 0 0,0 0-1 0 0,0 0 1 0 0,0 1 0 0 0,-1-1-1 0 0,1 0 1 0 0,0 0 0 0 0,0 0 0 0 0,0 0-1 0 0,0 0 1 0 0,0 0 0 0 0,0 0-1 0 0,0 0 1 0 0,0 0 0 0 0,-1 0 0 0 0,1 0-1 0 0,0-1 1 0 0,0 1 0 0 0,0 0-1 0 0,0 0 1 0 0,0 0 0 0 0,0 0-1 0 0,0 0 1 0 0,0 0 0 0 0,-1 0 0 0 0,1 0-1 0 0,12 7 1468 0 0,23 8-2215 0 0,-32-14 1017 0 0,9 3-387 0 0,28 14-4526 0 0,-38-17 3624 0 0,-1 0 0 0 0,1 0 0 0 0,-1 0 0 0 0,0 0-1 0 0,0 0 1 0 0,1 1 0 0 0,-1-1 0 0 0,0 0 0 0 0,0 0 0 0 0,0 1-1 0 0,-1-1 1 0 0,1 1 0 0 0,1 1 0 0 0,-1 2-4177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4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15443 0 0,'28'-1'6991'0'0,"27"-1"-5006"0"0,10-2-5072 0 0,-7-2-5136 0 0,-51 5 5618 0 0,4-1-1868 0 0,-15 4 4938 0 0,1-1 409 0 0,-1 1 0 0 0,1 0 0 0 0,0-1 0 0 0,0 1 0 0 0,0 0 0 0 0,0 1 0 0 0,0-1 0 0 0,0 0 0 0 0,-3 4 1 0 0,0 2-473 0 0,-1-1 0 0 0,0 0 0 0 0,-1-1 0 0 0,1 0 0 0 0,-1 0 0 0 0,-1 0 0 0 0,-8 4 0 0 0,-10 6-187 0 0,45-17 28 0 0,-1 0 0 0 0,0 1 0 0 0,0 1 1 0 0,0 1-1 0 0,18 3 0 0 0,-34-5-222 0 0,0 1 1 0 0,0-1-1 0 0,0 0 1 0 0,0 0-1 0 0,-1 1 1 0 0,1-1-1 0 0,0 1 1 0 0,0-1-1 0 0,0 0 1 0 0,-1 1-1 0 0,1 0 1 0 0,0-1-1 0 0,0 1 1 0 0,-1-1-1 0 0,1 1 1 0 0,0 0-1 0 0,-1 0 1 0 0,1-1-1 0 0,-1 1 1 0 0,1 1 0 0 0,-1-1-9 0 0,0-1 0 0 0,0 1 0 0 0,0 0 1 0 0,0-1-1 0 0,0 1 0 0 0,0 0 0 0 0,-1-1 1 0 0,1 1-1 0 0,0 0 0 0 0,0-1 0 0 0,-1 1 1 0 0,1-1-1 0 0,0 1 0 0 0,-1 0 1 0 0,1-1-1 0 0,-1 1 0 0 0,1-1 0 0 0,-1 1 1 0 0,1-1-1 0 0,-1 0 0 0 0,0 2 0 0 0,-47 25 307 0 0,20-12-95 0 0,27-15-194 0 0,0 1-1 0 0,0-1 1 0 0,0 1 0 0 0,0-1-1 0 0,1 1 1 0 0,-1 0-1 0 0,0 0 1 0 0,0-1 0 0 0,1 1-1 0 0,-1 0 1 0 0,0 0-1 0 0,1 0 1 0 0,-1 0 0 0 0,1 0-1 0 0,0 0 1 0 0,-1 0-1 0 0,1 0 1 0 0,0 0 0 0 0,-1 0-1 0 0,1 0 1 0 0,0 0-1 0 0,0 0 1 0 0,0 0 0 0 0,0 0-1 0 0,0 0 1 0 0,0 0-1 0 0,0 0 1 0 0,0 0 0 0 0,0 0-1 0 0,1 0 1 0 0,-1 0-1 0 0,0 0 1 0 0,1 0 0 0 0,-1 0-1 0 0,0 0 1 0 0,1 0-1 0 0,-1 0 1 0 0,1 0 0 0 0,0 0-1 0 0,-1-1 1 0 0,1 1-1 0 0,0 0 1 0 0,0 0 0 0 0,-1-1-1 0 0,2 2 1 0 0,1-1-18 0 0,-1 0 0 0 0,0 0 0 0 0,1 0 0 0 0,-1 0 1 0 0,1 0-1 0 0,-1-1 0 0 0,1 1 0 0 0,0-1 0 0 0,-1 1 0 0 0,1-1 0 0 0,-1 0 1 0 0,1 0-1 0 0,0 0 0 0 0,-1-1 0 0 0,1 1 0 0 0,-1-1 0 0 0,5-1 1 0 0,4-2-748 0 0,-1-1-1 0 0,1 0 1 0 0,-2-1 0 0 0,1 0 0 0 0,9-8 0 0 0,40-42-12819 0 0,-50 45 8459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4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5489 0 0,'11'3'9279'0'0,"7"-3"-4700"0"0,-15 0-4472 0 0,1-1 0 0 0,0 1 0 0 0,-1 0 1 0 0,1 0-1 0 0,0 1 0 0 0,-1-1 0 0 0,1 1 1 0 0,5 1-1 0 0,-9-1-90 0 0,1 0 0 0 0,0-1 0 0 0,0 1 0 0 0,0 0 1 0 0,-1 0-1 0 0,1 0 0 0 0,0 0 0 0 0,-1-1 0 0 0,1 1 0 0 0,-1 0 1 0 0,1 0-1 0 0,-1 0 0 0 0,1 0 0 0 0,-1 0 0 0 0,0 0 0 0 0,1 0 1 0 0,-1 0-1 0 0,0 1 0 0 0,0-1 0 0 0,0 0 0 0 0,0 0 0 0 0,0 0 1 0 0,0 0-1 0 0,0 0 0 0 0,0 0 0 0 0,0 0 0 0 0,-1 0 0 0 0,1 0 1 0 0,0 0-1 0 0,-1 0 0 0 0,1 0 0 0 0,-1 0 0 0 0,1 0 0 0 0,-1 0 1 0 0,0 2-1 0 0,-2 2 28 0 0,1 0-1 0 0,-1 0 1 0 0,0 0 0 0 0,-1 0 0 0 0,1 0 0 0 0,-1-1 0 0 0,0 1-1 0 0,0-1 1 0 0,0 0 0 0 0,0 0 0 0 0,-1-1 0 0 0,-5 4 0 0 0,9-6 16 0 0,0 0 0 0 0,-1 0 0 0 0,1 0 0 0 0,0 0 1 0 0,0 0-1 0 0,-1 0 0 0 0,1 0 0 0 0,0 1 0 0 0,0-1 1 0 0,0 0-1 0 0,0 1 0 0 0,1-1 0 0 0,-1 1 0 0 0,0-1 1 0 0,0 1-1 0 0,1 0 0 0 0,-1-1 0 0 0,1 1 0 0 0,0-1 1 0 0,-1 1-1 0 0,1 0 0 0 0,0-1 0 0 0,0 1 0 0 0,0 0 1 0 0,0-1-1 0 0,0 1 0 0 0,1 0 0 0 0,-1-1 0 0 0,0 1 1 0 0,1 0-1 0 0,-1-1 0 0 0,1 1 0 0 0,0-1 0 0 0,-1 1 1 0 0,1-1-1 0 0,0 1 0 0 0,0-1 0 0 0,0 0 0 0 0,0 1 1 0 0,2 1-1 0 0,-2-1-51 0 0,1-1 0 0 0,0 1 1 0 0,0 0-1 0 0,0-1 1 0 0,1 1-1 0 0,-1-1 0 0 0,0 1 1 0 0,0-1-1 0 0,1 0 0 0 0,-1 0 1 0 0,1 0-1 0 0,-1-1 0 0 0,1 1 1 0 0,-1 0-1 0 0,1-1 0 0 0,0 0 1 0 0,-1 1-1 0 0,1-1 0 0 0,-1 0 1 0 0,1-1-1 0 0,0 1 0 0 0,-1 0 1 0 0,1-1-1 0 0,-1 1 1 0 0,1-1-1 0 0,2-1 0 0 0,25-14-891 0 0,-2-3-3361 0 0,4-13-9678 0 0,-27 26 8670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5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9698 0 0,'6'-3'8987'0'0,"14"-5"-5413"0"0,62-16-7142 0 0,-70 23-1484 0 0,-1 5-3575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5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14395 0 0,'1'0'1803'0'0,"20"1"3666"0"0,16-3-3909 0 0,4-4-6268 0 0,-9-7-8627 0 0,-29 9 8159 0 0</inkml:trace>
  <inkml:trace contextRef="#ctx0" brushRef="#br0" timeOffset="1">146 0 14555 0 0,'-1'0'326'0'0,"0"0"-1"0"0,0 0 1 0 0,0 0-1 0 0,0 0 0 0 0,1 1 1 0 0,-1-1-1 0 0,0 0 1 0 0,0 0-1 0 0,0 1 1 0 0,0-1-1 0 0,1 0 1 0 0,-1 1-1 0 0,0-1 1 0 0,0 1-1 0 0,1-1 1 0 0,-1 1-1 0 0,0-1 1 0 0,1 1-1 0 0,-1-1 0 0 0,1 1 1 0 0,-1 0-1 0 0,1-1 1 0 0,-2 2-1 0 0,-3 24 2731 0 0,12 39-3127 0 0,-4-42 823 0 0,6 26-1190 0 0,-1-8-4955 0 0,-6-20-1249 0 0,-3 0-3733 0 0,0-14 7128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35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35 11618 0 0,'-1'0'133'0'0,"1"0"-1"0"0,0 0 0 0 0,0 0 0 0 0,0 0 0 0 0,-1-1 0 0 0,1 1 1 0 0,0 0-1 0 0,0 0 0 0 0,0 0 0 0 0,0 0 0 0 0,-1 0 0 0 0,1-1 0 0 0,0 1 1 0 0,0 0-1 0 0,0 0 0 0 0,0 0 0 0 0,0 0 0 0 0,-1-1 0 0 0,1 1 1 0 0,0 0-1 0 0,0 0 0 0 0,0 0 0 0 0,0-1 0 0 0,0 1 0 0 0,0 0 0 0 0,0 0 1 0 0,0-1-1 0 0,0 1 0 0 0,0 0 0 0 0,0 0 0 0 0,0 0 0 0 0,0-1 1 0 0,0 1-1 0 0,0 0 0 0 0,0 0 0 0 0,0-1 0 0 0,0 1 0 0 0,0 0 0 0 0,0 0 1 0 0,0 0-1 0 0,0-1 0 0 0,1 1 0 0 0,-1 0 0 0 0,0 0 0 0 0,0 0 1 0 0,0-1-1 0 0,0 1 0 0 0,0 0 0 0 0,1 0 0 0 0,-1 0 0 0 0,0 0 0 0 0,0 0 1 0 0,0-1-1 0 0,0 1 0 0 0,1 0 0 0 0,-1 0 0 0 0,0 0 0 0 0,0 0 1 0 0,1 0-1 0 0,22-11 2095 0 0,32-2-1648 0 0,-46 13-423 0 0,0 0 1 0 0,0 1-1 0 0,1-1 0 0 0,-1 2 0 0 0,0-1 0 0 0,11 5 1 0 0,-20-5-112 0 0,1 0-1 0 0,0 0 1 0 0,0 0 0 0 0,-1 0 0 0 0,1 1 0 0 0,-1-1 0 0 0,1 0-1 0 0,-1 0 1 0 0,0 1 0 0 0,1-1 0 0 0,-1 0 0 0 0,0 1 0 0 0,0-1 0 0 0,0 0-1 0 0,0 1 1 0 0,0-1 0 0 0,0 0 0 0 0,-1 3 0 0 0,-3 33 765 0 0,2-29-664 0 0,2 23 227 0 0,2-16-305 0 0,-2-15-71 0 0,0 0 0 0 0,0 0-1 0 0,0 1 1 0 0,0-1-1 0 0,0 0 1 0 0,0 0 0 0 0,0 0-1 0 0,0 0 1 0 0,0 0 0 0 0,0 0-1 0 0,0 1 1 0 0,0-1 0 0 0,0 0-1 0 0,0 0 1 0 0,0 0-1 0 0,0 0 1 0 0,0 0 0 0 0,0 0-1 0 0,0 0 1 0 0,0 1 0 0 0,0-1-1 0 0,0 0 1 0 0,0 0 0 0 0,1 0-1 0 0,-1 0 1 0 0,0 0-1 0 0,0 0 1 0 0,0 0 0 0 0,0 0-1 0 0,0 0 1 0 0,0 0 0 0 0,0 1-1 0 0,0-1 1 0 0,1 0 0 0 0,-1 0-1 0 0,0 0 1 0 0,0 0-1 0 0,0 0 1 0 0,0 0 0 0 0,0 0-1 0 0,0 0 1 0 0,1 0 0 0 0,-1 0-1 0 0,0 0 1 0 0,0 0-1 0 0,0 0 1 0 0,0 0 0 0 0,0 0-1 0 0,0 0 1 0 0,1 0 0 0 0,-1 0-1 0 0,0 0 1 0 0,0-1 0 0 0,0 1-1 0 0,0 0 1 0 0,0 0-1 0 0,0 0 1 0 0,1 0 0 0 0,3-15-5361 0 0,-4-2-3549 0 0,-1 5 572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53.0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6 102 5129 0 0,'-5'38'5133'0'0,"10"68"-1678"0"0,18 106 1 0 0,4 45-2811 0 0,-24-126-186 0 0,9 110-217 0 0,-1-50-133 0 0,-3-36-26 0 0,-7-99 181 0 0,-2-41-144 0 0,1 0-1 0 0,1 0 1 0 0,0 0-1 0 0,1-1 1 0 0,4 18-1 0 0,-3-31-40 0 0,0 0-1 0 0,0 0 1 0 0,0-1-1 0 0,1 1 1 0 0,-1-1-1 0 0,0 1 1 0 0,0-1-1 0 0,0 0 1 0 0,0 0-1 0 0,1 0 1 0 0,-1-1-1 0 0,0 1 1 0 0,5-2-1 0 0,32 0 149 0 0,188 52 25 0 0,-212-47-249 0 0,-1 0 0 0 0,1-2 0 0 0,0 0 0 0 0,18-1 0 0 0,27 1 14 0 0,-16 3 1 0 0,0-2-1 0 0,68-7 1 0 0,-8 5 57 0 0,-48 1 8 0 0,-51-1-43 0 0,0 0 0 0 0,0 0 0 0 0,-1-1 0 0 0,1 0 0 0 0,0 0 0 0 0,5-2 1 0 0,-9 2-33 0 0,-1 1 1 0 0,0-1 0 0 0,1 1 0 0 0,-1-1 0 0 0,0 0 0 0 0,1 0 0 0 0,-1 0 0 0 0,0 1-1 0 0,0-1 1 0 0,0 0 0 0 0,0 0 0 0 0,0-1 0 0 0,0 1 0 0 0,0 0 0 0 0,0 0 0 0 0,0 0-1 0 0,-1-1 1 0 0,1 1 0 0 0,0 0 0 0 0,-1-1 0 0 0,1 1 0 0 0,-1 0 0 0 0,1-1 0 0 0,-1 1-1 0 0,0-1 1 0 0,0 1 0 0 0,1-4 0 0 0,-4-186 394 0 0,0-120-322 0 0,4 173-72 0 0,2-31 123 0 0,0 56-131 0 0,-20-208 0 0 0,11 247 20 0 0,2-80 1 0 0,4 140 84 0 0,2 1 1 0 0,0-1 0 0 0,4-15 0 0 0,-2 16-1003 0 0,-2 0 0 0 0,0 0 0 0 0,1-16 0 0 0,-4 23-3271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54.0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19 5785 0 0,'7'6'8452'0'0,"11"-2"-4921"0"0,28-2-3302 0 0,-24-1 1163 0 0,-4 0-1226 0 0,0-1 0 0 0,0-1-1 0 0,-1-1 1 0 0,1-1-1 0 0,29-7 1 0 0,-29 5-168 0 0,1 1 0 0 0,0 1 0 0 0,0 0 1 0 0,34 1-1 0 0,12 7 72 0 0,107-6 0 0 0,-138 0-45 0 0,0 2 0 0 0,0 1 1 0 0,59 12-1 0 0,-1 0-10 0 0,-72-10-974 0 0,22 2 4178 0 0,-24-12-6756 0 0,-6-10-8333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55.6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9 295 4881 0 0,'-2'-3'541'0'0,"1"-1"0"0"0,0 1 0 0 0,0 0 0 0 0,0 0 0 0 0,0 0 0 0 0,1-1 0 0 0,0 1 0 0 0,-1 0 0 0 0,1-1 0 0 0,0 1 0 0 0,0 0 0 0 0,1-1 0 0 0,0-4 0 0 0,1 0-120 0 0,1 1 0 0 0,-1 0-1 0 0,1 0 1 0 0,0 0 0 0 0,7-11 0 0 0,2 1 13 0 0,1-1 0 0 0,0 2 0 0 0,20-20 0 0 0,-21 25-311 0 0,1 1 1 0 0,0 0 0 0 0,0 0-1 0 0,1 2 1 0 0,0-1 0 0 0,0 2-1 0 0,1 0 1 0 0,0 1 0 0 0,0 0-1 0 0,0 1 1 0 0,19-3 0 0 0,-27 6-119 0 0,0 1 0 0 0,0 0 0 0 0,1 0 0 0 0,-1 0 0 0 0,0 1 0 0 0,1 0 0 0 0,-1 1 0 0 0,0 0 0 0 0,0 0 0 0 0,1 0 0 0 0,-1 1 0 0 0,0 0 0 0 0,0 0 0 0 0,0 1 0 0 0,-1 0 0 0 0,1 0 0 0 0,-1 1 0 0 0,1-1 0 0 0,-1 1 0 0 0,0 1 0 0 0,0-1 0 0 0,-1 1 0 0 0,0 0 0 0 0,1 1 0 0 0,-2-1 0 0 0,7 9 0 0 0,113 197 2414 0 0,-121-202-2677 0 0,3 5-1818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56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4345 0 0,'5'12'8597'0'0,"9"1"-4128"0"0,23 11-2488 0 0,-12-7-869 0 0,-23-15-1292 0 0,0 0 0 0 0,1-1 0 0 0,-1 1 0 0 0,0-1 0 0 0,1 1 0 0 0,-1-1 0 0 0,1 0 0 0 0,-1 0 0 0 0,1 0 0 0 0,0 0-1 0 0,4 0 1 0 0,5-3-4687 0 0,-2-6-3456 0 0,-8 4 3178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 0 0,'20'27'6524'0'0,"4"-5"-7515"0"0,-9-10-2772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3:56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10082 0 0,'-16'8'8618'0'0,"4"13"-5337"0"0,-5 31-3644 0 0,14-38 795 0 0,-1 1-1665 0 0,0-1-1981 0 0,-1 0-4331 0 0,2-8 224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4:02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106 1 2665 0 0,'-11'3'10572'0'0,"1"3"-4008"0"0,-10 16-2144 0 0,-11 35-7212 0 0,25-47 4280 0 0,2-2-1440 0 0,0 0 1 0 0,0 0 0 0 0,1 1-1 0 0,0-1 1 0 0,1 1-1 0 0,0-1 1 0 0,0 1-1 0 0,1 0 1 0 0,0 0 0 0 0,0 0-1 0 0,1 9 1 0 0,1-15-47 0 0,0-1-1 0 0,0 1 1 0 0,0-1 0 0 0,0 1 0 0 0,1-1 0 0 0,-1 1 0 0 0,1-1 0 0 0,-1 0 0 0 0,1 0 0 0 0,0 0 0 0 0,0 0 0 0 0,0 0-1 0 0,0 0 1 0 0,0 0 0 0 0,0 0 0 0 0,4 1 0 0 0,12 12 24 0 0,-17-15-24 0 0,-1 1 0 0 0,1-1-1 0 0,0 0 1 0 0,0 1-1 0 0,0-1 1 0 0,0 0 0 0 0,0 1-1 0 0,0-1 1 0 0,0 0 0 0 0,0 0-1 0 0,0 0 1 0 0,0 0-1 0 0,0 0 1 0 0,0 0 0 0 0,-1 0-1 0 0,1 0 1 0 0,0 0 0 0 0,0 0-1 0 0,0 0 1 0 0,0-1-1 0 0,0 1 1 0 0,0 0 0 0 0,0-1-1 0 0,0 1 1 0 0,0-1 0 0 0,-1 1-1 0 0,1-1 1 0 0,0 1-1 0 0,0-1 1 0 0,0 1 0 0 0,-1-1-1 0 0,1 0 1 0 0,0 1 0 0 0,-1-1-1 0 0,1 0 1 0 0,0-1-1 0 0,1 0-1 0 0,0 0 0 0 0,0 0-1 0 0,-1-1 1 0 0,1 1-1 0 0,-1 0 1 0 0,1-1 0 0 0,-1 1-1 0 0,0-1 1 0 0,0 0-1 0 0,0 1 1 0 0,0-1-1 0 0,0-5 1 0 0,-1 7 4 0 0,0-1 1 0 0,0 1-1 0 0,0 0 1 0 0,0-1-1 0 0,0 1 1 0 0,0 0-1 0 0,0-1 0 0 0,-1 1 1 0 0,1 0-1 0 0,-1 0 1 0 0,1 0-1 0 0,-1-1 1 0 0,1 1-1 0 0,-1 0 0 0 0,1 0 1 0 0,-1 0-1 0 0,0 0 1 0 0,0 0-1 0 0,0 0 0 0 0,0 0 1 0 0,0 0-1 0 0,0 0 1 0 0,0 0-1 0 0,0 1 1 0 0,0-1-1 0 0,0 0 0 0 0,-2 0 1 0 0,0 0 68 0 0,0 0-1 0 0,0 1 1 0 0,0-1 0 0 0,1 1-1 0 0,-1 0 1 0 0,0 0 0 0 0,0 0-1 0 0,0 1 1 0 0,0-1 0 0 0,1 0 0 0 0,-1 1-1 0 0,0 0 1 0 0,-3 1 0 0 0,0-2-2144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4:46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5 4553 0 0,'-3'2'8555'0'0,"-3"5"-4044"0"0,-25 33-2099 0 0,19-21-2017 0 0,1-1 1 0 0,0 2-1 0 0,2-1 0 0 0,-14 40 1 0 0,21-53-385 0 0,0 1 0 0 0,1-1 1 0 0,0 1-1 0 0,0-1 0 0 0,0 1 1 0 0,1 0-1 0 0,0-1 1 0 0,0 1-1 0 0,1 0 0 0 0,0-1 1 0 0,0 1-1 0 0,1 0 0 0 0,0-1 1 0 0,0 0-1 0 0,0 1 0 0 0,1-1 1 0 0,0 0-1 0 0,0 0 0 0 0,1 0 1 0 0,5 6-1 0 0,-8-11-10 0 0,0 1-1 0 0,1-1 1 0 0,-1 1 0 0 0,1-1-1 0 0,-1 0 1 0 0,1 0 0 0 0,-1 1-1 0 0,1-1 1 0 0,0 0 0 0 0,0-1-1 0 0,-1 1 1 0 0,1 0 0 0 0,0 0-1 0 0,0-1 1 0 0,0 1 0 0 0,0-1-1 0 0,0 1 1 0 0,0-1 0 0 0,0 0-1 0 0,0 0 1 0 0,0 0 0 0 0,0 0-1 0 0,0 0 1 0 0,0 0 0 0 0,0 0-1 0 0,0-1 1 0 0,0 1 0 0 0,0-1-1 0 0,0 1 1 0 0,0-1 0 0 0,0 0-1 0 0,0 0 1 0 0,-1 0 0 0 0,1 0-1 0 0,0 0 1 0 0,-1 0 0 0 0,1 0-1 0 0,-1 0 1 0 0,3-3 0 0 0,-1 2-3 0 0,0-1 1 0 0,-1 1-1 0 0,0-1 1 0 0,1 0-1 0 0,-1 0 1 0 0,0 0-1 0 0,0 0 1 0 0,-1 0-1 0 0,1 0 0 0 0,-1-1 1 0 0,1 1-1 0 0,-1-1 1 0 0,0 1-1 0 0,0 0 1 0 0,-1-1-1 0 0,1 0 1 0 0,-1 1-1 0 0,0-1 1 0 0,0 1-1 0 0,-1-8 1 0 0,0 11 7 0 0,1-1 0 0 0,-1 0 0 0 0,0 0 1 0 0,0 1-1 0 0,1-1 0 0 0,-1 0 0 0 0,0 1 0 0 0,0-1 1 0 0,0 0-1 0 0,0 1 0 0 0,0-1 0 0 0,0 1 0 0 0,0 0 1 0 0,0-1-1 0 0,0 1 0 0 0,0 0 0 0 0,0-1 1 0 0,0 1-1 0 0,0 0 0 0 0,0 0 0 0 0,0 0 0 0 0,0 0 1 0 0,0 0-1 0 0,0 0 0 0 0,0 0 0 0 0,0 0 0 0 0,0 1 1 0 0,0-1-1 0 0,0 0 0 0 0,0 0 0 0 0,0 1 0 0 0,0-1 1 0 0,0 1-1 0 0,0-1 0 0 0,-2 2 0 0 0,-36 15 250 0 0,33-14-732 0 0,-44 28 1378 0 0,37-19-3403 0 0,5 1-3770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4:49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189 6 4321 0 0,'0'0'1478'0'0,"-5"8"6993"0"0,-16 23-5893 0 0,13-24-2320 0 0,0 0 1 0 0,0-1 0 0 0,0 0 0 0 0,-1 0 0 0 0,0-1 0 0 0,-1 0-1 0 0,1 0 1 0 0,-1-1 0 0 0,0 0 0 0 0,0-1 0 0 0,0 0-1 0 0,-15 2 1 0 0,25-5-240 0 0,-1 0 0 0 0,0 0 0 0 0,1 0 0 0 0,-1 1 0 0 0,0-1 0 0 0,1 0 0 0 0,-1 0 0 0 0,0 0 0 0 0,1 1 0 0 0,-1-1 0 0 0,0 0 0 0 0,1 1 0 0 0,-1-1 1 0 0,1 1-1 0 0,-1-1 0 0 0,1 1 0 0 0,-1-1 0 0 0,1 1 0 0 0,-1-1 0 0 0,1 1 0 0 0,-1-1 0 0 0,1 1 0 0 0,0-1 0 0 0,-1 1 0 0 0,1-1 0 0 0,0 1 0 0 0,0 0 0 0 0,0-1 0 0 0,-1 1 0 0 0,1 0 0 0 0,0-1 0 0 0,0 1 0 0 0,0 0 0 0 0,0-1 0 0 0,0 1 0 0 0,0 1 0 0 0,1 1 22 0 0,0 0 0 0 0,0 0 1 0 0,1-1-1 0 0,-1 1 0 0 0,1 0 0 0 0,-1 0 1 0 0,1-1-1 0 0,4 5 0 0 0,50 46 103 0 0,-54-52-148 0 0,14 12 287 0 0,-2-1 0 0 0,0 2 0 0 0,22 26 0 0 0,-36-40-292 0 0,0 1-1 0 0,0-1 1 0 0,0 0-1 0 0,0 1 1 0 0,0-1-1 0 0,0 0 1 0 0,0 0 0 0 0,1 1-1 0 0,-1-1 1 0 0,0 0-1 0 0,0 0 1 0 0,0 1-1 0 0,0-1 1 0 0,1 0-1 0 0,-1 0 1 0 0,0 1-1 0 0,0-1 1 0 0,0 0-1 0 0,1 0 1 0 0,-1 0-1 0 0,0 1 1 0 0,0-1-1 0 0,1 0 1 0 0,-1 0-1 0 0,0 0 1 0 0,1 0-1 0 0,-1 0 1 0 0,0 0-1 0 0,1 1 1 0 0,-1-1-1 0 0,0 0 1 0 0,0 0-1 0 0,1 0 1 0 0,-1 0-1 0 0,0 0 1 0 0,1 0-1 0 0,-1 0 1 0 0,0 0-1 0 0,1 0 1 0 0,-1 0-1 0 0,0-1 1 0 0,1 1-1 0 0,-1 0 1 0 0,0 0-1 0 0,0 0 1 0 0,1 0-1 0 0,-1 0 1 0 0,0 0-1 0 0,0-1 1 0 0,1 1-1 0 0,-1 0 1 0 0,0 0-1 0 0,0 0 1 0 0,1-1-1 0 0,-1 1 1 0 0,0 0-1 0 0,0 0 1 0 0,0-1-1 0 0,1 1 1 0 0,-1 0-1 0 0,6-21-7653 0 0,-5 15 3100 0 0,1 0-2318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4:51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111 117 2345 0 0,'7'-13'6653'0'0,"6"-9"-3674"0"0,-12 20-2669 0 0,0-1-1 0 0,-1 0 0 0 0,1 1 0 0 0,0-1 1 0 0,-1 0-1 0 0,1 0 0 0 0,-1 0 1 0 0,0 0-1 0 0,0 1 0 0 0,0-1 1 0 0,-1 0-1 0 0,1 0 0 0 0,-1 0 1 0 0,0 1-1 0 0,1-1 0 0 0,-1 0 0 0 0,-1 1 1 0 0,1-1-1 0 0,-2-3 0 0 0,1 4-263 0 0,0 0 0 0 0,0 1 0 0 0,1-1 0 0 0,-1 0 0 0 0,0 1-1 0 0,0 0 1 0 0,-1 0 0 0 0,1-1 0 0 0,0 1 0 0 0,0 0 0 0 0,-1 0 0 0 0,1 1-1 0 0,0-1 1 0 0,-1 0 0 0 0,1 1 0 0 0,-1 0 0 0 0,1-1 0 0 0,-1 1-1 0 0,1 0 1 0 0,-1 0 0 0 0,1 0 0 0 0,-1 0 0 0 0,1 1 0 0 0,-4 0-1 0 0,2 0-64 0 0,1 0-1 0 0,-1 1 0 0 0,1-1 0 0 0,0 1 1 0 0,-1 0-1 0 0,1 0 0 0 0,0 0 0 0 0,0 0 1 0 0,1 0-1 0 0,-1 1 0 0 0,0-1 0 0 0,1 1 1 0 0,-1 0-1 0 0,1 0 0 0 0,0 0 0 0 0,0 0 0 0 0,0 0 1 0 0,1 0-1 0 0,-1 0 0 0 0,1 0 0 0 0,0 1 1 0 0,0-1-1 0 0,-1 4 0 0 0,1-4 26 0 0,0-1-1 0 0,1 0 1 0 0,-1 0-1 0 0,1 0 1 0 0,-1 1-1 0 0,1-1 1 0 0,0 0-1 0 0,0 0 1 0 0,0 1 0 0 0,0-1-1 0 0,1 0 1 0 0,-1 0-1 0 0,0 1 1 0 0,1-1-1 0 0,0 0 1 0 0,0 0-1 0 0,0 0 1 0 0,0 0-1 0 0,0 0 1 0 0,0 0-1 0 0,0 0 1 0 0,0 0 0 0 0,1 0-1 0 0,-1 0 1 0 0,1-1-1 0 0,0 1 1 0 0,0 0-1 0 0,-1-1 1 0 0,1 0-1 0 0,0 1 1 0 0,0-1-1 0 0,0 0 1 0 0,1 0-1 0 0,-1 0 1 0 0,0 0 0 0 0,3 1-1 0 0,-3-2-2 0 0,-1 0-1 0 0,1 0 1 0 0,0 0 0 0 0,0 0-1 0 0,0 0 1 0 0,0 0-1 0 0,0 0 1 0 0,0 0 0 0 0,0-1-1 0 0,-1 1 1 0 0,1-1-1 0 0,0 1 1 0 0,0-1 0 0 0,-1 0-1 0 0,1 0 1 0 0,0 0-1 0 0,-1 1 1 0 0,1-2 0 0 0,1 0-1 0 0,29-29 54 0 0,-7 7-7 0 0,-50 130 1777 0 0,20-85-1502 0 0,1 1 0 0 0,1 0 0 0 0,1 0-1 0 0,2 41 1 0 0,0-32 104 0 0,1-25-546 0 0,2-9-2404 0 0,0-5-2858 0 0,-2 0-3310 0 0,-1 2 2338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08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3 1960 0 0,'13'22'12602'0'0,"-8"9"-6956"0"0,-6 42-5281 0 0,0-18 712 0 0,12 76-433 0 0,-12-127-4792 0 0,0-9-1646 0 0,0-12-2008 0 0,1 11 3260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08.8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4929 0 0,'1'-1'344'0'0,"0"0"-1"0"0,-1 0 0 0 0,1 0 1 0 0,0 0-1 0 0,0 0 1 0 0,0 0-1 0 0,1 0 1 0 0,-1 1-1 0 0,0-1 1 0 0,0 0-1 0 0,0 0 1 0 0,1 1-1 0 0,-1-1 1 0 0,0 1-1 0 0,1-1 1 0 0,-1 1-1 0 0,0 0 1 0 0,1-1-1 0 0,-1 1 1 0 0,0 0-1 0 0,4 0 0 0 0,31-3 1906 0 0,-33 3-2163 0 0,-1 0 1 0 0,1 1-1 0 0,-1-1 1 0 0,1 1-1 0 0,-1-1 1 0 0,0 1-1 0 0,1 0 1 0 0,-1 0-1 0 0,1 0 1 0 0,-1 0-1 0 0,0 1 1 0 0,0-1-1 0 0,0 0 1 0 0,0 1-1 0 0,0-1 1 0 0,0 1-1 0 0,0 0 1 0 0,-1-1 0 0 0,1 1-1 0 0,-1 0 1 0 0,1 0-1 0 0,-1 0 1 0 0,0 0-1 0 0,1 0 1 0 0,-1 1-1 0 0,-1-1 1 0 0,1 0-1 0 0,0 0 1 0 0,0 1-1 0 0,-1-1 1 0 0,0 0-1 0 0,1 1 1 0 0,-1-1-1 0 0,0 1 1 0 0,0-1-1 0 0,0 0 1 0 0,-1 1-1 0 0,1-1 1 0 0,0 0-1 0 0,-1 1 1 0 0,0-1-1 0 0,0 0 1 0 0,-1 3-1 0 0,1 0-8 0 0,-1-1-1 0 0,0 1 0 0 0,0-1 1 0 0,0 1-1 0 0,0-1 1 0 0,-1 0-1 0 0,0 1 0 0 0,0-1 1 0 0,0-1-1 0 0,-1 1 1 0 0,1 0-1 0 0,-1-1 0 0 0,0 0 1 0 0,0 1-1 0 0,0-2 1 0 0,0 1-1 0 0,-1 0 0 0 0,1-1 1 0 0,-1 0-1 0 0,-9 4 1 0 0,3-7-1437 0 0,11 0 1082 0 0,-1 1 0 0 0,1 0 1 0 0,0 0-1 0 0,0-1 0 0 0,-1 1 0 0 0,1 0 1 0 0,0 0-1 0 0,0-1 0 0 0,0 1 0 0 0,0 0 1 0 0,-1 0-1 0 0,1-1 0 0 0,0 1 0 0 0,0 0 1 0 0,0-1-1 0 0,0 1 0 0 0,0 0 1 0 0,0-1-1 0 0,0 1 0 0 0,0 0 0 0 0,0-1 1 0 0,0 1-1 0 0,0 0 0 0 0,0-1 0 0 0,0 1 1 0 0,0 0-1 0 0,0-1 0 0 0,0 1 0 0 0,0 0 1 0 0,0-1-1 0 0,1 1 0 0 0,-1 0 0 0 0,0 0 1 0 0,0-1-1 0 0,0 1 0 0 0,1 0 0 0 0,-1 0 1 0 0,0-1-1 0 0,0 1 0 0 0,1 0 1 0 0,-1 0-1 0 0,0-1 0 0 0,0 1 0 0 0,1 0 1 0 0,-1 0-1 0 0,0 0 0 0 0,1 0 0 0 0,-1 0 1 0 0,0-1-1 0 0,1 1 0 0 0,-1 0 0 0 0,0 0 1 0 0,1 0-1 0 0,-1 0 0 0 0,0 0 0 0 0,1 0 1 0 0,-1 0-1 0 0,0 0 0 0 0,1 0 0 0 0,0 0 1 0 0,2-1-1642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09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5 6593 0 0,'-2'0'427'0'0,"1"0"-1"0"0,-1 0 1 0 0,1 1-1 0 0,-1-1 1 0 0,1 0-1 0 0,-1 1 0 0 0,1-1 1 0 0,0 0-1 0 0,-1 1 1 0 0,1 0-1 0 0,-1-1 0 0 0,1 1 1 0 0,0 0-1 0 0,0 0 1 0 0,0 0-1 0 0,-1 0 1 0 0,1 0-1 0 0,0 0 0 0 0,0 0 1 0 0,-1 2-1 0 0,0 0-105 0 0,0 0 1 0 0,0 1-1 0 0,0-1 0 0 0,1 1 0 0 0,-1-1 0 0 0,1 1 1 0 0,-1 6-1 0 0,0-2-71 0 0,1 0 1 0 0,0 1 0 0 0,1-1-1 0 0,0 0 1 0 0,1 1 0 0 0,2 13-1 0 0,-3-22-243 0 0,0 1 0 0 0,0-1 1 0 0,0 1-1 0 0,0-1 0 0 0,1 1 0 0 0,-1-1 0 0 0,0 1 0 0 0,0-1 0 0 0,0 0 0 0 0,1 1 1 0 0,-1-1-1 0 0,0 0 0 0 0,1 1 0 0 0,-1-1 0 0 0,0 0 0 0 0,1 1 0 0 0,-1-1 0 0 0,0 0 0 0 0,1 1 1 0 0,-1-1-1 0 0,1 0 0 0 0,-1 0 0 0 0,1 0 0 0 0,-1 1 0 0 0,1-1 0 0 0,-1 0 0 0 0,0 0 0 0 0,1 0 1 0 0,-1 0-1 0 0,1 0 0 0 0,-1 0 0 0 0,1 0 0 0 0,-1 0 0 0 0,1 0 0 0 0,20-8 98 0 0,13-17 8 0 0,-31 22-43 0 0,0 0 0 0 0,-1 0 0 0 0,1 0 0 0 0,-1 0-1 0 0,0 0 1 0 0,0 0 0 0 0,0-1 0 0 0,-1 1 0 0 0,1-1 0 0 0,-1 1 0 0 0,0-1 0 0 0,0 0-1 0 0,0 1 1 0 0,0-6 0 0 0,-1 8-193 0 0,0 0 0 0 0,0-1 0 0 0,0 1-1 0 0,0-1 1 0 0,-1 1 0 0 0,1 0 0 0 0,0-1 0 0 0,-1 1 0 0 0,1 0-1 0 0,-1-1 1 0 0,0 1 0 0 0,1 0 0 0 0,-1 0 0 0 0,0 0-1 0 0,0-1 1 0 0,-1 0 0 0 0,0 0-485 0 0,1 1-1 0 0,-1 0 1 0 0,1 0 0 0 0,-1 0 0 0 0,0 1-1 0 0,0-1 1 0 0,1 0 0 0 0,-1 1 0 0 0,0-1-1 0 0,0 1 1 0 0,0-1 0 0 0,0 1 0 0 0,0 0-1 0 0,0 0 1 0 0,0 0 0 0 0,-2 0 0 0 0,-5 3-4710 0 0,6-2 1691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09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4 9194 0 0,'-12'13'7353'0'0,"8"8"-3831"0"0,9 30-2363 0 0,-1-19 71 0 0,-4-26-1136 0 0,-1 67 424 0 0,14 98 0 0 0,-8-160-3582 0 0,2-18-4512 0 0,-1-10-778 0 0,-5 8 7037 0 0,-1-1-1952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09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35 4185 0 0,'2'-2'578'0'0,"1"-1"0"0"0,0 1 0 0 0,-1 0 0 0 0,1 0 0 0 0,0 0 0 0 0,0 0-1 0 0,0 0 1 0 0,1 1 0 0 0,-1-1 0 0 0,0 1 0 0 0,1 0 0 0 0,-1-1 0 0 0,0 2 0 0 0,1-1 0 0 0,6-1 0 0 0,-6 1-351 0 0,1 1 1 0 0,-1-1 0 0 0,1 0-1 0 0,0 1 1 0 0,-1 0 0 0 0,1 0-1 0 0,-1 0 1 0 0,1 1 0 0 0,0-1-1 0 0,-1 1 1 0 0,10 3-1 0 0,-13-3-139 0 0,1 0-1 0 0,0 0 0 0 0,-1 0 1 0 0,1 0-1 0 0,-1 0 0 0 0,1 0 1 0 0,-1 1-1 0 0,0-1 0 0 0,0 0 1 0 0,1 1-1 0 0,-1-1 0 0 0,0 1 1 0 0,0-1-1 0 0,0 1 0 0 0,-1 0 1 0 0,1-1-1 0 0,0 1 0 0 0,-1 0 1 0 0,1 0-1 0 0,-1-1 0 0 0,1 1 1 0 0,-1 0-1 0 0,0 0 0 0 0,0 0 1 0 0,0-1-1 0 0,0 1 0 0 0,0 0 1 0 0,-1 0-1 0 0,1 0 0 0 0,0-1 1 0 0,-1 1-1 0 0,1 0 0 0 0,-1 0 1 0 0,0-1-1 0 0,0 1 0 0 0,0-1 1 0 0,0 1-1 0 0,0 0 0 0 0,0-1 1 0 0,0 0-1 0 0,-3 3 0 0 0,1 0-40 0 0,0 0-1 0 0,-1 0 0 0 0,1-1 0 0 0,-1 0 1 0 0,0 0-1 0 0,0 0 0 0 0,-1 0 1 0 0,1 0-1 0 0,0-1 0 0 0,-1 0 1 0 0,0 0-1 0 0,1 0 0 0 0,-1 0 0 0 0,-10 2 1 0 0,14-4-393 0 0,-30 2-1415 0 0,22-2-2468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7386 0 0,'82'-7'4198'0'0,"-39"2"-5322"0"0,0 3-4836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3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32 4153 0 0,'-1'4'736'0'0,"1"1"0"0"0,-1-1 0 0 0,1 1-1 0 0,0-1 1 0 0,0 0 0 0 0,0 1 0 0 0,1-1 0 0 0,-1 1 0 0 0,2 4 0 0 0,-1-2-177 0 0,1 31 753 0 0,-2-1 1 0 0,-5 43-1 0 0,2-41-1131 0 0,1 0 0 0 0,4 40 1 0 0,5 309 173 0 0,-7-94-30 0 0,2-38 800 0 0,-4-131-386 0 0,3-124-695 0 0,-1 0 0 0 0,0 0-1 0 0,0 0 1 0 0,1 0 0 0 0,-1 0 0 0 0,1 0-1 0 0,-1 0 1 0 0,1 0 0 0 0,-1 0 0 0 0,1 0-1 0 0,0 0 1 0 0,0 0 0 0 0,-1 0 0 0 0,1 0-1 0 0,0 0 1 0 0,0-1 0 0 0,0 1 0 0 0,0 0-1 0 0,0-1 1 0 0,0 1 0 0 0,0-1 0 0 0,0 1-1 0 0,0-1 1 0 0,0 1 0 0 0,0-1 0 0 0,0 1-1 0 0,0-1 1 0 0,0 0 0 0 0,0 0 0 0 0,1 0-1 0 0,-1 0 1 0 0,0 0 0 0 0,0 0 0 0 0,0 0-1 0 0,0 0 1 0 0,2 0 0 0 0,60-7-132 0 0,-27 3 141 0 0,194 21-102 0 0,-160-9 46 0 0,0-2 0 0 0,85-5 0 0 0,26-15 83 0 0,-163 13-80 0 0,-1 0 1 0 0,1 1 0 0 0,0 1-1 0 0,33 6 1 0 0,-31-4 17 0 0,-16-3-26 0 0,36 3 39 0 0,-39-3-24 0 0,1 0 0 0 0,-1 0 0 0 0,0 0 0 0 0,1 0 0 0 0,-1 0 1 0 0,0-1-1 0 0,1 1 0 0 0,-1-1 0 0 0,0 1 0 0 0,1-1 0 0 0,-1 1 0 0 0,0-1 0 0 0,0 0 1 0 0,0 1-1 0 0,0-1 0 0 0,0 0 0 0 0,0 0 0 0 0,0 0 0 0 0,0 0 0 0 0,0 0 1 0 0,0 0-1 0 0,1-2 0 0 0,0-6 33 0 0,0 0-1 0 0,-1 0 1 0 0,0 0 0 0 0,0 0 0 0 0,-1 0 0 0 0,0-1-1 0 0,-1 1 1 0 0,0 0 0 0 0,0 0 0 0 0,-4-11 0 0 0,-2-25-85 0 0,-8-563 259 0 0,12 537-170 0 0,-15-84 0 0 0,0-7-20 0 0,16 140-13 0 0,0 0 1 0 0,2 0 0 0 0,1 0-1 0 0,1 0 1 0 0,0 0 0 0 0,2 1-1 0 0,9-33 1 0 0,-13 40-2888 0 0,-9 2-8615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41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42 312 2072 0 0,'0'0'146'0'0,"-1"0"0"0"0,1 0-1 0 0,0 0 1 0 0,0 0-1 0 0,-1 0 1 0 0,1 0-1 0 0,0 0 1 0 0,0 0 0 0 0,0 0-1 0 0,0 0 1 0 0,-1 0-1 0 0,1 0 1 0 0,0-1 0 0 0,0 1-1 0 0,0 0 1 0 0,-1 0-1 0 0,1 0 1 0 0,0 0-1 0 0,0 0 1 0 0,0-1 0 0 0,0 1-1 0 0,0 0 1 0 0,0 0-1 0 0,0 0 1 0 0,-1-1 0 0 0,1 1-1 0 0,0 0 1 0 0,0 0-1 0 0,0 0 1 0 0,0-1-1 0 0,0 1 1 0 0,0 0 0 0 0,0 0-1 0 0,0 0 1 0 0,0-1-1 0 0,0 1 1 0 0,0 0-1 0 0,0 0 1 0 0,0-1 0 0 0,0 1-1 0 0,0 0 1 0 0,0 0-1 0 0,0 0 1 0 0,0-1 0 0 0,1 1-1 0 0,5-17 1850 0 0,12-11-1065 0 0,-2 7 188 0 0,2 1 0 0 0,0 1 0 0 0,28-23 0 0 0,-23 23-1010 0 0,1 2 1 0 0,1 0-1 0 0,1 2 1 0 0,0 0-1 0 0,1 2 1 0 0,0 1-1 0 0,1 1 0 0 0,1 1 1 0 0,37-7-1 0 0,-57 15-99 0 0,0 1 0 0 0,0 0-1 0 0,0 0 1 0 0,0 1 0 0 0,0 0-1 0 0,0 1 1 0 0,0 0 0 0 0,0 0-1 0 0,0 1 1 0 0,0 0 0 0 0,0 0-1 0 0,-1 1 1 0 0,1 0 0 0 0,-1 1-1 0 0,15 8 1 0 0,-14-5 24 0 0,-1-1 0 0 0,-1 1 0 0 0,1 0 1 0 0,-1 1-1 0 0,0 0 0 0 0,0 0 0 0 0,-1 0 0 0 0,-1 1 0 0 0,1 0 1 0 0,-1 0-1 0 0,-1 0 0 0 0,1 1 0 0 0,3 14 0 0 0,5 11 18 0 0,-6-17 5 0 0,-1 0-1 0 0,-1 0 0 0 0,0 0 1 0 0,-1 1-1 0 0,-1-1 1 0 0,0 21-1 0 0,6-12 263 0 0,-4-19-3476 0 0,-2-18-7837 0 0,-3 4 6546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41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4913 0 0,'13'0'9043'0'0,"20"6"-6319"0"0,-27-2-2414 0 0,0 0 0 0 0,-1 0 0 0 0,0 1 0 0 0,0-1 0 0 0,0 1 0 0 0,0 0 0 0 0,-1 0 0 0 0,8 12 0 0 0,14 15-764 0 0,-26-31 127 0 0,1-1-1 0 0,-1 0 1 0 0,1 0 0 0 0,0 1 0 0 0,-1-1-1 0 0,1 0 1 0 0,0 0 0 0 0,-1 0-1 0 0,1 0 1 0 0,0 0 0 0 0,-1 0-1 0 0,1 0 1 0 0,0 0 0 0 0,-1 0-1 0 0,1 0 1 0 0,-1-1 0 0 0,1 1-1 0 0,0 0 1 0 0,-1 0 0 0 0,1-1 0 0 0,0 1-1 0 0,-1 0 1 0 0,1-1 0 0 0,-1 1-1 0 0,1 0 1 0 0,-1-1 0 0 0,1 1-1 0 0,-1-1 1 0 0,1 1 0 0 0,-1-1-1 0 0,0 1 1 0 0,1-1 0 0 0,-1 1-1 0 0,0-1 1 0 0,1 1 0 0 0,-1-1 0 0 0,0 0-1 0 0,1 1 1 0 0,-1-1 0 0 0,0 0-1 0 0,0 0 1 0 0,2-2-1425 0 0,1-3-1757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5:42.1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116 39 9322 0 0,'-2'0'563'0'0,"0"0"0"0"0,0 1 0 0 0,0-1 0 0 0,0 0 0 0 0,0 1 0 0 0,0-1-1 0 0,1 1 1 0 0,-1 0 0 0 0,0 0 0 0 0,0 0 0 0 0,1 0 0 0 0,-1 0 0 0 0,-2 2 0 0 0,-19 23 2234 0 0,-13 45-3918 0 0,23-42 1394 0 0,4-9-3760 0 0,5-6-5036 0 0,4-10 2445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05.1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12739 0 0,'-1'-3'6082'0'0,"1"3"-5953"0"0,0 0 1 0 0,0 0-1 0 0,0 0 0 0 0,15-7 2148 0 0,24-4-1539 0 0,49 20-42 0 0,-61-6-3096 0 0,1 1-3938 0 0,-10-4-531 0 0,-9-1 363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05.8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 8354 0 0,'-1'7'8541'0'0,"0"18"-5905"0"0,-1-1-1891 0 0,-5 23 538 0 0,-2 23-480 0 0,9-65-1329 0 0,0 0 0 0 0,1 0 0 0 0,-1 0 0 0 0,1 0 0 0 0,0-1 0 0 0,3 10 0 0 0,0-9-2450 0 0,5-3-6252 0 0,-5-5 3360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06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10986 0 0,'12'-3'8472'0'0,"64"-7"-7611"0"0,-34 9-855 0 0,-21 0-3856 0 0,1 1-7808 0 0,-20 0 6849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06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3 10194 0 0,'-13'-1'5356'0'0,"25"1"-2550"0"0,14-1-2259 0 0,73 1-2581 0 0,-69 1-2705 0 0,-1 0-3758 0 0,-18-1 4872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0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 3257 0 0,'-6'0'8148'0'0,"2"2"-3631"0"0,2-1-4380 0 0,1 0 0 0 0,0 0 0 0 0,0 0-1 0 0,0 1 1 0 0,0-1 0 0 0,0 0 0 0 0,0 0-1 0 0,0 1 1 0 0,1-1 0 0 0,-1 1 0 0 0,0-1-1 0 0,1 1 1 0 0,-1-1 0 0 0,1 1 0 0 0,0-1-1 0 0,-1 1 1 0 0,1 2 0 0 0,-9 32 665 0 0,3-16-489 0 0,2-1 0 0 0,-4 38 0 0 0,7-52-298 0 0,1 1 1 0 0,0 0-1 0 0,1-1 0 0 0,-1 1 1 0 0,1-1-1 0 0,0 1 0 0 0,0-1 1 0 0,1 1-1 0 0,0-1 0 0 0,0 0 1 0 0,0 0-1 0 0,0 0 0 0 0,1 0 1 0 0,6 9-1 0 0,-8-12-6 0 0,0-1 0 0 0,0 1 0 0 0,0-1 0 0 0,1 0 0 0 0,-1 0-1 0 0,0 1 1 0 0,0-1 0 0 0,1 0 0 0 0,-1 0 0 0 0,1 0 0 0 0,-1 0 0 0 0,1-1 0 0 0,-1 1 0 0 0,1 0 0 0 0,-1-1-1 0 0,1 1 1 0 0,0-1 0 0 0,-1 1 0 0 0,1-1 0 0 0,0 0 0 0 0,-1 1 0 0 0,1-1 0 0 0,0 0 0 0 0,0 0 0 0 0,-1-1-1 0 0,4 1 1 0 0,-2-2 8 0 0,1 1 0 0 0,-1-1 0 0 0,0 0-1 0 0,0 1 1 0 0,0-1 0 0 0,-1-1 0 0 0,1 1-1 0 0,0 0 1 0 0,-1-1 0 0 0,1 1 0 0 0,-1-1-1 0 0,3-4 1 0 0,1-2-9 0 0,0 0 1 0 0,-1 0-1 0 0,0-1 0 0 0,-1 1 0 0 0,0-1 0 0 0,0 0 1 0 0,-1 0-1 0 0,2-12 0 0 0,-5 18 8 0 0,1 1 0 0 0,-1-1 0 0 0,-1 1 1 0 0,1-1-1 0 0,0 1 0 0 0,-1 0 0 0 0,0-1 0 0 0,1 1 0 0 0,-1 0 0 0 0,-1-1 0 0 0,1 1 0 0 0,0 0 1 0 0,-1 0-1 0 0,0 0 0 0 0,1 0 0 0 0,-1 0 0 0 0,0 0 0 0 0,-1 1 0 0 0,1-1 0 0 0,0 1 0 0 0,-1-1 1 0 0,1 1-1 0 0,-1 0 0 0 0,0 0 0 0 0,0 0 0 0 0,-5-3 0 0 0,5 4-450 0 0,0 0 1 0 0,-1 0-1 0 0,1 1 0 0 0,0-1 0 0 0,0 0 0 0 0,0 1 1 0 0,-1 0-1 0 0,1 0 0 0 0,0 0 0 0 0,0 0 1 0 0,-7 2-1 0 0,-3 4-9095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2.2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5129 0 0,'0'0'177'0'0,"-1"1"0"0"0,1-1 0 0 0,-1 0 1 0 0,1 1-1 0 0,-1-1 0 0 0,1 1 0 0 0,0-1 0 0 0,-1 0 0 0 0,1 1 0 0 0,-1-1 1 0 0,1 1-1 0 0,0-1 0 0 0,0 1 0 0 0,-1-1 0 0 0,1 1 0 0 0,0 0 0 0 0,0-1 1 0 0,0 1-1 0 0,0-1 0 0 0,-1 1 0 0 0,1-1 0 0 0,0 1 0 0 0,0 0 0 0 0,0-1 0 0 0,0 1 1 0 0,0-1-1 0 0,1 1 0 0 0,-1 0 0 0 0,0-1 0 0 0,0 1 0 0 0,0-1 0 0 0,0 1 1 0 0,1-1-1 0 0,-1 1 0 0 0,0-1 0 0 0,0 1 0 0 0,1-1 0 0 0,-1 1 0 0 0,1-1 0 0 0,-1 1 1 0 0,1 0-1 0 0,12 25 1800 0 0,5-1-650 0 0,0 1 0 0 0,-2 0 0 0 0,23 54 1 0 0,-35-70-1164 0 0,0 0 1 0 0,-1 0 0 0 0,-1 0-1 0 0,0 0 1 0 0,0 0 0 0 0,-1 1 0 0 0,0-1-1 0 0,-1 1 1 0 0,0-1 0 0 0,0 1 0 0 0,-1-1-1 0 0,-1 0 1 0 0,0 1 0 0 0,0-1-1 0 0,-6 15 1 0 0,-2 0-44 0 0,-30 66 1249 0 0,35-82-1952 0 0,0 0-1 0 0,-1-1 0 0 0,0 0 0 0 0,-10 10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9 158 8 0 0,'-2'5'783'0'0,"1"0"1"0"0,-1 0-1 0 0,1 0 0 0 0,0 0 0 0 0,0 0 1 0 0,1 0-1 0 0,0 0 0 0 0,0 0 0 0 0,0 0 0 0 0,0 0 1 0 0,2 7-1 0 0,8 31-3479 0 0</inkml:trace>
  <inkml:trace contextRef="#ctx0" brushRef="#br0" timeOffset="1">152 1 9266 0 0,'-4'5'373'0'0,"1"0"1"0"0,0 0-1 0 0,1 0 0 0 0,-1 1 1 0 0,1-1-1 0 0,0 1 0 0 0,0 0 1 0 0,-1 6-1 0 0,-4 15-1663 0 0,-6-3-5884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3.7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17 5393 0 0,'8'11'9509'0'0,"27"-9"-5389"0"0,-25-1-3474 0 0,1 0-1 0 0,0-1 1 0 0,0 0 0 0 0,11-3 0 0 0,-18 2-1246 0 0,0 0 0 0 0,0 0 0 0 0,0 0 1 0 0,0-1-1 0 0,-1 0 0 0 0,1 0 0 0 0,0 0 1 0 0,5-4-1 0 0,5 1-8982 0 0,-10 5 4399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4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20 9066 0 0,'-4'5'689'0'0,"0"0"1"0"0,1 0-1 0 0,-1 0 1 0 0,1 0-1 0 0,0 0 1 0 0,1 1-1 0 0,-1 0 1 0 0,1-1-1 0 0,0 1 0 0 0,0 0 1 0 0,1 0-1 0 0,0 0 1 0 0,-1 11-1 0 0,1 11 482 0 0,4 50 0 0 0,0-22-233 0 0,-2-46-729 0 0,2-4-3887 0 0,-3-6 3334 0 0,1 0 0 0 0,-1 0 1 0 0,1 1-1 0 0,-1-1 0 0 0,1 0 1 0 0,-1 0-1 0 0,1 0 0 0 0,-1 0 0 0 0,1 0 1 0 0,-1 0-1 0 0,1 0 0 0 0,-1 0 0 0 0,1 0 1 0 0,-1 0-1 0 0,1 0 0 0 0,-1 0 1 0 0,1-1-1 0 0,-1 1 0 0 0,1 0 0 0 0,-1 0 1 0 0,0 0-1 0 0,1-1 0 0 0,-1 1 0 0 0,1 0 1 0 0,-1 0-1 0 0,0-1 0 0 0,1 1 1 0 0,-1 0-1 0 0,1-1 0 0 0,-1 1 0 0 0,1-1 1 0 0,3-3-5635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4.4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64 3897 0 0,'9'-5'11576'0'0,"55"-14"-9073"0"0,-18 22-3745 0 0,-31 1-2401 0 0,-1 2-3539 0 0,-11-5 2009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4.7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59 9346 0 0,'12'0'6369'0'0,"25"-3"-4388"0"0,12-1-2969 0 0,-3 0-4268 0 0,-16-3 129 0 0,-16 4-430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5.1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41 7482 0 0,'-18'15'8483'0'0,"8"6"-3984"0"0,3 29-2439 0 0,3-9-1488 0 0,2-32-1286 0 0,-8 46 2236 0 0,13-31-5210 0 0,-3-23 3250 0 0,1-1 1 0 0,-1 1-1 0 0,0-1 1 0 0,1 1-1 0 0,-1 0 0 0 0,0-1 1 0 0,1 1-1 0 0,-1-1 0 0 0,1 1 1 0 0,-1-1-1 0 0,1 1 1 0 0,-1-1-1 0 0,1 0 0 0 0,-1 1 1 0 0,1-1-1 0 0,0 0 1 0 0,-1 1-1 0 0,1-1 0 0 0,0 0 1 0 0,-1 0-1 0 0,1 1 1 0 0,0-1-1 0 0,-1 0 0 0 0,1 0 1 0 0,0 0-1 0 0,0 0 0 0 0,5-1-5954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15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38 6713 0 0,'16'9'9621'0'0,"0"15"-5435"0"0,9 39-3733 0 0,-13-29 699 0 0,-7-24-1048 0 0,-2 1 1 0 0,1-1-1 0 0,-1 1 0 0 0,-1 0 1 0 0,0 0-1 0 0,0 0 1 0 0,-1 0-1 0 0,-1 0 1 0 0,0 0-1 0 0,0 0 0 0 0,-1 0 1 0 0,-1 0-1 0 0,0 0 1 0 0,0-1-1 0 0,-1 1 0 0 0,0 0 1 0 0,-6 11-1 0 0,4-11-470 0 0,-1 1-1 0 0,0-1 0 0 0,-1-1 1 0 0,0 1-1 0 0,-11 11 1 0 0,9-9-2537 0 0,-2 3-6684 0 0,6-13 2584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46 2817 0 0,'0'0'329'0'0,"0"0"0"0"0,0-1 0 0 0,1 1 0 0 0,-1 0 1 0 0,0 0-1 0 0,0-1 0 0 0,0 1 0 0 0,0 0 1 0 0,1-1-1 0 0,-1 1 0 0 0,0 0 0 0 0,0 0 1 0 0,1 0-1 0 0,-1-1 0 0 0,0 1 0 0 0,0 0 0 0 0,1 0 1 0 0,-1 0-1 0 0,0 0 0 0 0,1-1 0 0 0,-1 1 1 0 0,0 0-1 0 0,1 0 0 0 0,-1 0 0 0 0,0 0 0 0 0,1 0 1 0 0,-1 0-1 0 0,0 0 0 0 0,1 0 0 0 0,-1 0 1 0 0,0 0-1 0 0,1 0 0 0 0,-1 0 0 0 0,0 0 0 0 0,1 0 1 0 0,-1 0-1 0 0,1 1 0 0 0,-1-1-184 0 0,1 0-1 0 0,0 1 1 0 0,-1-1-1 0 0,1 1 1 0 0,0-1 0 0 0,-1 0-1 0 0,1 1 1 0 0,-1-1-1 0 0,1 1 1 0 0,-1-1 0 0 0,1 1-1 0 0,-1 0 1 0 0,1-1-1 0 0,-1 1 1 0 0,1 0 0 0 0,-1-1-1 0 0,0 1 1 0 0,0 0-1 0 0,1-1 1 0 0,-1 1-1 0 0,0 0 1 0 0,0-1 0 0 0,0 1-1 0 0,1 0 1 0 0,-1 0-1 0 0,0-1 1 0 0,0 1 0 0 0,-1 1-1 0 0,-4 96 2656 0 0,2-58-2591 0 0,3 55-1 0 0,22 303 1124 0 0,8 41-760 0 0,-23-355-445 0 0,4 100 106 0 0,-1-89 177 0 0,-9-95-409 0 0,-1 1 1 0 0,1-1-1 0 0,-1 0 0 0 0,1 0 1 0 0,-1 1-1 0 0,1-1 1 0 0,-1 0-1 0 0,1 0 1 0 0,-1 0-1 0 0,1 1 0 0 0,-1-1 1 0 0,1 0-1 0 0,-1 0 1 0 0,1 0-1 0 0,-1 0 0 0 0,1 0 1 0 0,-1 0-1 0 0,1 0 1 0 0,0 0-1 0 0,-1 0 1 0 0,1 0-1 0 0,-1 0 0 0 0,1-1 1 0 0,-1 1-1 0 0,1 0 1 0 0,-1 0-1 0 0,1 0 0 0 0,-1-1 1 0 0,1 1-1 0 0,-1 0 1 0 0,1-1-1 0 0,32-12 70 0 0,-9 4-38 0 0,-3 6-48 0 0,0 1-1 0 0,0 0 1 0 0,0 2-1 0 0,38 3 1 0 0,6 0-12 0 0,85 7 12 0 0,-112-5 10 0 0,0-1 0 0 0,0-3 0 0 0,0-1 0 0 0,49-6 0 0 0,-62 3 50 0 0,46 1 0 0 0,-51 2-40 0 0,-18 0-1 0 0,-1 0 0 0 0,0-1 0 0 0,0 1 0 0 0,-1-1 0 0 0,1 1 0 0 0,0-1 0 0 0,0 1 0 0 0,0-1 0 0 0,0 1 0 0 0,0-1 0 0 0,0 0 1 0 0,-1 1-1 0 0,1-1 0 0 0,0 0 0 0 0,-1 0 0 0 0,1 0 0 0 0,0 0 0 0 0,-1 0 0 0 0,1 1 0 0 0,-1-1 0 0 0,1 0 0 0 0,-1 0 0 0 0,0 0 0 0 0,1 0 0 0 0,-1 0 0 0 0,0 0 0 0 0,0-1 1 0 0,0 1-1 0 0,0 0 0 0 0,0-1 0 0 0,3-44 70 0 0,-3 28-29 0 0,6-93 38 0 0,-9-122 1 0 0,-1 55-33 0 0,-22-256 63 0 0,17 372-117 0 0,4 32 22 0 0,1-1 0 0 0,2 0 0 0 0,1 0 0 0 0,1 0 0 0 0,5-40 0 0 0,2 44 12 0 0,-5 21-40 0 0,0 0 1 0 0,-1 1 0 0 0,0-1 0 0 0,0 0-1 0 0,0-1 1 0 0,-1 1 0 0 0,1 0-1 0 0,-1 0 1 0 0,-2-12 0 0 0,0 16-1461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12 9554 0 0,'-2'1'304'0'0,"0"-1"0"0"0,1 1 0 0 0,-1 0 0 0 0,1 0 0 0 0,-1-1 0 0 0,0 1 1 0 0,1 1-1 0 0,-1-1 0 0 0,1 0 0 0 0,0 0 0 0 0,-1 0 0 0 0,1 1 0 0 0,0-1 0 0 0,0 1 0 0 0,0-1 0 0 0,0 1 0 0 0,0-1 0 0 0,0 1 0 0 0,0 0 0 0 0,1-1 0 0 0,-1 1 0 0 0,1 0 1 0 0,-1-1-1 0 0,1 1 0 0 0,-1 0 0 0 0,1 0 0 0 0,0 0 0 0 0,0-1 0 0 0,0 1 0 0 0,0 3 0 0 0,2 6 439 0 0,0 0 0 0 0,0 0 1 0 0,1 0-1 0 0,5 12 0 0 0,3 19 473 0 0,-15 2-687 0 0,3-39-774 0 0,0 1-1 0 0,0 0 1 0 0,0-1-1 0 0,1 1 1 0 0,0 0 0 0 0,0 0-1 0 0,2 11 1 0 0,-1-17 74 0 0,-1 1 1 0 0,0-1-1 0 0,0 0 0 0 0,0 0 0 0 0,0 0 0 0 0,0 1 1 0 0,0-1-1 0 0,0 0 0 0 0,0 0 0 0 0,1 0 0 0 0,-1 0 1 0 0,0 1-1 0 0,0-1 0 0 0,0 0 0 0 0,0 0 0 0 0,1 0 1 0 0,-1 0-1 0 0,0 0 0 0 0,0 1 0 0 0,0-1 1 0 0,1 0-1 0 0,-1 0 0 0 0,0 0 0 0 0,0 0 0 0 0,1 0 1 0 0,-1 0-1 0 0,0 0 0 0 0,0 0 0 0 0,0 0 0 0 0,1 0 1 0 0,-1 0-1 0 0,0 0 0 0 0,0 0 0 0 0,1 0 0 0 0,-1 0 1 0 0,0 0-1 0 0,0 0 0 0 0,0 0 0 0 0,1 0 0 0 0,-1-1 1 0 0,0 1-1 0 0,0 0 0 0 0,0 0 0 0 0,1 0 1 0 0,-1 0-1 0 0,0 0 0 0 0,0-1 0 0 0,0 1 0 0 0,0 0 1 0 0,1 0-1 0 0,9-10-7126 0 0,-10 9 6627 0 0,5-5-5123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38 12379 0 0,'3'16'4582'0'0,"11"59"-4186"0"0,-14-59-196 0 0,0 0 0 0 0,-1-1 1 0 0,-1 1-1 0 0,0 0 0 0 0,-1-1 0 0 0,-1 1 0 0 0,-1-1 0 0 0,0 0 0 0 0,0 0 1 0 0,-2-1-1 0 0,-9 17 0 0 0,16-30-188 0 0,-1 0 1 0 0,1-1 0 0 0,0 1-1 0 0,-1-1 1 0 0,1 1-1 0 0,-1 0 1 0 0,1-1-1 0 0,-1 1 1 0 0,1-1 0 0 0,-1 0-1 0 0,1 1 1 0 0,-1-1-1 0 0,1 1 1 0 0,-1-1 0 0 0,0 0-1 0 0,1 1 1 0 0,-1-1-1 0 0,0 0 1 0 0,1 0-1 0 0,-1 1 1 0 0,0-1 0 0 0,1 0-1 0 0,-1 0 1 0 0,0 0-1 0 0,1 0 1 0 0,-1 0-1 0 0,0 0 1 0 0,1 0 0 0 0,-1 0-1 0 0,-1 0 1 0 0,-17-17 88 0 0,-10-35 825 0 0,26 44-271 0 0,38 6-2274 0 0,-12-2-4095 0 0,16-8-4111 0 0,-32 7 5808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17 12555 0 0,'-1'0'189'0'0,"0"0"0"0"0,1 0 1 0 0,-1-1-1 0 0,0 1 0 0 0,0 0 1 0 0,0 0-1 0 0,0 0 0 0 0,0 0 0 0 0,1 0 1 0 0,-1 0-1 0 0,0 0 0 0 0,0 0 1 0 0,0 0-1 0 0,0 1 0 0 0,1-1 1 0 0,-1 0-1 0 0,0 0 0 0 0,0 1 1 0 0,0-1-1 0 0,1 1 0 0 0,-1-1 1 0 0,0 0-1 0 0,1 1 0 0 0,-1-1 0 0 0,0 1 1 0 0,1 0-1 0 0,-1-1 0 0 0,1 1 1 0 0,-1-1-1 0 0,0 1 0 0 0,1 0 1 0 0,0-1-1 0 0,-1 1 0 0 0,1 0 1 0 0,-1 0-1 0 0,1-1 0 0 0,0 1 1 0 0,0 0-1 0 0,-1 0 0 0 0,1 0 1 0 0,0-1-1 0 0,0 1 0 0 0,0 0 0 0 0,0 0 1 0 0,0 0-1 0 0,0 1 0 0 0,3 49 1449 0 0,-2-37-986 0 0,-1 22-738 0 0,1 37 893 0 0,0-49-4040 0 0,3 0-3489 0 0,5-13-5185 0 0,-6-11 9314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1680 0 0,'14'10'6445'0'0,"-1"0"-3669"0"0,19 14-6357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31 10746 0 0,'-24'5'5401'0'0,"23"-3"-5316"0"0,0-1 0 0 0,0 1 0 0 0,0-1 0 0 0,0 1 0 0 0,1-1 0 0 0,-1 1 0 0 0,0-1 0 0 0,1 1 0 0 0,-1 0 0 0 0,1-1 0 0 0,-1 1 1 0 0,1 0-1 0 0,0-1 0 0 0,0 1 0 0 0,0 3 0 0 0,-2 9 37 0 0,1-5 15 0 0,-8 72 1538 0 0,9-78-1546 0 0,0 1 0 0 0,0 0 0 0 0,0 0 1 0 0,1 0-1 0 0,-1 0 0 0 0,1 0 0 0 0,0-1 0 0 0,0 1 1 0 0,0 0-1 0 0,0-1 0 0 0,1 1 0 0 0,-1-1 0 0 0,1 1 1 0 0,0-1-1 0 0,0 0 0 0 0,0 1 0 0 0,4 3 0 0 0,-5-7-107 0 0,0 1-1 0 0,0-1 0 0 0,-1 1 1 0 0,1-1-1 0 0,0 1 0 0 0,0-1 1 0 0,-1 1-1 0 0,1-1 0 0 0,0 0 1 0 0,0 0-1 0 0,0 1 0 0 0,0-1 1 0 0,-1 0-1 0 0,1 0 0 0 0,0 0 1 0 0,0 0-1 0 0,0 0 0 0 0,0 0 1 0 0,0 0-1 0 0,-1 0 0 0 0,1 0 1 0 0,0-1-1 0 0,0 1 0 0 0,0 0 1 0 0,0-1-1 0 0,-1 1 0 0 0,1 0 1 0 0,1-1-1 0 0,19-24 295 0 0,-17 18-297 0 0,0 0-1 0 0,-1 0 1 0 0,0 0 0 0 0,-1-1-1 0 0,1 1 1 0 0,0-10 0 0 0,-2 12-70 0 0,-1-1 1 0 0,-1 0 0 0 0,1 0-1 0 0,-1 0 1 0 0,0 0-1 0 0,0 0 1 0 0,0 1-1 0 0,-1-1 1 0 0,0 1 0 0 0,0-1-1 0 0,0 1 1 0 0,-1 0-1 0 0,0-1 1 0 0,0 1 0 0 0,0 0-1 0 0,-1 1 1 0 0,0-1-1 0 0,1 1 1 0 0,-2 0-1 0 0,-4-5 1 0 0,9 9 52 0 0,0 0-1 0 0,0 0 1 0 0,-1 0 0 0 0,1 0-1 0 0,0 0 1 0 0,-1 0 0 0 0,1 0-1 0 0,0 0 1 0 0,0-1 0 0 0,-1 1-1 0 0,1 0 1 0 0,0 0 0 0 0,0 0-1 0 0,-1-1 1 0 0,1 1 0 0 0,0 0 0 0 0,0 0-1 0 0,0-1 1 0 0,0 1 0 0 0,-1 0-1 0 0,1 0 1 0 0,0-1 0 0 0,0 1-1 0 0,0 0 1 0 0,0 0 0 0 0,0-1-1 0 0,0 1 1 0 0,0 0 0 0 0,0-1-1 0 0,0 1 1 0 0,-1 0 0 0 0,1-1-1 0 0,1 1 1 0 0,-1 0 0 0 0,0-1-1 0 0,0 1 1 0 0,0 0 0 0 0,0 0-1 0 0,0-1 1 0 0,0 1 0 0 0,0 0-1 0 0,0-1 1 0 0,0 1 0 0 0,1 0-1 0 0,-1 0 1 0 0,0-1 0 0 0,18 3 423 0 0,24 13-15 0 0,-38-13-617 0 0,1 0 0 0 0,-1-1 0 0 0,1 1 0 0 0,-1-1 0 0 0,1-1 1 0 0,-1 1-1 0 0,1 0 0 0 0,0-1 0 0 0,-1 0 0 0 0,1 0 1 0 0,0-1-1 0 0,7-1 0 0 0,12-3-4840 0 0,-5-3-3609 0 0,-11 4 4128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10 11210 0 0,'-2'0'222'0'0,"1"0"0"0"0,0 0 0 0 0,0 0 0 0 0,0 0-1 0 0,0 1 1 0 0,0-1 0 0 0,-1 0 0 0 0,1 1 0 0 0,0-1-1 0 0,0 0 1 0 0,0 1 0 0 0,0-1 0 0 0,0 1 0 0 0,0 0-1 0 0,0-1 1 0 0,0 1 0 0 0,1 0 0 0 0,-1 0 0 0 0,0-1-1 0 0,0 1 1 0 0,1 0 0 0 0,-1 0 0 0 0,0 0 0 0 0,1 0 0 0 0,-1 0-1 0 0,1 0 1 0 0,-1 0 0 0 0,1 0 0 0 0,-1 0 0 0 0,1 0-1 0 0,0 0 1 0 0,-1 0 0 0 0,1 1 0 0 0,0-1 0 0 0,0 0-1 0 0,0 0 1 0 0,0 0 0 0 0,0 0 0 0 0,0 0 0 0 0,1 2-1 0 0,11 57 2111 0 0,-5-37-1498 0 0,-6-11-552 0 0,-1 0 0 0 0,-1 0 0 0 0,-3 23 0 0 0,0 23-1024 0 0,10-24-3098 0 0,-6-34 3627 0 0,0 0 0 0 0,0 1 1 0 0,0-1-1 0 0,1 0 0 0 0,-1 1 0 0 0,0-1 0 0 0,0 0 0 0 0,0 0 0 0 0,0 1 0 0 0,0-1 1 0 0,0 0-1 0 0,1 0 0 0 0,-1 1 0 0 0,0-1 0 0 0,0 0 0 0 0,0 0 0 0 0,1 0 0 0 0,-1 1 0 0 0,0-1 1 0 0,0 0-1 0 0,0 0 0 0 0,1 0 0 0 0,-1 0 0 0 0,0 0 0 0 0,1 1 0 0 0,-1-1 0 0 0,0 0 0 0 0,0 0 1 0 0,1 0-1 0 0,-1 0 0 0 0,0 0 0 0 0,1 0 0 0 0,-1 0 0 0 0,0 0 0 0 0,0 0 0 0 0,1 0 0 0 0,-1 0 1 0 0,0 0-1 0 0,1 0 0 0 0,-1 0 0 0 0,0 0 0 0 0,0 0 0 0 0,1-1 0 0 0,9-9-6609 0 0,-5 3 3003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79 8234 0 0,'-2'0'474'0'0,"-1"0"1"0"0,1 0 0 0 0,0 0-1 0 0,0 1 1 0 0,-1-1 0 0 0,1 0 0 0 0,0 1-1 0 0,0 0 1 0 0,0-1 0 0 0,0 1-1 0 0,0 0 1 0 0,0 0 0 0 0,0 0-1 0 0,0 0 1 0 0,0 1 0 0 0,0-1-1 0 0,-2 3 1 0 0,2-1-295 0 0,-1 0 1 0 0,1 1-1 0 0,0-1 0 0 0,0 1 1 0 0,1-1-1 0 0,-1 1 0 0 0,1 0 1 0 0,0-1-1 0 0,-2 9 0 0 0,3-10-59 0 0,-1 1-1 0 0,1 0 0 0 0,-1 0 0 0 0,1 0 0 0 0,0 0 1 0 0,0 0-1 0 0,0-1 0 0 0,0 1 0 0 0,1 0 0 0 0,-1 0 1 0 0,2 3-1 0 0,-1-4-46 0 0,-1-1 0 0 0,0 0 0 0 0,1 0-1 0 0,0 0 1 0 0,-1 0 0 0 0,1 0 0 0 0,0 0 0 0 0,-1-1 0 0 0,1 1 0 0 0,0 0 0 0 0,0 0 0 0 0,0 0 0 0 0,0-1 0 0 0,0 1 0 0 0,0 0 0 0 0,0-1-1 0 0,0 1 1 0 0,0-1 0 0 0,0 1 0 0 0,1-1 0 0 0,1 1-16 0 0,-1-1 0 0 0,0 0-1 0 0,1 0 1 0 0,-1-1 0 0 0,1 1 0 0 0,-1 0-1 0 0,0-1 1 0 0,1 0 0 0 0,-1 1 0 0 0,0-1-1 0 0,1 0 1 0 0,-1 0 0 0 0,0-1-1 0 0,0 1 1 0 0,0 0 0 0 0,0-1 0 0 0,0 1-1 0 0,0-1 1 0 0,0 1 0 0 0,-1-1 0 0 0,1 0-1 0 0,0 0 1 0 0,-1 0 0 0 0,3-4 0 0 0,-3 5-19 0 0,0 0 0 0 0,0-1 0 0 0,0 1 0 0 0,0 0 0 0 0,0-1 0 0 0,-1 1 0 0 0,1-1 0 0 0,0 1 0 0 0,-1-1 0 0 0,1 1 0 0 0,-1-1 0 0 0,0 0 0 0 0,1 1 1 0 0,-1-1-1 0 0,0 0 0 0 0,0 1 0 0 0,0-1 0 0 0,0 0 0 0 0,0 1 0 0 0,-1-1 0 0 0,1 1 0 0 0,0-1 0 0 0,-1 0 0 0 0,0-1 0 0 0,-11-12-877 0 0,-7 3-5276 0 0</inkml:trace>
  <inkml:trace contextRef="#ctx0" brushRef="#br0" timeOffset="1">210 27 10386 0 0,'-1'0'242'0'0,"1"0"-1"0"0,0 0 1 0 0,-1 0-1 0 0,1 0 0 0 0,-1 0 1 0 0,1 0-1 0 0,-1 1 1 0 0,1-1-1 0 0,-1 0 1 0 0,1 0-1 0 0,0 0 1 0 0,-1 1-1 0 0,1-1 0 0 0,-1 0 1 0 0,1 0-1 0 0,0 1 1 0 0,-1-1-1 0 0,1 0 1 0 0,0 1-1 0 0,-1-1 1 0 0,1 0-1 0 0,0 1 1 0 0,0-1-1 0 0,-1 1 0 0 0,1-1 1 0 0,0 0-1 0 0,0 1 1 0 0,-3 17 2891 0 0,9 25-2311 0 0,-3-31-555 0 0,2 16-381 0 0,2 12-4246 0 0,-7-37 3078 0 0,0 1 0 0 0,0-1-1 0 0,0 0 1 0 0,-1 0 0 0 0,1 0-1 0 0,-1 1 1 0 0,1-1 0 0 0,-1 0 0 0 0,0 0-1 0 0,-2 3 1 0 0,0-1-1500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124 39 11474 0 0,'-2'1'283'0'0,"-1"0"0"0"0,1 0 0 0 0,0 0 0 0 0,-1 0-1 0 0,1 0 1 0 0,0 0 0 0 0,0 1 0 0 0,0-1 0 0 0,0 1-1 0 0,0 0 1 0 0,0-1 0 0 0,0 1 0 0 0,1 0 0 0 0,-1 0-1 0 0,1 0 1 0 0,-1 0 0 0 0,1 1 0 0 0,0-1-1 0 0,0 0 1 0 0,-1 3 0 0 0,-18 59 1369 0 0,5-13-1300 0 0,0-29-2140 0 0,7-19-3429 0 0,2-15-3516 0 0,6 7 5062 0 0</inkml:trace>
  <inkml:trace contextRef="#ctx0" brushRef="#br0" timeOffset="1">66 116 9250 0 0,'-4'2'7512'0'0,"9"3"-5305"0"0,14 2-1948 0 0,18-10-1546 0 0,-30 1-770 0 0,-1 1-1 0 0,1-1 1 0 0,-1 0 0 0 0,1-1 0 0 0,-1 1 0 0 0,7-5 0 0 0,-7 4-1476 0 0</inkml:trace>
  <inkml:trace contextRef="#ctx0" brushRef="#br0" timeOffset="2">232 71 5297 0 0,'-17'8'10783'0'0,"2"12"-7004"0"0,-8 29-4522 0 0,18-37 1653 0 0,-1 4-1029 0 0,-11 23 419 0 0,3-23-2954 0 0,14-16 2437 0 0,0 0-1 0 0,-1 0 1 0 0,1 0-1 0 0,0 0 1 0 0,0 0 0 0 0,0 0-1 0 0,0 0 1 0 0,0 0-1 0 0,-1 0 1 0 0,1 0-1 0 0,0 0 1 0 0,0 0 0 0 0,0 0-1 0 0,0-1 1 0 0,0 1-1 0 0,-1 0 1 0 0,1 0-1 0 0,-1-1-1956 0 0,1 1 1957 0 0,0 0-1 0 0,0-1 1 0 0,0 1 0 0 0,0 0-1 0 0,0 0 1 0 0,0 0-1 0 0,0 0 1 0 0,0 0-1 0 0,0-1 1 0 0,0 1 0 0 0,0 0-1 0 0,0 0 1 0 0,0 0-1 0 0,0 0 1 0 0,0-1-1 0 0,0 1 1 0 0,0 0 0 0 0,0 0-1 0 0,0 0 1 0 0,0 0-1 0 0,0 0 1 0 0,1-1 0 0 0,-1 1-1 0 0,0 0 1 0 0,0-2-837 0 0,0-3-3914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8 13723 0 0,'0'0'181'0'0,"0"1"1"0"0,0-1-1 0 0,-1 0 1 0 0,1 1-1 0 0,0-1 0 0 0,0 0 1 0 0,0 1-1 0 0,0-1 1 0 0,-1 0-1 0 0,1 1 1 0 0,0-1-1 0 0,0 0 0 0 0,0 1 1 0 0,0-1-1 0 0,0 0 1 0 0,0 1-1 0 0,0-1 0 0 0,0 1 1 0 0,0-1-1 0 0,0 0 1 0 0,0 1-1 0 0,0-1 0 0 0,0 0 1 0 0,0 1-1 0 0,1-1 1 0 0,-1 0-1 0 0,0 1 1 0 0,0-1-1 0 0,0 0 0 0 0,0 1 1 0 0,1-1-1 0 0,-1 1 1 0 0,14 12 2166 0 0,26 11-2301 0 0,-32-19 306 0 0,38 17-3404 0 0,-30-18-1564 0 0,0-4-3305 0 0,-8-1 1224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52 6433 0 0,'-2'-4'12573'0'0,"12"-1"-8198"0"0,22-1-6087 0 0,-20 4 2772 0 0,39-8-3315 0 0,-34 8-2858 0 0,0 1-4859 0 0,-14 1 4591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120 36 7418 0 0,'-13'4'7660'0'0,"3"8"-3894"0"0,-3 23-3027 0 0,-3 4-360 0 0,14-37-335 0 0,1 1-8 0 0,-1-1 0 0 0,1 0-1 0 0,-1 0 1 0 0,0 1 0 0 0,1-1-1 0 0,-1 0 1 0 0,0 0 0 0 0,0-1-1 0 0,0 1 1 0 0,-1 0 0 0 0,1-1 0 0 0,0 1-1 0 0,0-1 1 0 0,-1 0 0 0 0,1 0-1 0 0,-1 0 1 0 0,1 0 0 0 0,-5 1-1 0 0,39-25 411 0 0,-22 20-186 0 0,-1 1 1 0 0,0 0-1 0 0,1 0 1 0 0,-1 1 0 0 0,1 0-1 0 0,-1 1 1 0 0,16 1-1 0 0,22-2-181 0 0,-28 1-522 0 0,10-2-4267 0 0,-12-5-6685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16 15755 0 0,'-3'22'7388'0'0,"7"94"-6184"0"0,21 129 561 0 0,-20-162-3029 0 0,0-96-8541 0 0,6-23-1967 0 0,-11 27 8509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99 11610 0 0,'-1'0'188'0'0,"1"-1"-1"0"0,0 1 1 0 0,0 0-1 0 0,0 0 1 0 0,-1-1-1 0 0,1 1 1 0 0,0 0-1 0 0,0-1 1 0 0,0 1-1 0 0,-1-1 1 0 0,1 1-1 0 0,0 0 1 0 0,0-1-1 0 0,0 1 1 0 0,0 0-1 0 0,0-1 1 0 0,0 1-1 0 0,0-1 1 0 0,0 1-1 0 0,0 0 1 0 0,0-1-1 0 0,0 1 1 0 0,0-1-1 0 0,0 1 1 0 0,0 0-1 0 0,1-1 1 0 0,-1 1-1 0 0,0 0 1 0 0,0-1-1 0 0,0 1 1 0 0,0 0-1 0 0,1-1 1 0 0,-1 1-1 0 0,0 0 1 0 0,0-1-1 0 0,1 1 1 0 0,-1 0-1 0 0,1-1 1 0 0,19-12 1963 0 0,25-4-2298 0 0,-19 11-2514 0 0,-1-2-7471 0 0,-19 5 3022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30 7290 0 0,'-3'2'604'0'0,"1"0"0"0"0,0-1 1 0 0,-1 1-1 0 0,1 1 1 0 0,0-1-1 0 0,0 0 0 0 0,0 0 1 0 0,1 1-1 0 0,-1-1 1 0 0,1 1-1 0 0,-1 0 1 0 0,1-1-1 0 0,0 1 0 0 0,0 0 1 0 0,0 0-1 0 0,0 0 1 0 0,0-1-1 0 0,1 1 1 0 0,-1 0-1 0 0,1 6 0 0 0,3 25 787 0 0,4 0-3816 0 0,-2-14-1460 0 0,-3-2-7495 0 0,-2-13 7705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9850 0 0,'3'69'4193'0'0,"-1"-47"-6767"0"0,0 1-4381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47 10810 0 0,'-16'0'5412'0'0,"21"1"-3989"0"0,12-2-4887 0 0,0-5-5785 0 0,-12 3 4325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23 1920 0 0,'-9'3'11220'0'0,"0"6"-4588"0"0,-6 20-2532 0 0,11-21-4141 0 0,1 0 1 0 0,1 0-1 0 0,0 0 0 0 0,0 0 0 0 0,-1 10 1 0 0,2 15 167 0 0,3 57 248 0 0,-2-85-361 0 0,1 1 0 0 0,0-1 0 0 0,0 1 0 0 0,1-1-1 0 0,-1 0 1 0 0,1 1 0 0 0,0-1 0 0 0,1 0 0 0 0,-1 0 0 0 0,1 0 0 0 0,0-1 0 0 0,7 9 0 0 0,-9-12-12 0 0,-1 0 1 0 0,1-1 0 0 0,0 1 0 0 0,-1 0 0 0 0,1-1 0 0 0,0 1 0 0 0,0-1 0 0 0,0 1-1 0 0,-1-1 1 0 0,1 0 0 0 0,0 1 0 0 0,0-1 0 0 0,0 0 0 0 0,0 0 0 0 0,0 1 0 0 0,-1-1-1 0 0,1 0 1 0 0,0 0 0 0 0,0 0 0 0 0,0 0 0 0 0,0 0 0 0 0,0 0 0 0 0,0 0 0 0 0,0 0 0 0 0,0-1-1 0 0,0 1 1 0 0,-1 0 0 0 0,1 0 0 0 0,0-1 0 0 0,0 1 0 0 0,1-1 0 0 0,1-2-1 0 0,0 1 0 0 0,-1 0 0 0 0,1-1 0 0 0,0 1 0 0 0,-1-1 1 0 0,0 0-1 0 0,0 0 0 0 0,4-5 0 0 0,0-3-1 0 0,0-1 1 0 0,-1 0-1 0 0,0 0 1 0 0,3-14-1 0 0,-6 16-13 0 0,2-4 3 0 0,-1-1 0 0 0,0 1 0 0 0,0-27-1 0 0,-3 35 20 0 0,-1 1 0 0 0,0-1 0 0 0,0 0 0 0 0,0 0 0 0 0,0 1 0 0 0,-1-1 0 0 0,0 1 0 0 0,-1-1 0 0 0,1 1 0 0 0,-1 0-1 0 0,0 0 1 0 0,-6-9 0 0 0,-23-20 736 0 0,11 24-2263 0 0,20 10 1170 0 0,1 0 1 0 0,-1 0-1 0 0,0 0 1 0 0,0 0-1 0 0,0 0 1 0 0,1 1-1 0 0,-1-1 1 0 0,0 0-1 0 0,0 0 1 0 0,0 1-1 0 0,1-1 1 0 0,-1 0-1 0 0,0 1 1 0 0,0-1-1 0 0,1 1 1 0 0,-1-1-1 0 0,0 1 1 0 0,1-1-1 0 0,-1 1 1 0 0,1-1-1 0 0,-1 1 1 0 0,1 0-1 0 0,-1-1 1 0 0,0 2-1 0 0,-1 2-7030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7 12443 0 0,'-1'0'362'0'0,"0"0"-1"0"0,0 0 1 0 0,0-1 0 0 0,0 1 0 0 0,0 0 0 0 0,0 0 0 0 0,0 0 0 0 0,0 0-1 0 0,0 0 1 0 0,0 0 0 0 0,0 0 0 0 0,0 0 0 0 0,0 1 0 0 0,0-1 0 0 0,0 0-1 0 0,0 1 1 0 0,0-1 0 0 0,-1 1 0 0 0,-4 13 3175 0 0,13 34-4941 0 0,-1-11-7832 0 0,-6-36 8729 0 0,0 1 1 0 0,0-1 0 0 0,-1 0-1 0 0,1 1 1 0 0,-1-1 0 0 0,1 0-1 0 0,-1 1 1 0 0,0-1 0 0 0,1 0-1 0 0,-1 0 1 0 0,0 0 0 0 0,0 0-1 0 0,0 1 1 0 0,0-1 0 0 0,0 0-1 0 0,0-1 1 0 0,-2 3 0 0 0,-2 0-2587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47 4577 0 0,'0'-1'484'0'0,"-1"1"0"0"0,1 0 0 0 0,-1 0 0 0 0,1 0 0 0 0,-1 0-1 0 0,1-1 1 0 0,-1 1 0 0 0,0 0 0 0 0,1 0 0 0 0,-1 0 0 0 0,1 0 0 0 0,-1 0 0 0 0,1 0 0 0 0,-1 0 0 0 0,1 0 0 0 0,-1 1-1 0 0,0-1 1 0 0,1 0 0 0 0,-1 0 0 0 0,1 0 0 0 0,-1 1 0 0 0,1-1 0 0 0,-1 0 0 0 0,1 0 0 0 0,-1 1 0 0 0,1-1-1 0 0,-1 1 1 0 0,1 1 2301 0 0,16-7-2415 0 0,-14 4-256 0 0,49-17 783 0 0,-49 18-867 0 0,0-1 1 0 0,0 0 0 0 0,0 1 0 0 0,1 0 0 0 0,-1-1-1 0 0,0 1 1 0 0,0 0 0 0 0,1 0 0 0 0,-1 0 0 0 0,0 0-1 0 0,1 1 1 0 0,-1-1 0 0 0,0 1 0 0 0,0-1-1 0 0,0 1 1 0 0,1 0 0 0 0,-1-1 0 0 0,0 1 0 0 0,0 1-1 0 0,2 0 1 0 0,-3-1-7 0 0,-1 0 0 0 0,1 0-1 0 0,-1 0 1 0 0,1 1 0 0 0,-1-1-1 0 0,1 0 1 0 0,-1 0 0 0 0,0 0-1 0 0,1 0 1 0 0,-1 1 0 0 0,0-1-1 0 0,0 0 1 0 0,0 0 0 0 0,0 1-1 0 0,0-1 1 0 0,0 0 0 0 0,0 0-1 0 0,-1 0 1 0 0,1 1 0 0 0,0-1-1 0 0,-1 0 1 0 0,1 0 0 0 0,-1 0-1 0 0,1 0 1 0 0,-1 0 0 0 0,0 1-1 0 0,0 0 1 0 0,-26 36 63 0 0,15-22-422 0 0,7-10 439 0 0,-1-3-4306 0 0,6-3 3916 0 0,0 0 0 0 0,0 0 1 0 0,-1 0-1 0 0,1 0 0 0 0,0 0 1 0 0,-1-1-1 0 0,1 1 0 0 0,0 0 1 0 0,0 0-1 0 0,-1 0 0 0 0,1 0 1 0 0,0 0-1 0 0,0-1 0 0 0,-1 1 1 0 0,1 0-1 0 0,0 0 0 0 0,0 0 1 0 0,0-1-1 0 0,0 1 0 0 0,-1 0 1 0 0,1 0-1 0 0,0-1 0 0 0,0 1 1 0 0,0 0-1 0 0,0-1 0 0 0,0 1 1 0 0,0 0-1 0 0,0 0 0 0 0,-1-1 1 0 0,1 1-1 0 0,0 0 0 0 0,0-1 1 0 0,0 1-1 0 0,0 0 0 0 0,0 0 1 0 0,0-1-1 0 0,1 1 0 0 0,-1 0 1 0 0,0-1-1 0 0,0 1 0 0 0,0 0 1 0 0,0 0-1 0 0,0-1 0 0 0,0 1 1 0 0,0 0-1 0 0,1 0 0 0 0,-1-1 1 0 0,1-4-5250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35 15715 0 0,'0'0'89'0'0,"0"0"0"0"0,0 0-1 0 0,0 0 1 0 0,0 1 0 0 0,0-1 0 0 0,0 0-1 0 0,0 0 1 0 0,0 0 0 0 0,0 0-1 0 0,0 0 1 0 0,0 0 0 0 0,0 0 0 0 0,0 0-1 0 0,0 1 1 0 0,0-1 0 0 0,0 0-1 0 0,0 0 1 0 0,0 0 0 0 0,0 0-1 0 0,0 0 1 0 0,0 0 0 0 0,0 0 0 0 0,0 1-1 0 0,0-1 1 0 0,0 0 0 0 0,0 0-1 0 0,0 0 1 0 0,0 0 0 0 0,0 0 0 0 0,0 0-1 0 0,-1 0 1 0 0,1 0 0 0 0,0 0-1 0 0,0 0 1 0 0,0 0 0 0 0,0 1-1 0 0,0-1 1 0 0,0 0 0 0 0,0 0 0 0 0,0 0-1 0 0,0 0 1 0 0,-1 0 0 0 0,1 0-1 0 0,0 0 1 0 0,0 0 0 0 0,0 0 0 0 0,0 0-1 0 0,0 0 1 0 0,0 0 0 0 0,0 0-1 0 0,-1 0 1 0 0,1 0 0 0 0,0 0 0 0 0,0 0-1 0 0,0 0 1 0 0,0 0 0 0 0,0 0-1 0 0,0 0 1 0 0,0 0 0 0 0,0 0-1 0 0,-1-1 1 0 0,1 1 0 0 0,0 0 0 0 0,0 0-1 0 0,12 7 1468 0 0,23 8-2215 0 0,-32-14 1017 0 0,10 4-387 0 0,27 13-4526 0 0,-39-17 3624 0 0,1 0 0 0 0,-1 0 0 0 0,0 0 0 0 0,1 0-1 0 0,-1 0 1 0 0,0 1 0 0 0,0-1 0 0 0,0 0 0 0 0,0 1 0 0 0,0-1-1 0 0,0 1 1 0 0,0-1 0 0 0,0 2 0 0 0,1 2-4177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26 15443 0 0,'28'-1'6991'0'0,"27"-1"-5006"0"0,10-3-5072 0 0,-6-1-5136 0 0,-52 5 5618 0 0,3 0-1868 0 0,-13 3 4938 0 0,0-1 409 0 0,-1 1 0 0 0,1-1 0 0 0,0 1 0 0 0,0 0 0 0 0,0 0 0 0 0,0 0 0 0 0,0 1 0 0 0,0-1 0 0 0,-3 4 1 0 0,-1 2-473 0 0,1-1 0 0 0,-2 0 0 0 0,1-1 0 0 0,-1 0 0 0 0,0 0 0 0 0,0 0 0 0 0,-10 4 0 0 0,-8 7-187 0 0,43-19 28 0 0,0 1 0 0 0,1 2 0 0 0,-1-1 1 0 0,0 2-1 0 0,18 4 0 0 0,-34-6-222 0 0,0 0 1 0 0,0 0-1 0 0,-1 0 1 0 0,1 1-1 0 0,0-1 1 0 0,0 1-1 0 0,0-1 1 0 0,0 0-1 0 0,0 1 1 0 0,-1-1-1 0 0,1 1 1 0 0,0 0-1 0 0,0-1 1 0 0,-1 1-1 0 0,1 0 1 0 0,-1-1-1 0 0,1 1 1 0 0,0 0-1 0 0,-1 0 1 0 0,1 1 0 0 0,-1-2-9 0 0,0 1 0 0 0,0 0 0 0 0,0-1 1 0 0,0 1-1 0 0,0 0 0 0 0,0-1 0 0 0,-1 1 1 0 0,1 0-1 0 0,0-1 0 0 0,0 1 0 0 0,-1-1 1 0 0,1 1-1 0 0,0 0 0 0 0,-1-1 1 0 0,1 1-1 0 0,-1-1 0 0 0,1 1 0 0 0,-1-1 1 0 0,1 1-1 0 0,-1-1 0 0 0,0 1 0 0 0,-48 26 307 0 0,21-12-95 0 0,27-14-194 0 0,0-1-1 0 0,1 1 1 0 0,-1 0 0 0 0,0-1-1 0 0,0 1 1 0 0,0 0-1 0 0,1-1 1 0 0,-1 1 0 0 0,0 0-1 0 0,1 0 1 0 0,-1 0-1 0 0,1 0 1 0 0,-1 0 0 0 0,1 0-1 0 0,-1 0 1 0 0,1 0-1 0 0,-1 0 1 0 0,1 0 0 0 0,0 0-1 0 0,0 0 1 0 0,-1 0-1 0 0,1 0 1 0 0,0 0 0 0 0,0 0-1 0 0,0 0 1 0 0,0 0-1 0 0,0 0 1 0 0,1 0 0 0 0,-1 0-1 0 0,0 0 1 0 0,0 0-1 0 0,1 0 1 0 0,-1 0 0 0 0,1 0-1 0 0,-1 0 1 0 0,1 0-1 0 0,-1 0 1 0 0,1 0 0 0 0,-1 0-1 0 0,1-1 1 0 0,0 1-1 0 0,-1 0 1 0 0,1 0 0 0 0,0-1-1 0 0,1 2 1 0 0,0-1-18 0 0,1 0 0 0 0,-1 0 0 0 0,0 0 0 0 0,1 0 1 0 0,-1 0-1 0 0,1 0 0 0 0,0-1 0 0 0,-1 0 0 0 0,1 1 0 0 0,-1-1 0 0 0,1 0 1 0 0,0 0-1 0 0,-1 0 0 0 0,1-1 0 0 0,0 1 0 0 0,-1 0 0 0 0,5-2 1 0 0,4-3-748 0 0,-1 0-1 0 0,0 0 1 0 0,0-1 0 0 0,0 0 0 0 0,9-8 0 0 0,40-42-12819 0 0,-50 45 8459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30 5489 0 0,'11'4'9279'0'0,"7"-5"-4700"0"0,-14 1-4472 0 0,0 0 0 0 0,-1 0 0 0 0,1 0 1 0 0,0 0-1 0 0,-1 0 0 0 0,1 1 0 0 0,0-1 1 0 0,4 3-1 0 0,-7-3-90 0 0,0 1 0 0 0,0 0 0 0 0,0 0 0 0 0,-1-1 1 0 0,1 1-1 0 0,0 0 0 0 0,-1 0 0 0 0,1 0 0 0 0,0 0 0 0 0,-1 0 1 0 0,1 0-1 0 0,-1 0 0 0 0,0 0 0 0 0,1 0 0 0 0,-1 0 0 0 0,0 0 1 0 0,1 0-1 0 0,-1 0 0 0 0,0 0 0 0 0,0 0 0 0 0,0 0 0 0 0,0 0 1 0 0,0 0-1 0 0,0 1 0 0 0,0-1 0 0 0,-1 0 0 0 0,1 0 0 0 0,0 0 1 0 0,-1 0-1 0 0,1 0 0 0 0,0 0 0 0 0,-1 0 0 0 0,1 0 0 0 0,-1 0 1 0 0,-1 1-1 0 0,0 4 28 0 0,-1-1-1 0 0,0 0 1 0 0,0 0 0 0 0,0 0 0 0 0,0 0 0 0 0,-1-1 0 0 0,0 0-1 0 0,0 1 1 0 0,0-1 0 0 0,-1 0 0 0 0,1-1 0 0 0,-6 4 0 0 0,9-6 16 0 0,-1 0 0 0 0,1 0 0 0 0,-1 0 0 0 0,1 0 1 0 0,0 0-1 0 0,0 0 0 0 0,0 0 0 0 0,0 1 0 0 0,0-1 1 0 0,0 0-1 0 0,0 1 0 0 0,0-1 0 0 0,0 1 0 0 0,1-1 1 0 0,-1 1-1 0 0,0 0 0 0 0,1-1 0 0 0,-1 1 0 0 0,1-1 1 0 0,0 1-1 0 0,0 0 0 0 0,0 0 0 0 0,-1-1 0 0 0,1 1 1 0 0,1 0-1 0 0,-1-1 0 0 0,0 1 0 0 0,0 0 0 0 0,1-1 1 0 0,-1 1-1 0 0,1-1 0 0 0,-1 1 0 0 0,1 0 0 0 0,0-1 1 0 0,-1 1-1 0 0,1-1 0 0 0,0 0 0 0 0,0 1 0 0 0,0-1 1 0 0,2 2-1 0 0,-1-1-51 0 0,0 0 0 0 0,0 0 1 0 0,0-1-1 0 0,0 1 1 0 0,0-1-1 0 0,0 1 0 0 0,1-1 1 0 0,-1 0-1 0 0,0 0 0 0 0,1 0 1 0 0,-1 0-1 0 0,1 0 0 0 0,-1-1 1 0 0,1 1-1 0 0,-1-1 0 0 0,1 1 1 0 0,0-1-1 0 0,-1 0 0 0 0,1 0 1 0 0,0 0-1 0 0,-1 0 0 0 0,1-1 1 0 0,-1 1-1 0 0,1-1 1 0 0,0 0-1 0 0,2 0 0 0 0,25-16-891 0 0,-2-2-3361 0 0,4-13-9678 0 0,-27 26 8670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53 9698 0 0,'7'-3'8987'0'0,"13"-5"-5413"0"0,62-17-7142 0 0,-70 25-1484 0 0,-1 4-3575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13 159 14395 0 0,'1'0'1803'0'0,"20"0"3666"0"0,16-1-3909 0 0,4-5-6268 0 0,-9-8-8627 0 0,-29 10 8159 0 0</inkml:trace>
  <inkml:trace contextRef="#ctx0" brushRef="#br0" timeOffset="1">159 2 14555 0 0,'-1'0'326'0'0,"0"0"-1"0"0,0 0 1 0 0,0 0-1 0 0,1 0 0 0 0,-1 0 1 0 0,0 1-1 0 0,0-1 1 0 0,0 0-1 0 0,0 0 1 0 0,1 1-1 0 0,-1-1 1 0 0,0 1-1 0 0,0-1 1 0 0,1 1-1 0 0,-1-1 1 0 0,0 1-1 0 0,1-1 1 0 0,-1 1-1 0 0,0-1 0 0 0,1 1 1 0 0,-1 0-1 0 0,1-1 1 0 0,-1 2-1 0 0,-5 24 2731 0 0,13 39-3127 0 0,-4-42 823 0 0,6 26-1190 0 0,-1-7-4955 0 0,-6-21-1249 0 0,-3 0-3733 0 0,0-14 7128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6:52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76 11618 0 0,'0'0'133'0'0,"0"0"-1"0"0,-1 0 0 0 0,1 0 0 0 0,0 0 0 0 0,0 0 0 0 0,-1 0 1 0 0,1 0-1 0 0,0-1 0 0 0,0 1 0 0 0,0 0 0 0 0,0 0 0 0 0,-1 0 0 0 0,1 0 1 0 0,0-1-1 0 0,0 1 0 0 0,0 0 0 0 0,0 0 0 0 0,0 0 0 0 0,0 0 1 0 0,-1-1-1 0 0,1 1 0 0 0,0 0 0 0 0,0 0 0 0 0,0-1 0 0 0,0 1 0 0 0,0 0 1 0 0,0 0-1 0 0,0 0 0 0 0,0-1 0 0 0,0 1 0 0 0,0 0 0 0 0,0 0 1 0 0,0-1-1 0 0,0 1 0 0 0,0 0 0 0 0,0 0 0 0 0,0 0 0 0 0,0-1 0 0 0,0 1 1 0 0,1 0-1 0 0,-1 0 0 0 0,0-1 0 0 0,0 1 0 0 0,0 0 0 0 0,0 0 1 0 0,0 0-1 0 0,0 0 0 0 0,1-1 0 0 0,-1 1 0 0 0,0 0 0 0 0,0 0 0 0 0,0 0 1 0 0,1 0-1 0 0,-1 0 0 0 0,0 0 0 0 0,0-1 0 0 0,0 1 0 0 0,1 0 1 0 0,-1 0-1 0 0,24-11 2095 0 0,30-2-1648 0 0,-44 13-423 0 0,-1 0 1 0 0,0 1-1 0 0,0 0 0 0 0,0 0 0 0 0,0 1 0 0 0,12 3 1 0 0,-21-4-112 0 0,1 0-1 0 0,0 0 1 0 0,-1 0 0 0 0,1 1 0 0 0,0-1 0 0 0,-1 0 0 0 0,1 0-1 0 0,-1 1 1 0 0,0-1 0 0 0,1 0 0 0 0,-1 1 0 0 0,0-1 0 0 0,0 0 0 0 0,0 1-1 0 0,0-1 1 0 0,0 0 0 0 0,0 1 0 0 0,-1 1 0 0 0,-3 35 765 0 0,2-30-664 0 0,2 23 227 0 0,2-16-305 0 0,-2-15-71 0 0,0 0 0 0 0,0 1-1 0 0,0-1 1 0 0,0 0-1 0 0,0 0 1 0 0,0 0 0 0 0,0 0-1 0 0,0 0 1 0 0,0 0 0 0 0,0 1-1 0 0,0-1 1 0 0,0 0 0 0 0,0 0-1 0 0,0 0 1 0 0,0 0-1 0 0,0 0 1 0 0,0 0 0 0 0,0 1-1 0 0,0-1 1 0 0,0 0 0 0 0,0 0-1 0 0,0 0 1 0 0,0 0 0 0 0,0 0-1 0 0,1 0 1 0 0,-1 0-1 0 0,0 0 1 0 0,0 0 0 0 0,0 1-1 0 0,0-1 1 0 0,0 0 0 0 0,0 0-1 0 0,0 0 1 0 0,0 0 0 0 0,1 0-1 0 0,-1 0 1 0 0,0 0-1 0 0,0 0 1 0 0,0 0 0 0 0,0 0-1 0 0,0 0 1 0 0,0 0 0 0 0,1 0-1 0 0,-1 0 1 0 0,0 0-1 0 0,0 0 1 0 0,0 0 0 0 0,0 0-1 0 0,0 0 1 0 0,0 0 0 0 0,1 0-1 0 0,-1 0 1 0 0,0 0 0 0 0,0 0-1 0 0,0 0 1 0 0,0 0-1 0 0,0-1 1 0 0,0 1 0 0 0,5-15-5361 0 0,-5-2-3549 0 0,-1 5 572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2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9690 0 0,'-2'4'317'0'0,"0"0"0"0"0,0 0-1 0 0,0 0 1 0 0,1 0 0 0 0,-1 0 0 0 0,1 0 0 0 0,0 0 0 0 0,0 1-1 0 0,0-1 1 0 0,1 0 0 0 0,0 1 0 0 0,0-1 0 0 0,0 0-1 0 0,0 1 1 0 0,0-1 0 0 0,1 0 0 0 0,2 7 0 0 0,-2-9-320 0 0,1 0 1 0 0,0-1-1 0 0,0 0 1 0 0,0 1-1 0 0,0-1 1 0 0,0 0-1 0 0,0 0 1 0 0,0 0-1 0 0,0 0 1 0 0,0 0-1 0 0,0-1 1 0 0,0 1-1 0 0,1-1 1 0 0,-1 1-1 0 0,5-1 1 0 0,45 2-62 0 0,-27-1 50 0 0,-19 0 274 0 0,1-1-1029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0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9162 0 0,'0'3'9356'0'0,"20"3"-7453"0"0,30 0-4591 0 0,1-10-9352 0 0,-47 4 7923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1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0 11594 0 0,'-3'2'272'0'0,"1"-1"-1"0"0,-1 1 0 0 0,1 0 1 0 0,0 0-1 0 0,0 0 0 0 0,-1 0 0 0 0,1 1 1 0 0,1-1-1 0 0,-1 0 0 0 0,0 1 0 0 0,0-1 1 0 0,1 1-1 0 0,0 0 0 0 0,-1 0 0 0 0,1-1 1 0 0,0 1-1 0 0,0 0 0 0 0,1 0 1 0 0,-1 0-1 0 0,1 0 0 0 0,-1 0 0 0 0,1 0 1 0 0,0 0-1 0 0,1 6 0 0 0,0 9-63 0 0,1 0 0 0 0,1 0 0 0 0,6 22 0 0 0,1 3 591 0 0,-5-30-615 0 0,2-15-3402 0 0,7-21-6167 0 0,-11 19 7758 0 0,1-5-4142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1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30 6161 0 0,'-13'-1'7449'0'0,"15"-2"-3184"0"0,22-5-2573 0 0,-7 4-1783 0 0,53-9-1232 0 0,-27 13-9383 0 0,-35 5 5281 0 0,-8-4 3411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1.8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12219 0 0,'12'-2'6409'0'0,"39"-1"-6557"0"0,-17 6-3189 0 0,17-11-7366 0 0,-40 5 6271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2.2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25 12195 0 0,'-1'-1'369'0'0,"1"0"0"0"0,-1 0 1 0 0,1 0-1 0 0,-1 0 0 0 0,1 0 1 0 0,-1 0-1 0 0,1 0 0 0 0,0 0 1 0 0,0 0-1 0 0,0-1 0 0 0,0 1 1 0 0,0 0-1 0 0,0 0 0 0 0,0 0 1 0 0,0 0-1 0 0,0-2 0 0 0,1 2-347 0 0,-1 1-1 0 0,1-1 0 0 0,-1 1 0 0 0,1 0 1 0 0,-1-1-1 0 0,1 1 0 0 0,0 0 1 0 0,-1-1-1 0 0,1 1 0 0 0,0 0 1 0 0,-1 0-1 0 0,1-1 0 0 0,0 1 0 0 0,-1 0 1 0 0,1 0-1 0 0,0 0 0 0 0,-1 0 1 0 0,1 0-1 0 0,0 0 0 0 0,-1 0 1 0 0,1 0-1 0 0,0 0 0 0 0,-1 0 0 0 0,1 1 1 0 0,0-1-1 0 0,-1 0 0 0 0,1 0 1 0 0,0 1-1 0 0,-1-1 0 0 0,1 0 1 0 0,-1 1-1 0 0,1-1 0 0 0,0 1 0 0 0,4 1-25 0 0,-1 1 0 0 0,0-1 0 0 0,1 1 0 0 0,-1-1-1 0 0,0 1 1 0 0,-1 1 0 0 0,1-1 0 0 0,-1 0 0 0 0,1 1-1 0 0,-1 0 1 0 0,0 0 0 0 0,0 0 0 0 0,-1 0-1 0 0,1 0 1 0 0,-1 0 0 0 0,0 1 0 0 0,0-1 0 0 0,0 1-1 0 0,-1-1 1 0 0,0 1 0 0 0,1 0 0 0 0,-2 0 0 0 0,1 0-1 0 0,0 0 1 0 0,-1-1 0 0 0,0 1 0 0 0,0 0-1 0 0,-1 0 1 0 0,-1 8 0 0 0,1-5 16 0 0,-1 0 1 0 0,0 0-1 0 0,0 0 0 0 0,-1 0 0 0 0,0-1 1 0 0,0 1-1 0 0,-1-1 0 0 0,0 0 1 0 0,0 0-1 0 0,-1 0 0 0 0,0 0 0 0 0,0-1 1 0 0,0 0-1 0 0,-1 0 0 0 0,0 0 1 0 0,0-1-1 0 0,-9 6 0 0 0,15-11-7 0 0,0 0 0 0 0,0-1-1 0 0,0 1 1 0 0,0 0 0 0 0,0-1-1 0 0,0 1 1 0 0,0 0 0 0 0,1-1 0 0 0,-1 1-1 0 0,0 0 1 0 0,0-1 0 0 0,0 1-1 0 0,0 0 1 0 0,0-1 0 0 0,-1 1 0 0 0,1 0-1 0 0,0-1 1 0 0,0 1 0 0 0,0 0-1 0 0,0-1 1 0 0,0 1 0 0 0,0 0 0 0 0,-1-1-1 0 0,1 1 1 0 0,0 0 0 0 0,0-1 0 0 0,0 1-1 0 0,-1 0 1 0 0,1 0 0 0 0,0-1-1 0 0,0 1 1 0 0,-1 0 0 0 0,1 0 0 0 0,0 0-1 0 0,0-1 1 0 0,-1 1 0 0 0,1 0-1 0 0,0 0 1 0 0,-1 0 0 0 0,1 0 0 0 0,0 0-1 0 0,-1 0 1 0 0,1 0 0 0 0,0 0-1 0 0,-1-1 1 0 0,1 1 0 0 0,0 0 0 0 0,-1 0-1 0 0,1 1 1 0 0,-1-1 0 0 0,1 0-1 0 0,0 0 1 0 0,-1 0 0 0 0,1 0 0 0 0,0 0-1 0 0,-1 0 1 0 0,1 0 0 0 0,0 0 0 0 0,0 1-1 0 0,-1-1 1 0 0,1 0 0 0 0,0 0-1 0 0,-1 1 1 0 0,14-28 173 0 0,-9 23-176 0 0,0 1 1 0 0,0-1-1 0 0,0 1 0 0 0,1 0 1 0 0,0 0-1 0 0,0 0 0 0 0,0 1 0 0 0,0 0 1 0 0,0 0-1 0 0,0 0 0 0 0,0 0 0 0 0,1 1 1 0 0,-1 0-1 0 0,10-1 0 0 0,-13 2 0 0 0,0 0-1 0 0,0 0 0 0 0,1 0 0 0 0,-1 1 1 0 0,0-1-1 0 0,0 1 0 0 0,0 0 0 0 0,0-1 1 0 0,0 1-1 0 0,0 0 0 0 0,0 0 0 0 0,0 0 1 0 0,0 0-1 0 0,0 0 0 0 0,-1 1 0 0 0,1-1 1 0 0,0 1-1 0 0,-1-1 0 0 0,1 1 0 0 0,-1-1 1 0 0,0 1-1 0 0,1 0 0 0 0,-1 0 0 0 0,0 0 1 0 0,0 0-1 0 0,0 0 0 0 0,0 0 0 0 0,0 0 1 0 0,-1 0-1 0 0,1 0 0 0 0,-1 0 0 0 0,1 0 1 0 0,-1 0-1 0 0,0 0 0 0 0,0 1 0 0 0,0-1 1 0 0,0 0-1 0 0,0 0 0 0 0,-1 3 0 0 0,1 3 95 0 0,-1 1-1 0 0,0 0 0 0 0,-1-1 1 0 0,0 1-1 0 0,-1-1 0 0 0,0 1 1 0 0,0-1-1 0 0,0 0 0 0 0,-1 0 1 0 0,0-1-1 0 0,-9 13 0 0 0,14-34-14463 0 0,2 6 9024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7:12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9 5089 0 0,'0'0'158'0'0,"0"0"-1"0"0,0 0 1 0 0,0 0 0 0 0,0 0-1 0 0,-1-1 1 0 0,1 1-1 0 0,0 0 1 0 0,0 0 0 0 0,0 0-1 0 0,0 0 1 0 0,0 0 0 0 0,0 0-1 0 0,0-1 1 0 0,0 1-1 0 0,0 0 1 0 0,0 0 0 0 0,0 0-1 0 0,0 0 1 0 0,0-1 0 0 0,0 1-1 0 0,0 0 1 0 0,0 0-1 0 0,0 0 1 0 0,0 0 0 0 0,0 0-1 0 0,0-1 1 0 0,0 1-1 0 0,0 0 1 0 0,0 0 0 0 0,0 0-1 0 0,0 0 1 0 0,0 0 0 0 0,1-1-1 0 0,-1 1 1 0 0,0 0-1 0 0,0 0 1 0 0,0 0 0 0 0,0 0-1 0 0,0 0 1 0 0,0 0 0 0 0,0 0-1 0 0,1 0 1 0 0,-1-1-1 0 0,0 1 1 0 0,0 0 0 0 0,0 0-1 0 0,0 0 1 0 0,0 0 0 0 0,1 0-1 0 0,-1 0 1 0 0,0 0-1 0 0,0 0 1 0 0,0 0 0 0 0,0 0-1 0 0,1 0 1 0 0,-1 0 0 0 0,0 0-1 0 0,18-2 3166 0 0,-15 2-3159 0 0,1 0 0 0 0,0 0 0 0 0,-1 0 0 0 0,1 1 0 0 0,-1-1 0 0 0,1 1 0 0 0,-1 0 0 0 0,1 0 0 0 0,3 2-1 0 0,0 3-10 0 0,1 0 1 0 0,-1 1-1 0 0,-1 0 0 0 0,1 0 0 0 0,-1 0 0 0 0,-1 1 0 0 0,1 0 0 0 0,-1 0 0 0 0,-1 0 0 0 0,0 1 0 0 0,0 0 0 0 0,0 0 0 0 0,-1 0 0 0 0,0 0 0 0 0,1 11 0 0 0,-2-7 43 0 0,0 0 0 0 0,-1 0 0 0 0,0 0 0 0 0,-1 0 0 0 0,0 0 0 0 0,-1 0 0 0 0,-1 0 0 0 0,0-1 0 0 0,-1 1 0 0 0,-6 19 0 0 0,-36 73-513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8:15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55 3361 0 0,'9'-3'8874'0'0,"-14"114"-3001"0"0,1 34-5226 0 0,14 258-182 0 0,4 77-209 0 0,-12-441-293 0 0,8 221 1422 0 0,-10-259-1374 0 0,0-1-1 0 0,1 1 1 0 0,-1-1-1 0 0,1 0 1 0 0,0 1-1 0 0,-1-1 1 0 0,1 1-1 0 0,-1-1 0 0 0,1 0 1 0 0,0 1-1 0 0,-1-1 1 0 0,1 0-1 0 0,0 0 1 0 0,-1 0-1 0 0,1 0 1 0 0,0 1-1 0 0,-1-1 0 0 0,1 0 1 0 0,0 0-1 0 0,0 0 1 0 0,-1 0-1 0 0,1 0 1 0 0,0-1-1 0 0,-1 1 1 0 0,1 0-1 0 0,0 0 0 0 0,-1 0 1 0 0,1-1-1 0 0,0 1 1 0 0,-1 0-1 0 0,1 0 1 0 0,0-1-1 0 0,41-12 105 0 0,-17 6-16 0 0,-1 1-95 0 0,0 2 0 0 0,0 0-1 0 0,0 2 1 0 0,0 1-1 0 0,0 0 1 0 0,0 2 0 0 0,0 1-1 0 0,0 1 1 0 0,0 1 0 0 0,26 7-1 0 0,-22-4-20 0 0,1-1 0 0 0,-1-1 0 0 0,47 1 0 0 0,-1 1 4 0 0,9 1 22 0 0,40 5-30 0 0,31 5 33 0 0,-153-17-5 0 0,0-1 0 0 0,0 0 0 0 0,0 1 0 0 0,0-1 1 0 0,0 0-1 0 0,0 0 0 0 0,0 0 0 0 0,0 0 0 0 0,0 0 0 0 0,1 0 0 0 0,-1 0 0 0 0,0-1 1 0 0,0 1-1 0 0,0 0 0 0 0,0 0 0 0 0,0-1 0 0 0,0 1 0 0 0,0-1 0 0 0,0 1 0 0 0,0-1 1 0 0,-1 1-1 0 0,1-1 0 0 0,0 0 0 0 0,0 1 0 0 0,0-1 0 0 0,0 0 0 0 0,-1 0 0 0 0,1 1 1 0 0,0-1-1 0 0,-1 0 0 0 0,1 0 0 0 0,-1 0 0 0 0,1 0 0 0 0,-1 0 0 0 0,1 0 1 0 0,-1 0-1 0 0,1-1 0 0 0,0-6 38 0 0,0 1 0 0 0,0 0-1 0 0,-1 0 1 0 0,0-1 0 0 0,-1-7 0 0 0,1-18-70 0 0,9-263 160 0 0,-11 194-119 0 0,13-105 1 0 0,-4 132-7 0 0,-4 0-1 0 0,-8-100 1 0 0,-33-149 153 0 0,31 287-15 0 0,5 28-104 0 0,0 0-1 0 0,0-1 1 0 0,0 0 0 0 0,2 0 0 0 0,-1 1 0 0 0,1-1 0 0 0,0 0 0 0 0,1 0 0 0 0,3-14 0 0 0,2 14-339 0 0,-3 9-4130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8:2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79 872 0 0,'18'0'11269'0'0,"7"1"-5569"0"0,117 1-3805 0 0,148-15-1753 0 0,-219 5-150 0 0,-35 4 10 0 0,0 0 0 0 0,73 4 0 0 0,-88 1 31 0 0,0-1 1 0 0,0-1-1 0 0,0-1 0 0 0,33-7 0 0 0,-25 4-17 0 0,-21 4-9 0 0,-1 1 1 0 0,0 0-1 0 0,0 1 1 0 0,0-1-1 0 0,1 1 0 0 0,-1 1 1 0 0,8 2-1 0 0,36 4 30 0 0,-35-5-244 0 0,3-1 819 0 0,-18-2-749 0 0,-1-1 1 0 0,1 1 0 0 0,-1 0-1 0 0,1-1 1 0 0,-1 1 0 0 0,1 0-1 0 0,-1-1 1 0 0,1 1 0 0 0,-1-1-1 0 0,1 1 1 0 0,-1-1 0 0 0,0 1-1 0 0,1-1 1 0 0,-1 1 0 0 0,0-1 0 0 0,1 0-1 0 0,-1 1 1 0 0,0-1 0 0 0,0 1-1 0 0,1-1 1 0 0,-1 0 0 0 0,0 1-1 0 0,0-1 1 0 0,0 0 0 0 0,0 1-1 0 0,0-1 1 0 0,0 0 0 0 0,0 1-1 0 0,0-1 1 0 0,0 0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8:21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136 75 2112 0 0,'-3'-30'9596'0'0,"3"28"-9468"0"0,-1 0 0 0 0,1 0 0 0 0,-1 0-1 0 0,0-1 1 0 0,0 1 0 0 0,1 0-1 0 0,-1 0 1 0 0,-1 0 0 0 0,1 0 0 0 0,0 0-1 0 0,0 0 1 0 0,-1 1 0 0 0,1-1-1 0 0,-1 0 1 0 0,0 1 0 0 0,1-1 0 0 0,-1 1-1 0 0,-2-2 1 0 0,2 2-114 0 0,-1 0-1 0 0,1 0 1 0 0,0 0 0 0 0,0 1 0 0 0,-1-1-1 0 0,1 1 1 0 0,0-1 0 0 0,-1 1-1 0 0,1 0 1 0 0,0 0 0 0 0,-1 0 0 0 0,1 0-1 0 0,-1 1 1 0 0,1-1 0 0 0,0 0 0 0 0,-1 1-1 0 0,1 0 1 0 0,0 0 0 0 0,0-1-1 0 0,-1 1 1 0 0,1 0 0 0 0,0 1 0 0 0,0-1-1 0 0,0 0 1 0 0,0 1 0 0 0,1-1-1 0 0,-1 1 1 0 0,0-1 0 0 0,-2 3 0 0 0,3-1-11 0 0,-1 0 0 0 0,0 0 0 0 0,1 0 1 0 0,0 0-1 0 0,-1 0 0 0 0,1 0 1 0 0,1 0-1 0 0,-1 0 0 0 0,0 0 1 0 0,1 0-1 0 0,-1 0 0 0 0,1 1 0 0 0,0-1 1 0 0,0 0-1 0 0,0 0 0 0 0,1 1 1 0 0,-1-1-1 0 0,1 0 0 0 0,0 0 1 0 0,-1 0-1 0 0,3 5 0 0 0,-2-7 15 0 0,-1 0 0 0 0,0 0 0 0 0,1 1-1 0 0,-1-1 1 0 0,1 0 0 0 0,-1 0 0 0 0,1 0 0 0 0,0 0 0 0 0,-1 0-1 0 0,1 0 1 0 0,0 0 0 0 0,0-1 0 0 0,-1 1 0 0 0,1 0 0 0 0,0 0-1 0 0,0-1 1 0 0,0 1 0 0 0,0 0 0 0 0,0-1 0 0 0,0 1 0 0 0,0-1 0 0 0,0 1-1 0 0,0-1 1 0 0,1 1 0 0 0,-1-1 0 0 0,0 0 0 0 0,0 0 0 0 0,0 0-1 0 0,0 1 1 0 0,1-1 0 0 0,-1 0 0 0 0,0-1 0 0 0,0 1 0 0 0,0 0-1 0 0,0 0 1 0 0,1 0 0 0 0,-1-1 0 0 0,0 1 0 0 0,0 0 0 0 0,0-1-1 0 0,0 1 1 0 0,0-1 0 0 0,1 0 0 0 0,7-4 63 0 0,0-1 0 0 0,-1 0 0 0 0,0-1 0 0 0,10-10 0 0 0,12-8 84 0 0,-39 90 721 0 0,1-36-47 0 0,2 0 1 0 0,2 0-1 0 0,-3 57 1 0 0,15-97-13586 0 0,-7 5 6234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8:23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12 388 4769 0 0,'-1'-2'156'0'0,"0"1"0"0"0,0-1 0 0 0,1 1 0 0 0,-1-1 0 0 0,1 0 0 0 0,0 0 0 0 0,-1 1-1 0 0,1-1 1 0 0,0 0 0 0 0,0 0 0 0 0,0 1 0 0 0,0-1 0 0 0,0 0 0 0 0,1 0 0 0 0,-1 1 0 0 0,0-1 0 0 0,2-3 0 0 0,12-40 1971 0 0,-8 28-365 0 0,2-3-1236 0 0,1 0 0 0 0,1 1 0 0 0,1 0-1 0 0,1 1 1 0 0,0 0 0 0 0,29-31 0 0 0,-33 40-439 0 0,1-1 0 0 0,0 1 1 0 0,1 1-1 0 0,0 0 0 0 0,0 0 0 0 0,1 1 1 0 0,0 0-1 0 0,0 1 0 0 0,1 0 0 0 0,0 1 1 0 0,0 0-1 0 0,0 1 0 0 0,0 1 0 0 0,1-1 1 0 0,-1 2-1 0 0,1 0 0 0 0,0 0 0 0 0,23 1 1 0 0,-10 1-43 0 0,-15-1-38 0 0,0 1 0 0 0,0 0 0 0 0,-1 1 0 0 0,1 0 0 0 0,14 4 1 0 0,-18-3 22 0 0,0 1 0 0 0,-1 0 0 0 0,0 0 0 0 0,0 1 0 0 0,0 0 0 0 0,0 0 0 0 0,0 0 0 0 0,-1 1 0 0 0,0-1 0 0 0,0 1 0 0 0,0 0 0 0 0,0 1 0 0 0,-1-1 0 0 0,0 1 0 0 0,0 0 0 0 0,5 12 0 0 0,4 9 222 0 0,-2 2 0 0 0,14 48 0 0 0,-10-29 311 0 0,-13-28-768 0 0,-4-35-9756 0 0,1 8 6796 0 0,0 0-2217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2465 0 0,'0'8'7017'0'0,"-1"3"-2244"0"0,2 1-3277 0 0,5 19-4376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8:2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85 2184 0 0,'-1'0'219'0'0,"1"-1"0"0"0,0 1 0 0 0,0 0-1 0 0,0-1 1 0 0,0 1 0 0 0,0 0 0 0 0,0-1-1 0 0,0 1 1 0 0,0-1 0 0 0,0 1 0 0 0,0 0-1 0 0,0-1 1 0 0,0 1 0 0 0,0-1 0 0 0,1 1-1 0 0,-1 0 1 0 0,0-1 0 0 0,0 1 0 0 0,0 0-1 0 0,1-1 1 0 0,-1 1 0 0 0,0 0 0 0 0,0-1-1 0 0,1 1 1 0 0,-1 0 0 0 0,0-1 0 0 0,0 1-1 0 0,1 0 1 0 0,-1 0 0 0 0,0-1 0 0 0,1 1-1 0 0,-1 0 1 0 0,0 0 0 0 0,1 0 0 0 0,-1 0-1 0 0,1-1 1 0 0,-1 1 0 0 0,0 0 0 0 0,1 0-1 0 0,-1 0 1 0 0,1 0 0 0 0,-1 0 0 0 0,1 0-1 0 0,20 11 3186 0 0,14 26-1280 0 0,-33-33-2047 0 0,0 0 0 0 0,0-1 0 0 0,0 1 0 0 0,0 0 0 0 0,1-1 0 0 0,0 0 0 0 0,-1 1 0 0 0,1-1 0 0 0,0 0 0 0 0,0 0 0 0 0,1-1 0 0 0,-1 1 0 0 0,1-1 0 0 0,-1 0 0 0 0,1 1 1 0 0,0-2-1 0 0,0 1 0 0 0,0 0 0 0 0,0-1 0 0 0,0 0 0 0 0,0 0 0 0 0,0 0 0 0 0,0 0 0 0 0,7 0 0 0 0,13-72 2623 0 0,-4 37-2076 0 0,0-2-1604 0 0,-12 11-10278 0 0,-8 19 3614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1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4585 0 0,'1'34'13202'0'0,"2"1"-9871"0"0,1 32-4106 0 0,-2-63-2234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1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 8914 0 0,'20'-6'8671'0'0,"26"-8"-5252"0"0,9 1-6083 0 0,-8 6-6910 0 0,-38 9 5032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2.1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16 6201 0 0,'-3'1'576'0'0,"0"1"-1"0"0,1-1 0 0 0,-1 0 1 0 0,1 1-1 0 0,-1 0 0 0 0,1-1 1 0 0,-1 1-1 0 0,1 0 0 0 0,0 0 1 0 0,0 0-1 0 0,0 1 1 0 0,0-1-1 0 0,0 0 0 0 0,1 1 1 0 0,-1-1-1 0 0,1 1 0 0 0,-3 5 1 0 0,3-4-435 0 0,-1 0 1 0 0,1 0 0 0 0,0 0-1 0 0,1-1 1 0 0,-1 1-1 0 0,0 1 1 0 0,1-1 0 0 0,0 0-1 0 0,0 0 1 0 0,0 0 0 0 0,1 0-1 0 0,0 0 1 0 0,-1 0 0 0 0,1 0-1 0 0,0 0 1 0 0,1-1 0 0 0,-1 1-1 0 0,1 0 1 0 0,0 0 0 0 0,3 5-1 0 0,-5-9-137 0 0,1 1-1 0 0,-1-1 1 0 0,1 1-1 0 0,-1-1 1 0 0,0 1 0 0 0,1-1-1 0 0,-1 1 1 0 0,1-1-1 0 0,0 0 1 0 0,-1 1-1 0 0,1-1 1 0 0,-1 0 0 0 0,1 1-1 0 0,-1-1 1 0 0,1 0-1 0 0,0 0 1 0 0,-1 0-1 0 0,1 1 1 0 0,-1-1-1 0 0,1 0 1 0 0,0 0 0 0 0,-1 0-1 0 0,1 0 1 0 0,0 0-1 0 0,-1 0 1 0 0,1 0-1 0 0,0 0 1 0 0,-1-1 0 0 0,1 1-1 0 0,0 0 1 0 0,-1 0-1 0 0,1 0 1 0 0,-1-1-1 0 0,2 1 1 0 0,20-23 56 0 0,-17 16-44 0 0,0 0-1 0 0,-1 0 1 0 0,0-1 0 0 0,-1 0 0 0 0,5-12 0 0 0,-8 18-13 0 0,1 0-1 0 0,-1 1 1 0 0,1-1-1 0 0,-1 0 0 0 0,0 0 1 0 0,1 0-1 0 0,-1 0 1 0 0,0 1-1 0 0,0-1 1 0 0,-1 0-1 0 0,1 0 0 0 0,0 0 1 0 0,-1 0-1 0 0,1 1 1 0 0,-1-1-1 0 0,1 0 1 0 0,-1 0-1 0 0,-1-2 1 0 0,1 3 2 0 0,-1 0 0 0 0,0 0 0 0 0,1 0 0 0 0,-1 1 0 0 0,0-1 0 0 0,0 0 0 0 0,0 1 0 0 0,1-1 0 0 0,-1 1 0 0 0,0-1 0 0 0,0 1 0 0 0,0 0 0 0 0,0 0 0 0 0,0 0 0 0 0,0 0 0 0 0,-1 1 0 0 0,21-3 181 0 0,0 0 1 0 0,30-7-1 0 0,14-3-3901 0 0,-60 12 2832 0 0,0 0 1 0 0,1 0 0 0 0,-1 0-1 0 0,0 0 1 0 0,0 0 0 0 0,0 0 0 0 0,0 0-1 0 0,0 1 1 0 0,0-1 0 0 0,0 1-1 0 0,0 0 1 0 0,0-1 0 0 0,3 3 0 0 0,-1 0-3546 0 0</inkml:trace>
  <inkml:trace contextRef="#ctx0" brushRef="#br0" timeOffset="1">129 107 10442 0 0,'9'-2'5579'0'0,"34"-8"-4735"0"0,-34 8-2450 0 0,-1 0 1 0 0,0-1 0 0 0,0 0 0 0 0,0 0-1 0 0,0 0 1 0 0,9-6 0 0 0,-11 3-1144 0 0,-2 0-122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2.5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 12579 0 0,'-1'0'398'0'0,"-1"1"1"0"0,1 0-1 0 0,0-1 1 0 0,0 1-1 0 0,-1 0 1 0 0,1-1-1 0 0,0 1 1 0 0,0 0-1 0 0,0 0 1 0 0,0 0-1 0 0,0 0 1 0 0,0 0-1 0 0,0 0 1 0 0,0 0-1 0 0,1 1 1 0 0,-2 1-1 0 0,-5 25 2465 0 0,14 44-3085 0 0,-2-27 495 0 0,-3-12-987 0 0,-1 7-5679 0 0,-5-3-4755 0 0,2-31 7144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2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12699 0 0,'-17'8'4515'0'0,"16"0"-1567"0"0,24 12-671 0 0,-7-8-2493 0 0,17 7 790 0 0,-30-19-865 0 0,-1 1 0 0 0,1 0-1 0 0,0-1 1 0 0,0 0 0 0 0,0 1 0 0 0,0-1 0 0 0,-1 0 0 0 0,1-1 0 0 0,4 0 0 0 0,-3 0-625 0 0,0 0 0 0 0,-1 0 0 0 0,1-1 0 0 0,0 1 0 0 0,-1-1-1 0 0,1 0 1 0 0,-1 0 0 0 0,0-1 0 0 0,0 1 0 0 0,1-1 0 0 0,-2 1-1 0 0,1-1 1 0 0,0 0 0 0 0,0 0 0 0 0,3-6 0 0 0,0-2-4304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3.1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34 12099 0 0,'0'0'158'0'0,"0"-1"1"0"0,0 1-1 0 0,0-1 1 0 0,0 1 0 0 0,0 0-1 0 0,0-1 1 0 0,0 1-1 0 0,0-1 1 0 0,0 1 0 0 0,1 0-1 0 0,-1-1 1 0 0,0 1-1 0 0,0-1 1 0 0,0 1 0 0 0,1 0-1 0 0,-1-1 1 0 0,0 1-1 0 0,0 0 1 0 0,1-1 0 0 0,-1 1-1 0 0,0 0 1 0 0,1 0 0 0 0,-1-1-1 0 0,0 1 1 0 0,1 0-1 0 0,-1 0 1 0 0,0-1 0 0 0,1 1-1 0 0,-1 0 1 0 0,1 0-1 0 0,-1 0 1 0 0,0 0 0 0 0,1 0-1 0 0,0-1 1 0 0,31-14 1438 0 0,6 8-1609 0 0,-37 7 41 0 0,0-1 0 0 0,0 1 0 0 0,0 0 0 0 0,0 1 0 0 0,1-1 0 0 0,-1 0 0 0 0,0 0 0 0 0,0 0 0 0 0,0 1 0 0 0,0-1 0 0 0,0 1 0 0 0,0-1 0 0 0,0 0 0 0 0,0 1 0 0 0,0 0 0 0 0,0-1 0 0 0,0 1 0 0 0,0 0 0 0 0,0-1 0 0 0,-1 1 0 0 0,1 0 0 0 0,0 0 0 0 0,0 0 0 0 0,0 1 0 0 0,0 1 36 0 0,-1-1 0 0 0,1 1 0 0 0,-1 0 0 0 0,0 0 0 0 0,1 0 0 0 0,-1 0 0 0 0,-1 0 0 0 0,1 0 0 0 0,0 0 0 0 0,-1 0 0 0 0,1 0 0 0 0,-1 0 0 0 0,-1 3 0 0 0,-17 43 468 0 0,14-35-403 0 0,2-6-416 0 0,-25 58 1114 0 0,4-30-5819 0 0,24-52-10210 0 0,1 12 13326 0 0</inkml:trace>
  <inkml:trace contextRef="#ctx0" brushRef="#br0" timeOffset="1">76 127 5145 0 0,'0'0'289'0'0,"0"0"-1"0"0,0 0 1 0 0,2-4 6348 0 0,-2 4-6348 0 0,0 0-1 0 0,0 0 1 0 0,1 0-1 0 0,-1 0 1 0 0,0-1 0 0 0,0 1-1 0 0,0 0 1 0 0,1 0-1 0 0,-1 0 1 0 0,0 0-1 0 0,0 0 1 0 0,0 0 0 0 0,1 0-1 0 0,-1 0 1 0 0,0 0-1 0 0,0 0 1 0 0,0 0-1 0 0,1 1 1 0 0,12 4 3093 0 0,9 11-3474 0 0,-19-11 19 0 0,0 0-1 0 0,0 0 1 0 0,0 1 0 0 0,-1-1 0 0 0,0 1 0 0 0,2 6 0 0 0,4 12-4352 0 0,4-5-7291 0 0,-9-17 6956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3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 10194 0 0,'-1'1'203'0'0,"0"0"0"0"0,0 0 0 0 0,0-1 1 0 0,0 1-1 0 0,0 0 0 0 0,0 0 0 0 0,0 0 0 0 0,0 0 0 0 0,0 1 0 0 0,1-1 0 0 0,-1 0 0 0 0,1 0 1 0 0,-1 0-1 0 0,1 0 0 0 0,-1 1 0 0 0,1-1 0 0 0,-1 0 0 0 0,1 1 0 0 0,0-1 0 0 0,0 0 0 0 0,0 1 0 0 0,0-1 1 0 0,0 0-1 0 0,0 1 0 0 0,0-1 0 0 0,0 0 0 0 0,1 2 0 0 0,8 48-560 0 0,-5-32 792 0 0,0 19-200 0 0,1 43 0 0 0,-5-80-147 0 0,11-41 217 0 0,20-11-468 0 0,-24 41-1209 0 0,0 0-1 0 0,0-1 1 0 0,-1 0-1 0 0,-1 0 1 0 0,7-19-1 0 0,-7 15 893 0 0,2-9 883 0 0,-6 6 7292 0 0,0 18-7423 0 0,0 1 0 0 0,0 0 0 0 0,0-1 0 0 0,0 1 0 0 0,0 0 0 0 0,-1 0 0 0 0,1 0-1 0 0,0 0 1 0 0,-1-1 0 0 0,1 1 0 0 0,-1 0 0 0 0,1 0 0 0 0,-1 0 0 0 0,1 1 0 0 0,-1-1 0 0 0,1 0 0 0 0,-1 0 0 0 0,0 0 0 0 0,0 0 0 0 0,0 1-1 0 0,8 31-356 0 0,-8-28 561 0 0,8 43 651 0 0,3 97-1 0 0,-10-104-5801 0 0,-1 1-5159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5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 10626 0 0,'12'-3'8460'0'0,"7"-4"-4261"0"0,21-7-5624 0 0,-1 6-8989 0 0,-31 11 3822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5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11322 0 0,'17'-5'8810'0'0,"27"1"-9465"0"0,-13 1-4124 0 0,-10-5-5414 0 0,-19 5 5696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19:34.695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 0,'0'905'0'0,"0"1"0"0,0 187 0 0,0-365 0 0,0 461 0 0,0-1188 0 0,0-2 0 0,0-1 0 0,0 39 0 0,0-19 0 0,0-17 0 0,0-2 0 0,0 2 0 0,0-2 0 0,0 2 0 0,0-2 0 0,0 0 0 0,0-1 0 0,0 1 0 0,0-1 0 0,0 4 0 0,0-1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5297 0 0,'-4'24'7927'0'0,"5"-15"-10876"0"0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6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12059 0 0,'-7'16'4223'0'0,"8"18"-2892"0"0,0-30-1344 0 0,0 1-1 0 0,-1 0 0 0 0,0-1 0 0 0,0 1 1 0 0,0 0-1 0 0,0-1 0 0 0,-1 1 0 0 0,1 0 1 0 0,-3 5-1 0 0,-35 55 214 0 0,44-63 72 0 0,0 0 0 0 0,1 0 0 0 0,-1-1 1 0 0,1 1-1 0 0,-1-2 0 0 0,1 1 0 0 0,12-1 1 0 0,26-4 1029 0 0,-3-9-3994 0 0,-14 1-2495 0 0,-1-1-3533 0 0,-19 10 4171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6.6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8010 0 0,'7'16'9777'0'0,"1"22"-8123"0"0,2 40-2428 0 0,-10-21 710 0 0,0 12-2663 0 0,7-24-4853 0 0,-12-69 6514 0 0,3-18 5278 0 0,2 39-3784 0 0,0 0-1 0 0,1 0 0 0 0,0 0 0 0 0,0 0 1 0 0,0 0-1 0 0,0 0 0 0 0,0 0 1 0 0,0 0-1 0 0,1 0 0 0 0,-1 1 0 0 0,4-4 1 0 0,19-13 132 0 0,8 9-2259 0 0,-11 10-8567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6 12147 0 0,'-1'0'428'0'0,"0"1"0"0"0,0-1 1 0 0,-1 1-1 0 0,1 0 0 0 0,0-1 1 0 0,0 1-1 0 0,0 0 0 0 0,0 0 1 0 0,0 0-1 0 0,1 0 0 0 0,-1 0 1 0 0,0 0-1 0 0,0 0 1 0 0,1 0-1 0 0,-1 1 0 0 0,0-1 1 0 0,1 0-1 0 0,-1 0 0 0 0,0 3 1 0 0,-3 33 1808 0 0,11 36-2602 0 0,-2-61-1053 0 0,-4-11 990 0 0,-1-1 1 0 0,1 0 0 0 0,0 0 0 0 0,-1 1 0 0 0,1-1-1 0 0,0 0 1 0 0,-1 0 0 0 0,1 0 0 0 0,0 0-1 0 0,-1 0 1 0 0,1 0 0 0 0,0 0 0 0 0,-1 0 0 0 0,1 0-1 0 0,0 0 1 0 0,-1 0 0 0 0,1 0 0 0 0,0 0-1 0 0,-1-1 1 0 0,1 1 0 0 0,-1 0 0 0 0,1 0-1 0 0,0-1 1 0 0,-1 1 0 0 0,1 0 0 0 0,-1-1 0 0 0,1 1-1 0 0,-1-1 1 0 0,1 1 0 0 0,-1-1 0 0 0,1 1-1 0 0,-1-1 1 0 0,1 1 0 0 0,-1-1 0 0 0,0 1 0 0 0,1-1-1 0 0,-1 0 1 0 0,3-4-4498 0 0</inkml:trace>
  <inkml:trace contextRef="#ctx0" brushRef="#br0" timeOffset="1">106 1 9482 0 0,'5'5'8038'0'0,"14"16"-7381"0"0,-18-13-631 0 0,0-1 0 0 0,-1 1 0 0 0,0-1 0 0 0,-1 1 0 0 0,1 0 0 0 0,-1-1 0 0 0,-1 1 0 0 0,0-1 0 0 0,0 0 0 0 0,0 1 0 0 0,-1-1 0 0 0,0 0 0 0 0,0-1 0 0 0,-1 1 0 0 0,1 0 0 0 0,-2-1 0 0 0,1 0 0 0 0,-1 0 0 0 0,0 0 0 0 0,-10 9 0 0 0,15-15-40 0 0,0 0 0 0 0,-1 0 0 0 0,1 1 0 0 0,0-1 0 0 0,0 0 0 0 0,-1 0 0 0 0,1 0 0 0 0,0 0 0 0 0,-1 0 0 0 0,1 1 0 0 0,-1-1 0 0 0,1 0 0 0 0,0 0 0 0 0,-1 0 0 0 0,1 0 0 0 0,0 0 0 0 0,-1 0 0 0 0,1 0 0 0 0,0 0 0 0 0,-1 0 0 0 0,1 0 0 0 0,-1-1 0 0 0,1 1 0 0 0,0 0 0 0 0,-1 0 0 0 0,1 0 0 0 0,0 0 0 0 0,-1 0 0 0 0,1-1 0 0 0,0 1 0 0 0,0 0 0 0 0,-1 0 0 0 0,1-1 0 0 0,0 1 0 0 0,0 0 0 0 0,-1-1 0 0 0,-5-17-205 0 0,6-28 383 0 0,0 39-34 0 0,-1 5-69 0 0,1 1-1 0 0,0-1 1 0 0,0 1 0 0 0,0-1 0 0 0,0 0-1 0 0,0 1 1 0 0,1-1 0 0 0,-1 1-1 0 0,0 0 1 0 0,1-1 0 0 0,-1 1 0 0 0,1-1-1 0 0,-1 1 1 0 0,1-1 0 0 0,0 1-1 0 0,1-2 1 0 0,15 3-584 0 0,-6 2-3997 0 0,2-2-4655 0 0,-7-1 4089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7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8762 0 0,'-1'1'504'0'0,"0"-1"-1"0"0,0 1 1 0 0,0-1 0 0 0,0 1 0 0 0,0 0 0 0 0,0 0-1 0 0,0-1 1 0 0,0 1 0 0 0,0 0 0 0 0,1 0 0 0 0,-1 0-1 0 0,0 0 1 0 0,0 0 0 0 0,1 0 0 0 0,-1 0-1 0 0,1 0 1 0 0,-1 0 0 0 0,0 2 0 0 0,-4 28 2936 0 0,9 31-2376 0 0,-4-60-810 0 0,4 43 389 0 0,-2-1 0 0 0,-5 51 0 0 0,0-3-2370 0 0,13-128-17386 0 0,-9 24 14940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17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25 8842 0 0,'0'-1'107'0'0,"0"1"1"0"0,0 0-1 0 0,0 0 1 0 0,0 0-1 0 0,0 0 1 0 0,-1 0-1 0 0,1 0 1 0 0,0-1-1 0 0,0 1 1 0 0,0 0-1 0 0,0 0 1 0 0,0 0-1 0 0,0 0 1 0 0,0 0-1 0 0,0-1 1 0 0,0 1-1 0 0,0 0 1 0 0,0 0-1 0 0,0 0 1 0 0,0 0-1 0 0,0-1 0 0 0,0 1 1 0 0,0 0-1 0 0,0 0 1 0 0,0 0-1 0 0,0 0 1 0 0,0 0-1 0 0,0-1 1 0 0,0 1-1 0 0,0 0 1 0 0,0 0-1 0 0,1 0 1 0 0,-1 0-1 0 0,0 0 1 0 0,0 0-1 0 0,0-1 1 0 0,0 1-1 0 0,0 0 1 0 0,0 0-1 0 0,0 0 1 0 0,1 0-1 0 0,-1 0 1 0 0,0 0-1 0 0,0 0 1 0 0,0 0-1 0 0,0 0 1 0 0,0-1-1 0 0,0 1 0 0 0,1 0 1 0 0,-1 0-1 0 0,0 0 1 0 0,0 0-1 0 0,0 0 1 0 0,0 0-1 0 0,1 0 1 0 0,-1 0-1 0 0,0 0 1 0 0,0 0-1 0 0,0 0 1 0 0,0 0-1 0 0,1 1 1 0 0,20-9 2255 0 0,23-1-1131 0 0,-41 8-1137 0 0,-1 1-1 0 0,1-1 1 0 0,0 1-1 0 0,0 0 1 0 0,-1 0-1 0 0,1 0 1 0 0,0 1-1 0 0,0-1 1 0 0,-1 1-1 0 0,1-1 0 0 0,0 1 1 0 0,-1 0-1 0 0,1 0 1 0 0,0 0-1 0 0,-1 0 1 0 0,1 0-1 0 0,-1 1 1 0 0,0-1-1 0 0,1 1 1 0 0,3 3-1 0 0,-5-3-26 0 0,0 1 1 0 0,0-1-1 0 0,-1 0 0 0 0,1 1 0 0 0,-1-1 1 0 0,1 1-1 0 0,-1-1 0 0 0,0 1 0 0 0,0-1 1 0 0,0 1-1 0 0,0-1 0 0 0,0 1 1 0 0,0-1-1 0 0,-1 1 0 0 0,1-1 0 0 0,-1 0 1 0 0,0 1-1 0 0,0-1 0 0 0,0 0 0 0 0,0 1 1 0 0,0-1-1 0 0,0 0 0 0 0,-3 3 1 0 0,-3 8-112 0 0,-1-1 1 0 0,0 0-1 0 0,-1-1 1 0 0,-1 0-1 0 0,-19 19 1 0 0,-10-1-6354 0 0,30-27 973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1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2409 0 0,'-5'34'12075'0'0,"-6"3"-7026"0"0,8-29-4804 0 0,0 0 0 0 0,0 1 0 0 0,1 0 0 0 0,0-1 1 0 0,0 1-1 0 0,1 0 0 0 0,0 0 0 0 0,0 0 1 0 0,1 0-1 0 0,2 15 0 0 0,-1-21-214 0 0,0 4 14 0 0,1 0 0 0 0,0 0 0 0 0,1 0 0 0 0,-1 0-1 0 0,1-1 1 0 0,4 8 0 0 0,-6-13-53 0 0,-1 0 1 0 0,1-1-1 0 0,-1 1 0 0 0,1-1 0 0 0,-1 1 0 0 0,1-1 1 0 0,-1 1-1 0 0,1-1 0 0 0,0 1 0 0 0,-1-1 0 0 0,1 0 0 0 0,0 1 1 0 0,-1-1-1 0 0,1 0 0 0 0,0 1 0 0 0,-1-1 0 0 0,1 0 0 0 0,0 0 1 0 0,0 0-1 0 0,-1 0 0 0 0,1 0 0 0 0,0 0 0 0 0,0 0 0 0 0,-1 0 1 0 0,2 0-1 0 0,0-1-34 0 0,0 0 0 0 0,0 0-1 0 0,0 0 1 0 0,0 0 0 0 0,0 0 0 0 0,0 0 0 0 0,-1-1 0 0 0,1 1 0 0 0,-1-1 0 0 0,1 1-1 0 0,-1-1 1 0 0,1 0 0 0 0,1-2 0 0 0,7-12-162 0 0,0 0-1 0 0,12-30 1 0 0,-16 32 202 0 0,0 1 1 0 0,1 1 0 0 0,0-1 0 0 0,0 1 0 0 0,19-21 0 0 0,-29 49 334 0 0,1 1-1 0 0,1-1 1 0 0,1 0 0 0 0,1 16-1 0 0,-1-13-229 0 0,0-9-109 0 0,0 24-1569 0 0,5-24-3948 0 0,6-11-5905 0 0,-6-2 7040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1.8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0 9306 0 0,'-23'5'7405'0'0,"-7"17"-4957"0"0,25-16-2490 0 0,1-1 0 0 0,0 0 0 0 0,0 1 0 0 0,1 0 1 0 0,-1 0-1 0 0,1 0 0 0 0,-3 9 0 0 0,6-14 48 0 0,0 0 1 0 0,0 0-1 0 0,0-1 1 0 0,1 1-1 0 0,-1 0 1 0 0,0 0-1 0 0,0-1 1 0 0,0 1-1 0 0,1 0 0 0 0,-1 0 1 0 0,0-1-1 0 0,0 1 1 0 0,1 0-1 0 0,-1-1 1 0 0,1 1-1 0 0,-1-1 0 0 0,1 1 1 0 0,-1 0-1 0 0,1-1 1 0 0,-1 1-1 0 0,1-1 1 0 0,-1 1-1 0 0,1-1 1 0 0,0 0-1 0 0,-1 1 0 0 0,1-1 1 0 0,0 0-1 0 0,-1 1 1 0 0,1-1-1 0 0,0 0 1 0 0,-1 0-1 0 0,1 1 1 0 0,0-1-1 0 0,0 0 0 0 0,-1 0 1 0 0,1 0-1 0 0,0 0 1 0 0,0 0-1 0 0,-1 0 1 0 0,1 0-1 0 0,0 0 0 0 0,1-1 1 0 0,44 1-227 0 0,-35 0 223 0 0,-4-1 8 0 0,1 1 0 0 0,-1 1 0 0 0,0 0 0 0 0,0 0-1 0 0,12 3 1 0 0,-18-4 16 0 0,0 0-1 0 0,0 1 0 0 0,-1-1 0 0 0,1 0 1 0 0,-1 1-1 0 0,1-1 0 0 0,0 0 1 0 0,-1 1-1 0 0,1-1 0 0 0,-1 1 1 0 0,1-1-1 0 0,-1 1 0 0 0,1-1 1 0 0,-1 1-1 0 0,1-1 0 0 0,-1 1 0 0 0,0 0 1 0 0,1-1-1 0 0,-1 1 0 0 0,0-1 1 0 0,1 1-1 0 0,-1 0 0 0 0,0 0 1 0 0,0-1-1 0 0,1 2 0 0 0,-2 0 72 0 0,1 0-1 0 0,-1 0 1 0 0,1-1 0 0 0,-1 1-1 0 0,1 0 1 0 0,-1-1 0 0 0,0 1-1 0 0,0 0 1 0 0,0-1-1 0 0,0 1 1 0 0,0-1 0 0 0,0 1-1 0 0,-1-1 1 0 0,1 0 0 0 0,-2 2-1 0 0,-2 1 75 0 0,-1 0 0 0 0,1 0 0 0 0,-1-1 0 0 0,1 0-1 0 0,-1 0 1 0 0,0 0 0 0 0,0-1 0 0 0,0 1 0 0 0,-13 1 0 0 0,17-3-372 0 0,0-1 1 0 0,0 1 0 0 0,0-1-1 0 0,0 0 1 0 0,0 0 0 0 0,0 0-1 0 0,0 0 1 0 0,0-1 0 0 0,0 1-1 0 0,0 0 1 0 0,0-1 0 0 0,0 0 0 0 0,0 1-1 0 0,1-1 1 0 0,-4-2 0 0 0,4 2-355 0 0,-1 0 1 0 0,1 0 0 0 0,0 0 0 0 0,0 0 0 0 0,1-1 0 0 0,-1 1-1 0 0,0 0 1 0 0,0-1 0 0 0,1 1 0 0 0,-1-1 0 0 0,1 1-1 0 0,-1-1 1 0 0,1 1 0 0 0,0-1 0 0 0,-1 1 0 0 0,1-1-1 0 0,0 0 1 0 0,0 1 0 0 0,0-1 0 0 0,0 1 0 0 0,0-1-1 0 0,1 1 1 0 0,-1-3 0 0 0,2-2-1970 0 0,-1 0-1394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2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9722 0 0,'2'2'10836'0'0,"4"11"-8527"0"0,4 16-2554 0 0,-9-1 532 0 0,-1 0-1 0 0,-6 47 1 0 0,-1 19-168 0 0,10-21 141 0 0,-3-73-235 0 0,4-38-279 0 0,0 24 137 0 0,-1 0 0 0 0,2 0 1 0 0,-1 0-1 0 0,9-15 0 0 0,-11 25 108 0 0,-1 0 0 0 0,1 1 0 0 0,0-1 0 0 0,1 0-1 0 0,-1 1 1 0 0,0-1 0 0 0,1 1 0 0 0,0 0 0 0 0,0 0 0 0 0,0 0 0 0 0,0 0-1 0 0,0 1 1 0 0,1-1 0 0 0,-1 1 0 0 0,1 0 0 0 0,0 0 0 0 0,-1 0-1 0 0,8-2 1 0 0,-9 4 36 0 0,0 0-1 0 0,0 0 0 0 0,0 0 0 0 0,-1 1 1 0 0,1-1-1 0 0,0 1 0 0 0,-1 0 1 0 0,1-1-1 0 0,0 1 0 0 0,-1 0 1 0 0,1 0-1 0 0,-1 0 0 0 0,1 0 1 0 0,-1 0-1 0 0,0 0 0 0 0,1 1 0 0 0,-1-1 1 0 0,0 0-1 0 0,0 1 0 0 0,0-1 1 0 0,0 1-1 0 0,0-1 0 0 0,0 1 1 0 0,0-1-1 0 0,-1 1 0 0 0,1 0 1 0 0,0-1-1 0 0,-1 1 0 0 0,1 0 0 0 0,-1 2 1 0 0,13 59 916 0 0,-12-58-893 0 0,0 2-630 0 0,4 52 2393 0 0,-8-30-3995 0 0,-8-6-7338 0 0,8-20 4215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3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3369 0 0,'2'3'10081'0'0,"2"5"-5499"0"0,4 18-3233 0 0,-8-14-1185 0 0,-1 0-1 0 0,0 0 1 0 0,-1 0-1 0 0,-6 22 1 0 0,1-19-4102 0 0,-1-2-3913 0 0,3-10 3734 0 0,2-3-168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3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4729 0 0,'-1'0'149'0'0,"1"-1"1"0"0,0 1-1 0 0,0 0 0 0 0,0 0 1 0 0,0 0-1 0 0,-1 0 0 0 0,1 0 1 0 0,0 0-1 0 0,0 0 0 0 0,0 1 1 0 0,-1-1-1 0 0,1 0 0 0 0,0 0 1 0 0,0 0-1 0 0,0 0 0 0 0,-1 0 0 0 0,1 0 1 0 0,0 0-1 0 0,0 0 0 0 0,0 0 1 0 0,0 0-1 0 0,0 1 0 0 0,-1-1 1 0 0,1 0-1 0 0,0 0 0 0 0,0 0 1 0 0,0 0-1 0 0,0 0 0 0 0,0 1 1 0 0,0-1-1 0 0,-1 0 0 0 0,1 0 1 0 0,0 0-1 0 0,0 0 0 0 0,0 1 1 0 0,0-1-1 0 0,0 0 0 0 0,0 0 1 0 0,0 0-1 0 0,0 1 0 0 0,0-1 1 0 0,0 0-1 0 0,0 0 0 0 0,0 0 1 0 0,0 1-1 0 0,0-1 0 0 0,0 0 0 0 0,0 0 1 0 0,0 0-1 0 0,0 0 0 0 0,0 1 1 0 0,1-1-1 0 0,-1 0 0 0 0,0 0 1 0 0,0 0-1 0 0,0 1 0 0 0,16 2 2716 0 0,31-3-3098 0 0,-40 0 1005 0 0,-4 0-739 0 0,10 0 105 0 0,0 0 0 0 0,0 1 0 0 0,0 0 0 0 0,0 1 0 0 0,20 5 0 0 0,-32-7-122 0 0,-1 0-1 0 0,0 0 1 0 0,1 1 0 0 0,-1-1-1 0 0,1 0 1 0 0,-1 0 0 0 0,0 0-1 0 0,1 1 1 0 0,-1-1 0 0 0,0 0-1 0 0,1 0 1 0 0,-1 1 0 0 0,0-1 0 0 0,1 0-1 0 0,-1 1 1 0 0,0-1 0 0 0,0 0-1 0 0,0 1 1 0 0,1-1 0 0 0,-1 0-1 0 0,0 1 1 0 0,0-1 0 0 0,0 1-1 0 0,0-1 1 0 0,1 0 0 0 0,-1 1-1 0 0,0-1 1 0 0,0 1 0 0 0,0-1-1 0 0,0 1 1 0 0,0-1 0 0 0,0 0-1 0 0,0 2 1 0 0,-11 14 272 0 0,-27 17-108 0 0,28-25-137 0 0,6-5-30 0 0,-34 37 152 0 0,37-39-134 0 0,0 0-1 0 0,0 0 1 0 0,0 0-1 0 0,0 1 0 0 0,0-1 1 0 0,1 0-1 0 0,-1 0 1 0 0,0 1-1 0 0,1-1 0 0 0,-1 0 1 0 0,1 1-1 0 0,-1-1 1 0 0,1 1-1 0 0,0-1 0 0 0,-1 0 1 0 0,1 1-1 0 0,0-1 1 0 0,0 1-1 0 0,0-1 0 0 0,0 1 1 0 0,0-1-1 0 0,0 1 1 0 0,1-1-1 0 0,-1 1 0 0 0,0-1 1 0 0,1 0-1 0 0,-1 1 1 0 0,1-1-1 0 0,0 0 0 0 0,-1 1 1 0 0,3 1-1 0 0,-2-2-15 0 0,1 0-1 0 0,0 0 1 0 0,-1 0-1 0 0,1-1 1 0 0,0 1-1 0 0,-1-1 1 0 0,1 1 0 0 0,0-1-1 0 0,0 0 1 0 0,-1 0-1 0 0,1 0 1 0 0,0 1-1 0 0,0-2 1 0 0,0 1-1 0 0,-1 0 1 0 0,1 0-1 0 0,0-1 1 0 0,0 1 0 0 0,-1-1-1 0 0,1 1 1 0 0,0-1-1 0 0,-1 0 1 0 0,1 1-1 0 0,0-1 1 0 0,-1 0-1 0 0,1 0 1 0 0,-1 0-1 0 0,3-3 1 0 0,2 0 12 0 0,0-1-1 0 0,0 1 1 0 0,0-2-1 0 0,0 1 1 0 0,6-9 0 0 0,-5 4 12 0 0,0-1 1 0 0,-1 0-1 0 0,0 0 1 0 0,7-19-1 0 0,-12 26-21 0 0,1 0 0 0 0,-1 0 0 0 0,0 1-1 0 0,0-1 1 0 0,0 0 0 0 0,-1 0 0 0 0,1 0-1 0 0,-1 0 1 0 0,0 0 0 0 0,0 0 0 0 0,-1 0-1 0 0,1 0 1 0 0,-1 0 0 0 0,0 0-1 0 0,0 1 1 0 0,0-1 0 0 0,0 0 0 0 0,-3-6-1 0 0,7 14-26 0 0,0-1 0 0 0,0 1 0 0 0,1-1-1 0 0,0 0 1 0 0,-1-1 0 0 0,1 1 0 0 0,0-1-1 0 0,0 0 1 0 0,1 0 0 0 0,-1 0-1 0 0,0 0 1 0 0,1-1 0 0 0,-1 1 0 0 0,1-1-1 0 0,0 0 1 0 0,-1-1 0 0 0,1 1-1 0 0,0-1 1 0 0,-1 0 0 0 0,1 0 0 0 0,7-1-1 0 0,7-4-1433 0 0,4-2-2415 0 0,-9 6-3939 0 0,-18 10 4431 0 0,-1-5 322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2:3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7770 0 0,'-12'22'8812'0'0,"6"-12"-10579"0"0,0 2-7556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4.2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 5465 0 0,'1'0'379'0'0,"36"-1"10211"0"0,4-5-7513 0 0,-2-11-7030 0 0,-35 14 2787 0 0,-1 0 0 0 0,1 1-1 0 0,-1-1 1 0 0,0 0 0 0 0,0-1-1 0 0,-1 1 1 0 0,1 0-1 0 0,3-7 1 0 0,-2 2-3439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4.5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0 7618 0 0,'-15'15'7656'0'0,"7"8"-3608"0"0,0 32-2156 0 0,4-22-1404 0 0,1-16-687 0 0,-3 16-2346 0 0,3-24-2426 0 0,-2-2-3552 0 0</inkml:trace>
  <inkml:trace contextRef="#ctx0" brushRef="#br0" timeOffset="1">12 251 5729 0 0,'0'1'404'0'0,"-1"-1"0"0"0,0 1 0 0 0,0-1-1 0 0,0 1 1 0 0,1-1 0 0 0,-1 1 0 0 0,0 0 0 0 0,1-1-1 0 0,-1 1 1 0 0,1 0 0 0 0,-1-1 0 0 0,0 1 0 0 0,1 0-1 0 0,0 0 1 0 0,-1 0 0 0 0,1 0 0 0 0,-1-1-1 0 0,1 1 1 0 0,0 0 0 0 0,0 0 0 0 0,-1 0 0 0 0,1 0-1 0 0,0 0 1 0 0,0 0 0 0 0,0 0 0 0 0,0 0 0 0 0,0 0-1 0 0,0 0 1 0 0,1-1 0 0 0,-1 1 0 0 0,0 1 0 0 0,1 2-3 0 0,1 0 1 0 0,-1 0 0 0 0,1 0-1 0 0,0 0 1 0 0,0-1-1 0 0,0 1 1 0 0,5 6 0 0 0,-3-5-405 0 0,0 0-1 0 0,0-1 1 0 0,1 1 0 0 0,-1-1-1 0 0,1 0 1 0 0,0 0 0 0 0,0 0 0 0 0,0-1-1 0 0,0 1 1 0 0,1-1 0 0 0,6 2 0 0 0,-10-5-232 0 0,0 0 0 0 0,0-1 0 0 0,0 1 0 0 0,0-1 0 0 0,0 1 0 0 0,0-1 0 0 0,0 0 0 0 0,0 0 0 0 0,0 1 0 0 0,0-1 0 0 0,-1-1 0 0 0,1 1 0 0 0,0 0 0 0 0,-1 0 0 0 0,1-1 1 0 0,-1 1-1 0 0,1-1 0 0 0,-1 1 0 0 0,0-1 0 0 0,0 0 0 0 0,1 1 0 0 0,0-4 0 0 0,28-49-7878 0 0,-23 39 6093 0 0,0 0-594 0 0,0-2-1052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4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6457 0 0,'12'4'7033'0'0,"28"1"-4741"0"0,-32-4-1402 0 0,-7-1-776 0 0,1 0 0 0 0,-1 0 0 0 0,1 1 1 0 0,-1-1-1 0 0,1 0 0 0 0,-1 1 0 0 0,1-1 1 0 0,-1 1-1 0 0,1-1 0 0 0,-1 1 0 0 0,0 0 1 0 0,1 0-1 0 0,-1 0 0 0 0,0-1 0 0 0,0 1 1 0 0,0 0-1 0 0,0 0 0 0 0,0 1 0 0 0,0-1 1 0 0,0 0-1 0 0,0 0 0 0 0,0 0 0 0 0,1 2 1 0 0,-2 0-17 0 0,1-1 1 0 0,0 1-1 0 0,-1 0 1 0 0,0-1-1 0 0,1 1 1 0 0,-1-1-1 0 0,0 1 1 0 0,0 0 0 0 0,-1-1-1 0 0,1 1 1 0 0,-1 0-1 0 0,0 3 1 0 0,-5 11-15 0 0,0-1 0 0 0,-1-1 1 0 0,-14 24-1 0 0,10-19-46 0 0,-3 4-692 0 0,7-15-3606 0 0</inkml:trace>
  <inkml:trace contextRef="#ctx0" brushRef="#br0" timeOffset="0.78">92 121 6697 0 0,'3'15'6546'0'0,"6"2"-3495"0"0,-6-12-3158 0 0,0 0-1 0 0,0 0 1 0 0,1-1 0 0 0,-1 0 0 0 0,1 1-1 0 0,0-1 1 0 0,0 0 0 0 0,5 3 0 0 0,-2-10-6227 0 0,0-11 1225 0 0,-6 11 3302 0 0,2-4-264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5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4881 0 0,'2'5'6670'0'0,"-1"6"-3430"0"0,3 33-2814 0 0,-3-35 368 0 0,-1-3-754 0 0,2 6 191 0 0,-1 1-1 0 0,0-1 0 0 0,-1 0 0 0 0,0 0 0 0 0,-1 0 0 0 0,-1 0 0 0 0,1 0 0 0 0,-7 20 1 0 0,87-178-740 0 0,-79 145 548 0 0,1 0 1 0 0,-1 0-1 0 0,0 0 0 0 0,0 0 0 0 0,0 0 0 0 0,1 1 0 0 0,-1-1 0 0 0,0 0 0 0 0,1 0 0 0 0,-1 0 0 0 0,1 1 0 0 0,-1-1 0 0 0,1 0 0 0 0,-1 1 0 0 0,1-1 0 0 0,0 0 0 0 0,-1 1 0 0 0,1-1 0 0 0,0 1 0 0 0,-1-1 0 0 0,1 1 0 0 0,0-1 0 0 0,0 1 0 0 0,0 0 0 0 0,-1-1 0 0 0,1 1 0 0 0,0 0 0 0 0,0 0 1 0 0,0-1-1 0 0,1 1 0 0 0,-1 1 35 0 0,0 1 0 0 0,0-1 0 0 0,0 0 0 0 0,-1 0 0 0 0,1 1 0 0 0,0-1 0 0 0,-1 1 0 0 0,1-1 0 0 0,-1 0 1 0 0,1 1-1 0 0,-1-1 0 0 0,0 1 0 0 0,1-1 0 0 0,-1 4 0 0 0,3 61 1185 0 0,-17 58-2710 0 0,27-140-13668 0 0,-7 7 10502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5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11146 0 0,'47'2'9160'0'0,"-18"-1"-7428"0"0,1 0-3458 0 0,-1-2-4198 0 0,0-3-4939 0 0,-26 3 7346 0 0</inkml:trace>
  <inkml:trace contextRef="#ctx0" brushRef="#br0" timeOffset="1">80 83 10562 0 0,'-2'2'775'0'0,"-9"12"6673"0"0,36-13-6437 0 0,23-17-3257 0 0,-33 8-2169 0 0,-4-2-3716 0 0,-8 7 3135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5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0 10258 0 0,'-1'1'343'0'0,"-1"0"0"0"0,1-1 0 0 0,-1 1 0 0 0,1 0 0 0 0,0 0 0 0 0,-1 0 0 0 0,1 0 0 0 0,0 0 0 0 0,0 0 0 0 0,0 0 1 0 0,0 1-1 0 0,0-1 0 0 0,0 0 0 0 0,0 1 0 0 0,0-1 0 0 0,0 0 0 0 0,0 1 0 0 0,1-1 0 0 0,-1 1 0 0 0,0 1 0 0 0,-6 40 1067 0 0,7-37-1266 0 0,-1 0-1 0 0,0 0 1 0 0,0 0 0 0 0,0-1-1 0 0,0 1 1 0 0,-5 10 0 0 0,-26 20 636 0 0,84-37-686 0 0,-9-6 382 0 0,-2-4-3290 0 0,-32 8 996 0 0,-1 0 0 0 0,0-1 0 0 0,0 0-1 0 0,0 0 1 0 0,0-1 0 0 0,-1 0 0 0 0,12-11 0 0 0,-10 7-2043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6.3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 8642 0 0,'-1'0'368'0'0,"0"-1"0"0"0,0 1-1 0 0,0 0 1 0 0,0 0 0 0 0,0-1 0 0 0,0 1 0 0 0,0 0 0 0 0,0 0-1 0 0,0 0 1 0 0,0 0 0 0 0,0 0 0 0 0,1 0 0 0 0,-1 0 0 0 0,0 1 0 0 0,0-1-1 0 0,0 0 1 0 0,0 0 0 0 0,0 1 0 0 0,-1 0 0 0 0,-6 13 2907 0 0,12 37-3170 0 0,-2-16 416 0 0,-4-27-370 0 0,-5 31 356 0 0,6-38-478 0 0,1 0 1 0 0,0 0 0 0 0,0 0-1 0 0,-1 0 1 0 0,1 0 0 0 0,0 0-1 0 0,0 0 1 0 0,0 1-1 0 0,0-1 1 0 0,0 0 0 0 0,1 0-1 0 0,-1 0 1 0 0,0 0 0 0 0,0 0-1 0 0,1 0 1 0 0,-1 0 0 0 0,1 0-1 0 0,-1 0 1 0 0,1 0-1 0 0,-1 0 1 0 0,1 0 0 0 0,0 0-1 0 0,-1 0 1 0 0,1 0 0 0 0,0-1-1 0 0,0 2 1 0 0,2-2-12 0 0,-1 0 1 0 0,0 0-1 0 0,0 0 1 0 0,1-1-1 0 0,-1 1 0 0 0,0 0 1 0 0,0-1-1 0 0,0 0 1 0 0,1 1-1 0 0,-1-1 0 0 0,0 0 1 0 0,0 0-1 0 0,0 0 1 0 0,0-1-1 0 0,-1 1 0 0 0,1 0 1 0 0,0-1-1 0 0,1-1 1 0 0,36-32-2328 0 0,-34 30 1015 0 0,0 0-510 0 0,11-13-9299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36 7370 0 0,'-2'1'614'0'0,"0"0"0"0"0,0 0 0 0 0,-1 0 0 0 0,1 0 0 0 0,0 1 0 0 0,0-1 0 0 0,0 1 0 0 0,0-1 0 0 0,1 1 0 0 0,-1 0 0 0 0,0 0 0 0 0,1 0 1 0 0,-3 4-1 0 0,2-3-151 0 0,1 1 1 0 0,-1-1 0 0 0,1 0 0 0 0,0 1 0 0 0,0 0 0 0 0,0-1-1 0 0,1 1 1 0 0,-1 5 0 0 0,1 5-39 0 0,1 0 0 0 0,1 1 0 0 0,6 26 0 0 0,-4-24-185 0 0,-4-17-333 0 0,0 0 0 0 0,0 1 0 0 0,0-1 0 0 0,0 0 0 0 0,0 0 0 0 0,0 0 0 0 0,0 0 0 0 0,0 0 0 0 0,0 1 0 0 0,0-1 0 0 0,0 0-1 0 0,0 0 1 0 0,0 0 0 0 0,0 0 0 0 0,0 0 0 0 0,0 0 0 0 0,0 1 0 0 0,0-1 0 0 0,0 0 0 0 0,0 0 0 0 0,1 0 0 0 0,-1 0 0 0 0,0 0 0 0 0,0 0 0 0 0,0 0 0 0 0,0 0 0 0 0,0 1 0 0 0,0-1 0 0 0,0 0 0 0 0,1 0 0 0 0,-1 0 0 0 0,0 0 0 0 0,0 0 0 0 0,0 0 0 0 0,0 0 0 0 0,0 0 0 0 0,1 0 0 0 0,-1 0 0 0 0,0 0 0 0 0,0 0 0 0 0,0 0 0 0 0,0 0 0 0 0,0 0 0 0 0,1 0 0 0 0,-1 0 0 0 0,0 0 0 0 0,0 0 0 0 0,0 0 0 0 0,0 0 0 0 0,0 0 0 0 0,0 0 0 0 0,1-1 0 0 0,-1 1 0 0 0,0 0 0 0 0,0 0 0 0 0,0 0 0 0 0,10-11-4769 0 0,12-26-2157 0 0,-18 29 5843 0 0,2-1-2538 0 0</inkml:trace>
  <inkml:trace contextRef="#ctx0" brushRef="#br0" timeOffset="1">154 1 5233 0 0,'0'4'5986'0'0,"-1"6"-3345"0"0,0 20-1690 0 0,0-20-879 0 0,0 0 0 0 0,0 0 0 0 0,-1 0 0 0 0,0 0 0 0 0,-1-1 0 0 0,0 1 0 0 0,-7 12 0 0 0,9-18 6 0 0,0-1-1 0 0,-1 0 1 0 0,0 1-1 0 0,1-1 1 0 0,-1 0-1 0 0,0 0 1 0 0,-1 0-1 0 0,1 0 1 0 0,0-1-1 0 0,-1 1 1 0 0,0-1-1 0 0,0 1 1 0 0,1-1 0 0 0,-1 0-1 0 0,0 0 1 0 0,-1 0-1 0 0,1 0 1 0 0,0-1-1 0 0,-1 1 1 0 0,1-1-1 0 0,0 0 1 0 0,-1 0-1 0 0,-5 1 1 0 0,8-2-19 0 0,0 0 0 0 0,0 0-1 0 0,0 0 1 0 0,1-1 0 0 0,-1 1 0 0 0,0 0 0 0 0,0 0 0 0 0,0-1 0 0 0,0 1 0 0 0,1 0 0 0 0,-1-1 0 0 0,0 1 0 0 0,0 0 0 0 0,1-1 0 0 0,-1 1 0 0 0,0-1 0 0 0,1 0 0 0 0,-1 1-1 0 0,1-1 1 0 0,-1 1 0 0 0,0-1 0 0 0,1 0 0 0 0,-1 0 0 0 0,1 1 0 0 0,0-1 0 0 0,-1 0 0 0 0,1 0 0 0 0,0 1 0 0 0,-1-1 0 0 0,1 0 0 0 0,0 0 0 0 0,0 0 0 0 0,0 0 0 0 0,0 1-1 0 0,0-1 1 0 0,0 0 0 0 0,0 0 0 0 0,0 0 0 0 0,0 0 0 0 0,0 0 0 0 0,0 1 0 0 0,0-1 0 0 0,1 0 0 0 0,-1 0 0 0 0,0 0 0 0 0,1 1 0 0 0,-1-1 0 0 0,1-1 0 0 0,0 0 8 0 0,-1-1 0 0 0,1 1 0 0 0,0-1 0 0 0,1 1 0 0 0,-1-1 0 0 0,0 1 0 0 0,1 0 0 0 0,-1 0 0 0 0,1-1 0 0 0,0 1 1 0 0,-1 0-1 0 0,1 1 0 0 0,0-1 0 0 0,5-3 0 0 0,15 0-662 0 0,1 3-4869 0 0,4 0-4275 0 0,-18 0 4403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7.0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8250 0 0,'-7'6'8809'0'0,"4"9"-5034"0"0,3 20-2969 0 0,1-28-233 0 0,2 237 14 0 0,2-251-11364 0 0,0-13 3427 0 0,-5 11 2685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7.4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41 4121 0 0,'-1'0'223'0'0,"1"-1"0"0"0,0 1 0 0 0,0-1 0 0 0,0 0-1 0 0,-1 1 1 0 0,1-1 0 0 0,0 1 0 0 0,0-1 0 0 0,0 1 0 0 0,0-1 0 0 0,0 0 0 0 0,0 1 0 0 0,0-1 0 0 0,0 1-1 0 0,1-1 1 0 0,-1 1 0 0 0,0-1 0 0 0,0 0 0 0 0,0 1 0 0 0,1-1 0 0 0,-1 1 0 0 0,0-1 0 0 0,0 1 0 0 0,1-1 0 0 0,-1 1-1 0 0,0-1 1 0 0,1 1 0 0 0,-1 0 0 0 0,1-1 0 0 0,-1 1 0 0 0,1 0 0 0 0,0-1 0 0 0,24-11 2640 0 0,29 2-1250 0 0,-44 9-1415 0 0,0 1 0 0 0,0 0 1 0 0,0 0-1 0 0,0 1 0 0 0,19 4 0 0 0,-28-4-148 0 0,0-1 1 0 0,1 0-1 0 0,-1 1 0 0 0,0-1 0 0 0,0 1 0 0 0,0-1 1 0 0,0 1-1 0 0,0 0 0 0 0,1 0 0 0 0,-1-1 0 0 0,0 1 0 0 0,-1 0 1 0 0,1 0-1 0 0,0 0 0 0 0,0 0 0 0 0,0 0 0 0 0,0 0 1 0 0,-1 0-1 0 0,1 0 0 0 0,0 0 0 0 0,0 3 0 0 0,-1-2 50 0 0,0 0-1 0 0,0 0 0 0 0,-1 0 1 0 0,1 0-1 0 0,0 0 0 0 0,-1 0 1 0 0,1 0-1 0 0,-1 0 0 0 0,0 0 1 0 0,0-1-1 0 0,0 1 0 0 0,0 0 1 0 0,0 0-1 0 0,0 0 0 0 0,0-1 1 0 0,0 1-1 0 0,-1-1 0 0 0,-2 3 1 0 0,-7 8 290 0 0,0-2 1 0 0,0 1-1 0 0,-25 15 1 0 0,-16 4-2736 0 0,62-44-12005 0 0,-6 9 10037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2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10 8 0 0,'0'-1'491'0'0,"-1"1"-1"0"0,0-1 1 0 0,0 0-1 0 0,0 0 1 0 0,0 1-1 0 0,0-1 1 0 0,0 0-1 0 0,0 1 1 0 0,0-1-1 0 0,0 1 1 0 0,0-1 0 0 0,0 1-1 0 0,0 0 1 0 0,0-1-1 0 0,-1 1 1 0 0,1 0-1 0 0,0 0 1 0 0,0 0-1 0 0,0 0 1 0 0,0 0-1 0 0,-1 0 1 0 0,1 0 0 0 0,0 0-1 0 0,-2 1 1 0 0,0 0-93 0 0,1 0 0 0 0,-1 1 0 0 0,1-1 0 0 0,-1 1 1 0 0,1-1-1 0 0,0 1 0 0 0,-1 0 0 0 0,1 0 0 0 0,0 0 1 0 0,-2 3-1 0 0,-7 9-408 0 0,1 0 0 0 0,-15 29-1 0 0,14-25 1364 0 0,5-6-1192 0 0,-1 0 0 0 0,2 0 0 0 0,-1 0 0 0 0,2 0-1 0 0,0 1 1 0 0,0 0 0 0 0,1 0 0 0 0,-1 17 0 0 0,3-20-101 0 0,0-1-1 0 0,1 0 1 0 0,0 0 0 0 0,1 1 0 0 0,0-1 0 0 0,0 0 0 0 0,1 0 0 0 0,0 0 0 0 0,1 0 0 0 0,0 0 0 0 0,1 0-1 0 0,6 12 1 0 0,-8-18-50 0 0,-1-1-1 0 0,1 0 1 0 0,-1 0-1 0 0,1 0 1 0 0,0 0-1 0 0,0-1 0 0 0,0 1 1 0 0,0 0-1 0 0,1-1 1 0 0,-1 1-1 0 0,0-1 1 0 0,0 0-1 0 0,1 0 0 0 0,-1 0 1 0 0,1 0-1 0 0,-1 0 1 0 0,1 0-1 0 0,0-1 1 0 0,-1 1-1 0 0,1-1 1 0 0,0 0-1 0 0,-1 0 0 0 0,1 0 1 0 0,-1 0-1 0 0,1 0 1 0 0,0-1-1 0 0,2 0 1 0 0,6-1 12 0 0,0-1 0 0 0,0-1 0 0 0,0 1 0 0 0,19-11 0 0 0,-28 12-12 0 0,-1 1 0 0 0,0 0 0 0 0,1-1 0 0 0,-1 1 0 0 0,0-1 0 0 0,0 1 0 0 0,0-1 0 0 0,0 0 0 0 0,0 1 0 0 0,0-1 0 0 0,0 0 0 0 0,0 0 1 0 0,-1 0-1 0 0,1 0 0 0 0,-1 1 0 0 0,1-1 0 0 0,-1 0 0 0 0,0 0 0 0 0,0 0 0 0 0,0 0 0 0 0,0 0 0 0 0,0 0 0 0 0,0 0 0 0 0,-1 0 0 0 0,1 0 0 0 0,-1 0 0 0 0,1 1 0 0 0,-1-1 0 0 0,0-2 0 0 0,0 2 5 0 0,1-1-1 0 0,-1 1 1 0 0,0 0 0 0 0,0 0-1 0 0,0 0 1 0 0,0 0 0 0 0,0 0-1 0 0,0 0 1 0 0,0 0-1 0 0,-1 0 1 0 0,1 1 0 0 0,-1-1-1 0 0,1 0 1 0 0,-1 1 0 0 0,0-1-1 0 0,1 1 1 0 0,-1-1-1 0 0,0 1 1 0 0,0 0 0 0 0,0 0-1 0 0,0 0 1 0 0,0 0 0 0 0,0 0-1 0 0,-1 0 1 0 0,-2 0 0 0 0,1 1 25 0 0,1 0 1 0 0,0 0 0 0 0,-1 0 0 0 0,1 0 0 0 0,0 1 0 0 0,0 0 0 0 0,0-1 0 0 0,-1 1 0 0 0,1 0 0 0 0,0 0 0 0 0,0 1 0 0 0,0-1 0 0 0,0 1-1 0 0,1 0 1 0 0,-1-1 0 0 0,0 1 0 0 0,1 0 0 0 0,-1 1 0 0 0,-3 3 0 0 0,3-1-256 0 0,-1 1 0 0 0,1-1 0 0 0,1 1 0 0 0,-1 0 0 0 0,1 0 0 0 0,0 0-1 0 0,0 0 1 0 0,1 0 0 0 0,-2 10 0 0 0,1-8-6094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7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5 9370 0 0,'-13'15'5730'0'0,"6"11"-3366"0"0,6 29-1761 0 0,1-44-183 0 0,-1 8 23 0 0,0-14-291 0 0,0 0 0 0 0,1 0 0 0 0,0 1-1 0 0,0-1 1 0 0,0 0 0 0 0,1 0 0 0 0,0 0 0 0 0,1 6-1 0 0,-1-10-155 0 0,0-1 0 0 0,0 0 0 0 0,0 0-1 0 0,0 0 1 0 0,0-1 0 0 0,0 1 0 0 0,0 0 0 0 0,0 0-1 0 0,0 0 1 0 0,0-1 0 0 0,-1 1 0 0 0,1 0-1 0 0,0-1 1 0 0,0 1 0 0 0,0-1 0 0 0,0 1 0 0 0,-1-1-1 0 0,1 0 1 0 0,0 1 0 0 0,-1-1 0 0 0,1 1-1 0 0,0-1 1 0 0,-1 0 0 0 0,1 0 0 0 0,-1 1 0 0 0,1-1-1 0 0,0-2 1 0 0,22-23-577 0 0,-23 26 576 0 0,111-139-703 0 0,-111 138 719 0 0,0 1 1 0 0,1 0-1 0 0,-1 0 1 0 0,0 0-1 0 0,0-1 1 0 0,0 1-1 0 0,0 0 0 0 0,0 0 1 0 0,0 0-1 0 0,0 0 1 0 0,0-1-1 0 0,0 1 0 0 0,0 0 1 0 0,0 0-1 0 0,0 0 1 0 0,1 0-1 0 0,-1 0 1 0 0,0 0-1 0 0,0-1 0 0 0,0 1 1 0 0,0 0-1 0 0,0 0 1 0 0,0 0-1 0 0,1 0 0 0 0,-1 0 1 0 0,0 0-1 0 0,0 0 1 0 0,0 0-1 0 0,0 0 1 0 0,1 0-1 0 0,-1-1 0 0 0,0 1 1 0 0,0 0-1 0 0,0 0 1 0 0,0 0-1 0 0,1 0 0 0 0,-1 0 1 0 0,0 0-1 0 0,0 0 1 0 0,0 1-1 0 0,1-1 1 0 0,-1 0-1 0 0,0 0 0 0 0,0 0 1 0 0,0 0-1 0 0,0 0 1 0 0,1 0-1 0 0,-1 0 1 0 0,0 0-1 0 0,0 0 0 0 0,0 0 1 0 0,0 0-1 0 0,1 1 1 0 0,0 13 675 0 0,-6 30 361 0 0,4-35-941 0 0,-1 2-46 0 0,1-5-118 0 0,0-1 0 0 0,0 1 0 0 0,1-1 0 0 0,0 1 1 0 0,0 0-1 0 0,0-1 0 0 0,1 1 0 0 0,1 8 0 0 0,-1-14-394 0 0,0 0 0 0 0,0 0 0 0 0,0 0 0 0 0,0 0 0 0 0,0 0 0 0 0,0 0 0 0 0,0-1 0 0 0,0 1 1 0 0,0 0-1 0 0,0 0 0 0 0,0-1 0 0 0,0 1 0 0 0,0-1 0 0 0,0 1 0 0 0,0-1 0 0 0,0 1 0 0 0,-1-1 0 0 0,1 1 0 0 0,0-1 0 0 0,0 0 0 0 0,-1 1 0 0 0,1-1 0 0 0,1-1 0 0 0,20-18-4019 0 0,-15 13 2740 0 0,0 0-2131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8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1 4705 0 0,'-11'1'9728'0'0,"-3"9"-5632"0"0,-16 16-3414 0 0,21-17 503 0 0,6-7-1078 0 0,0 1 0 0 0,0-1-1 0 0,0 1 1 0 0,0 0-1 0 0,1 0 1 0 0,-1 0 0 0 0,1 0-1 0 0,0 1 1 0 0,0-1 0 0 0,0 0-1 0 0,0 1 1 0 0,1 0-1 0 0,-3 5 1 0 0,4-8-101 0 0,0 1 1 0 0,0-1-1 0 0,0 0 1 0 0,0 0-1 0 0,0 0 0 0 0,1 0 1 0 0,-1 0-1 0 0,0 0 1 0 0,0 0-1 0 0,1 0 0 0 0,-1 0 1 0 0,0 0-1 0 0,1 0 1 0 0,-1 0-1 0 0,1 0 0 0 0,0 0 1 0 0,-1 0-1 0 0,1 0 1 0 0,1 1-1 0 0,0 0-12 0 0,1-1 0 0 0,-1 1 0 0 0,1-1 0 0 0,-1 1 0 0 0,1-1 0 0 0,-1 0 0 0 0,1 0 0 0 0,0 0 0 0 0,-1 0 0 0 0,5 1 0 0 0,22 5-60 0 0,-21-4 44 0 0,0-1-1 0 0,0 0 1 0 0,1-1 0 0 0,-1 1 0 0 0,10-1-1 0 0,-4 0 300 0 0,-27 2 551 0 0,-28 2-15 0 0,34-5 134 0 0,-16 0-1170 0 0,8-5-4147 0 0,15 5 4130 0 0,-1 0 1 0 0,1-1 0 0 0,0 1 0 0 0,-1 0 0 0 0,1-1 0 0 0,0 1 0 0 0,0 0 0 0 0,-1-1 0 0 0,1 1 0 0 0,0 0 0 0 0,0-1 0 0 0,0 1 0 0 0,-1-1 0 0 0,1 1 0 0 0,0-1-1 0 0,0 1 1 0 0,0 0 0 0 0,0-1 0 0 0,0 1 0 0 0,0-1 0 0 0,0 1 0 0 0,0-1 0 0 0,0 1 0 0 0,0-1 0 0 0,0 1 0 0 0,0 0 0 0 0,1-2 0 0 0,12-21-6957 0 0,-7 16 5145 0 0,0 1-2023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59:28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11194 0 0,'-12'6'7731'0'0,"8"10"-4384"0"0,10 27-3190 0 0,-2-16 728 0 0,-4-21-801 0 0,0 42 362 0 0,-9 81-1 0 0,7-123-277 0 0,3-21-409 0 0,6-30-405 0 0,-6 41 586 0 0,4-13-136 0 0,1 1 1 0 0,12-26 0 0 0,-16 39 187 0 0,-1 0 1 0 0,0 0-1 0 0,1 0 1 0 0,0 1-1 0 0,0-1 1 0 0,-1 1-1 0 0,2-1 1 0 0,-1 1-1 0 0,0 0 1 0 0,0-1-1 0 0,1 1 1 0 0,-1 0-1 0 0,1 1 1 0 0,-1-1-1 0 0,1 0 1 0 0,0 1-1 0 0,0-1 1 0 0,0 1-1 0 0,0 0 1 0 0,0 0-1 0 0,0 0 1 0 0,4 0 0 0 0,-5 2 25 0 0,0-1 0 0 0,0 1 0 0 0,0 0 0 0 0,-1 0 0 0 0,1 0 0 0 0,0 0 0 0 0,-1 0 0 0 0,1 0 1 0 0,-1 0-1 0 0,1 1 0 0 0,-1-1 0 0 0,0 1 0 0 0,1-1 0 0 0,-1 1 0 0 0,0-1 0 0 0,0 1 0 0 0,0-1 1 0 0,0 1-1 0 0,0 0 0 0 0,-1 0 0 0 0,1 0 0 0 0,0-1 0 0 0,-1 1 0 0 0,0 0 0 0 0,1 3 0 0 0,9 49 868 0 0,-8-40-727 0 0,-1-9-209 0 0,0 0 0 0 0,0-1 0 0 0,-1 1 0 0 0,1 0 1 0 0,-1 0-1 0 0,0 0 0 0 0,0 0 0 0 0,-1 0 0 0 0,0-1 0 0 0,-2 10 0 0 0,-1-22-13797 0 0,4 3 6120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29.4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8 0 0,'10'-6'12735'0'0,"13"4"-8174"0"0,34 2-5292 0 0,-41 0 1988 0 0,87-6-443 0 0,-70 3-665 0 0,1 1 1 0 0,61 5-1 0 0,-66-1-112 0 0,0-1 0 0 0,0-2 1 0 0,53-8-1 0 0,39-2 141 0 0,-71 17 46 0 0,-41-4-196 0 0,0 0 1 0 0,0-1-1 0 0,0-1 1 0 0,18 0 0 0 0,74 0 419 0 0,-93 1-1346 0 0,10-1 3292 0 0,-13-2-6098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30.3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0 8 0 0,'0'1'154'0'0,"0"-1"1"0"0,0 0-1 0 0,0 0 0 0 0,0 0 0 0 0,0 1 1 0 0,0-1-1 0 0,0 0 0 0 0,0 0 1 0 0,0 1-1 0 0,0-1 0 0 0,0 0 1 0 0,0 0-1 0 0,0 0 0 0 0,-1 1 0 0 0,1-1 1 0 0,0 0-1 0 0,0 0 0 0 0,0 0 1 0 0,0 0-1 0 0,0 0 0 0 0,-1 1 0 0 0,1-1 1 0 0,0 0-1 0 0,0 0 0 0 0,0 0 1 0 0,0 0-1 0 0,-1 0 0 0 0,1 0 1 0 0,0 0-1 0 0,0 1 0 0 0,0-1 0 0 0,-1 0 1 0 0,1 0-1 0 0,0 0 0 0 0,0 0 1 0 0,-1 0-1 0 0,1 0 0 0 0,0 0 0 0 0,0 0 1 0 0,0 0-1 0 0,-1 0 0 0 0,1 0 1 0 0,0 0-1 0 0,0 0 0 0 0,0-1 0 0 0,-1 1 1 0 0,1 0-1 0 0,0 0 0 0 0,0 0 1 0 0,0 0-1 0 0,-1 0 0 0 0,1 0 1 0 0,0 0-1 0 0,0-1 0 0 0,0 1 0 0 0,0 0 1 0 0,-1 0-1 0 0,1 0 0 0 0,0 0 1 0 0,0-1-1 0 0,-3-2 4917 0 0,3 3-4644 0 0,-32 28 2181 0 0,25-20-2500 0 0,0 0 0 0 0,1 1 0 0 0,0 0 0 0 0,0 0 0 0 0,1 1-1 0 0,0-1 1 0 0,1 1 0 0 0,-6 17 0 0 0,8-20-38 0 0,0 0 0 0 0,0 1 0 0 0,1-1 0 0 0,-1 0 0 0 0,2 1 1 0 0,-1 0-1 0 0,1-1 0 0 0,0 1 0 0 0,1-1 0 0 0,0 1 0 0 0,0-1 0 0 0,4 14 0 0 0,-4-17-49 0 0,0-1-1 0 0,1 0 1 0 0,-1 0 0 0 0,1 1-1 0 0,0-1 1 0 0,0 0 0 0 0,0-1-1 0 0,0 1 1 0 0,0 0 0 0 0,1 0-1 0 0,0-1 1 0 0,-1 0 0 0 0,1 1-1 0 0,0-1 1 0 0,0 0 0 0 0,0 0-1 0 0,0-1 1 0 0,0 1 0 0 0,0-1-1 0 0,1 1 1 0 0,-1-1 0 0 0,1 0-1 0 0,-1 0 1 0 0,1-1 0 0 0,-1 1-1 0 0,1-1 1 0 0,-1 1 0 0 0,1-1-1 0 0,-1 0 1 0 0,1-1 0 0 0,-1 1-1 0 0,1-1 1 0 0,-1 1 0 0 0,1-1-1 0 0,-1 0 1 0 0,1 0 0 0 0,-1-1-1 0 0,0 1 1 0 0,1-1 0 0 0,-1 1-1 0 0,0-1 1 0 0,0 0 0 0 0,0 0-1 0 0,-1 0 1 0 0,1-1-1 0 0,0 1 1 0 0,-1-1 0 0 0,1 0-1 0 0,-1 1 1 0 0,0-1 0 0 0,0 0-1 0 0,0 0 1 0 0,-1 0 0 0 0,3-6-1 0 0,-3 9-12 0 0,-1-1 0 0 0,0 0-1 0 0,1 1 1 0 0,-1-1-1 0 0,0 1 1 0 0,1-1-1 0 0,-1 0 1 0 0,0 1 0 0 0,0-1-1 0 0,0 0 1 0 0,1 1-1 0 0,-1-1 1 0 0,0 0 0 0 0,0 1-1 0 0,0-1 1 0 0,0 0-1 0 0,0 1 1 0 0,0-1-1 0 0,-1 0 1 0 0,1 1 0 0 0,0-1-1 0 0,0 0 1 0 0,0 1-1 0 0,-1-1 1 0 0,1 1 0 0 0,0-1-1 0 0,0 0 1 0 0,-1 1-1 0 0,1-1 1 0 0,-1 1-1 0 0,1-1 1 0 0,0 1 0 0 0,-1-1-1 0 0,0 0 1 0 0,-1 0 6 0 0,0 0 1 0 0,0 0-1 0 0,-1 1 0 0 0,1-1 1 0 0,0 0-1 0 0,0 1 1 0 0,0 0-1 0 0,-1-1 0 0 0,1 1 1 0 0,0 0-1 0 0,-3 0 0 0 0,-1 1 34 0 0,-1-1 0 0 0,0 1 0 0 0,0 0 0 0 0,0 0-1 0 0,1 1 1 0 0,-1 0 0 0 0,-6 3 0 0 0,-18 18 17 0 0,25-13-2676 0 0,12-10-8544 0 0,-1-1 4627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36.1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16 144 5017 0 0,'-1'1'231'0'0,"0"0"1"0"0,0 0-1 0 0,0 0 1 0 0,0 0-1 0 0,0 0 1 0 0,0 0-1 0 0,1 0 0 0 0,-1 0 1 0 0,0 0-1 0 0,1 0 1 0 0,-1 1-1 0 0,1-1 1 0 0,-1 0-1 0 0,1 0 0 0 0,-1 1 1 0 0,1-1-1 0 0,0 0 1 0 0,0 1-1 0 0,-1-1 0 0 0,1 0 1 0 0,1 3-1 0 0,-4 32 1853 0 0,7 401 2837 0 0,0-1-3931 0 0,-7-241-744 0 0,-1-1 585 0 0,4-176-633 0 0,0 0 0 0 0,2 0 0 0 0,-1 0-1 0 0,2 0 1 0 0,5 18 0 0 0,-6-18 79 0 0,0 1 237 0 0,-2-19-500 0 0,0 0-1 0 0,0 0 1 0 0,0 1-1 0 0,0-1 1 0 0,0 0 0 0 0,0 0-1 0 0,1 0 1 0 0,-1 1 0 0 0,0-1-1 0 0,0 0 1 0 0,0 0 0 0 0,0 0-1 0 0,1 0 1 0 0,-1 1-1 0 0,0-1 1 0 0,0 0 0 0 0,0 0-1 0 0,0 0 1 0 0,1 0 0 0 0,-1 0-1 0 0,0 0 1 0 0,0 0-1 0 0,0 0 1 0 0,1 0 0 0 0,-1 1-1 0 0,0-1 1 0 0,0 0 0 0 0,1 0-1 0 0,-1 0 1 0 0,0 0-1 0 0,0 0 1 0 0,0 0 0 0 0,1-1-1 0 0,-1 1 1 0 0,0 0 0 0 0,0 0-1 0 0,1 0 1 0 0,-1 0-1 0 0,0 0 1 0 0,0 0 0 0 0,0 0-1 0 0,1 0 1 0 0,-1 0 0 0 0,0-1-1 0 0,0 1 1 0 0,0 0 0 0 0,0 0-1 0 0,1 0 1 0 0,-1 0-1 0 0,0 0 1 0 0,0-1 0 0 0,0 1-1 0 0,0 0 1 0 0,0 0 0 0 0,0 0-1 0 0,0-1 1 0 0,1 1-1 0 0,-1 0 1 0 0,3-2-5 0 0,1 1 1 0 0,0 0-1 0 0,0 0 1 0 0,0 1-1 0 0,0-1 0 0 0,0 1 1 0 0,-1 0-1 0 0,1 0 0 0 0,0 0 1 0 0,0 1-1 0 0,6 1 0 0 0,5-1 11 0 0,6 0-19 0 0,-1 1 0 0 0,1 1 1 0 0,20 5-1 0 0,29 5-3 0 0,99-7-39 0 0,-9-1-13 0 0,-110-1 62 0 0,-1-2-1 0 0,80-8 1 0 0,-59 2 26 0 0,0 3 0 0 0,128 15 0 0 0,-108-12 32 0 0,-54-2 114 0 0,-36-1-163 0 0,1 0 0 0 0,0 0 0 0 0,0 0 0 0 0,0 1 0 0 0,-1-1 0 0 0,1 0 0 0 0,0 0 0 0 0,-1 0 0 0 0,1 0 0 0 0,-1 0 0 0 0,1-1 0 0 0,-1 1 0 0 0,0 0 0 0 0,1 0 1 0 0,-1 0-1 0 0,0 0 0 0 0,0 0 0 0 0,0 0 0 0 0,0-1 0 0 0,0 1 0 0 0,0 0 0 0 0,0 0 0 0 0,0 0 0 0 0,0 0 0 0 0,0-1 0 0 0,-1 0 0 0 0,-4-47 125 0 0,3 39-93 0 0,-6-66 153 0 0,-32-362 181 0 0,35 284-343 0 0,-11-166 19 0 0,11 271-577 0 0,-13-151 1529 0 0,14 65-7065 0 0,-2 27 6394 0 0,-1 0-2910 0 0,7 105 163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38.8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40 4465 0 0,'1'0'193'0'0,"-1"1"-1"0"0,0-1 1 0 0,0 1-1 0 0,0-1 1 0 0,0 1-1 0 0,0-1 1 0 0,1 1 0 0 0,-1-1-1 0 0,0 1 1 0 0,1-1-1 0 0,-1 0 1 0 0,0 1 0 0 0,1-1-1 0 0,-1 0 1 0 0,0 1-1 0 0,1-1 1 0 0,-1 0-1 0 0,0 1 1 0 0,1-1 0 0 0,-1 0-1 0 0,1 0 1 0 0,-1 1-1 0 0,1-1 1 0 0,-1 0 0 0 0,1 0-1 0 0,-1 0 1 0 0,1 0-1 0 0,-1 0 1 0 0,1 1-1 0 0,-1-1 1 0 0,2 0 0 0 0,26 0 2262 0 0,31-11-1151 0 0,-56 10-996 0 0,20-2-69 0 0,0 0-1 0 0,0 1 1 0 0,1 2-1 0 0,39 3 0 0 0,14 1-88 0 0,24-8 133 0 0,-52 1-258 0 0,68 5 0 0 0,-54 0 12 0 0,-1-3-1 0 0,84-11 1 0 0,-106 8 0 0 0,4-1-384 0 0,55-4 1129 0 0,-33 6-6956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39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120 82 3209 0 0,'-1'-2'581'0'0,"0"-1"0"0"0,0 0 1 0 0,0 1-1 0 0,0-1 0 0 0,1 0 1 0 0,-1 0-1 0 0,1 0 0 0 0,0 0 1 0 0,-1 1-1 0 0,2-5 0 0 0,-4-20 1001 0 0,2 26-1522 0 0,1 0 1 0 0,-1 0-1 0 0,1 0 0 0 0,-1 0 1 0 0,1-1-1 0 0,-1 1 0 0 0,0 0 0 0 0,0 0 1 0 0,1 0-1 0 0,-1 0 0 0 0,0 0 1 0 0,0 1-1 0 0,0-1 0 0 0,0 0 0 0 0,0 0 1 0 0,0 0-1 0 0,0 1 0 0 0,-1-1 1 0 0,1 1-1 0 0,0-1 0 0 0,0 1 0 0 0,0-1 1 0 0,-1 1-1 0 0,1 0 0 0 0,0 0 1 0 0,-2-1-1 0 0,0 1-31 0 0,0 1 0 0 0,0-1 0 0 0,1 1-1 0 0,-1-1 1 0 0,0 1 0 0 0,0 0 0 0 0,1 0 0 0 0,-1 0 0 0 0,1 0 0 0 0,-1 1 0 0 0,-4 2 0 0 0,3-1 6 0 0,1-1 0 0 0,-1 1 1 0 0,1-1-1 0 0,0 1 1 0 0,0 0-1 0 0,0 1 0 0 0,0-1 1 0 0,0 0-1 0 0,1 1 1 0 0,-1-1-1 0 0,1 1 1 0 0,0 0-1 0 0,0 0 0 0 0,0 0 1 0 0,1 0-1 0 0,-2 8 1 0 0,3-11 0 0 0,-1 0 1 0 0,1 0 0 0 0,0 0 0 0 0,0 0-1 0 0,1 0 1 0 0,-1 0 0 0 0,0 0-1 0 0,0 0 1 0 0,0-1 0 0 0,1 1 0 0 0,-1 0-1 0 0,0 0 1 0 0,1 0 0 0 0,-1 0 0 0 0,1 0-1 0 0,-1 0 1 0 0,1-1 0 0 0,0 1-1 0 0,-1 0 1 0 0,1 0 0 0 0,0-1 0 0 0,-1 1-1 0 0,1 0 1 0 0,0-1 0 0 0,0 1 0 0 0,-1-1-1 0 0,3 2 1 0 0,-1-2 3 0 0,1 1 0 0 0,-1-1 0 0 0,0 0 0 0 0,1 0 0 0 0,-1 1 0 0 0,0-2 0 0 0,1 1 0 0 0,-1 0 0 0 0,1 0 0 0 0,-1-1 0 0 0,3 0 0 0 0,10-4 71 0 0,-2 0 0 0 0,27-14-1 0 0,-33 16-17 0 0,-7 2-84 0 0,1 1-1 0 0,0 0 0 0 0,-1-1 1 0 0,1 1-1 0 0,-1 0 0 0 0,1 0 1 0 0,-1-1-1 0 0,1 1 0 0 0,0 0 1 0 0,-1 0-1 0 0,1 0 0 0 0,-1 0 1 0 0,1 0-1 0 0,0 0 0 0 0,-1 0 0 0 0,1 0 1 0 0,0 0-1 0 0,-1 0 0 0 0,1 0 1 0 0,-1 0-1 0 0,1 0 0 0 0,0 0 1 0 0,-1 1-1 0 0,1-1 0 0 0,-1 0 1 0 0,1 1-1 0 0,-1-1 0 0 0,1 0 1 0 0,0 1-1 0 0,6 20 281 0 0,-11 36 239 0 0,3-46-413 0 0,-10 55 1025 0 0,7-47-696 0 0,1 1 0 0 0,-1 26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1:58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108 119 3961 0 0,'-14'-4'5694'0'0,"12"-15"-3100"0"0,3 3-1998 0 0,-1 9-189 0 0,-1-35 576 0 0,1 40-945 0 0,0 1 1 0 0,0-1-1 0 0,-1 1 1 0 0,1-1-1 0 0,0 1 1 0 0,0-1 0 0 0,-1 1-1 0 0,1-1 1 0 0,-1 1-1 0 0,1-1 1 0 0,-1 1-1 0 0,0 0 1 0 0,0-1 0 0 0,1 1-1 0 0,-1 0 1 0 0,0 0-1 0 0,0-1 1 0 0,0 1-1 0 0,0 0 1 0 0,-3-2 0 0 0,3 4-33 0 0,-1-1 0 0 0,1 1 0 0 0,-1 0 0 0 0,1-1 0 0 0,-1 1 0 0 0,1 0 0 0 0,0 0 0 0 0,-1 0 0 0 0,1 0 0 0 0,0 0 1 0 0,0 0-1 0 0,0 0 0 0 0,-1 1 0 0 0,1-1 0 0 0,1 0 0 0 0,-1 1 0 0 0,0-1 0 0 0,0 1 0 0 0,-1 2 0 0 0,-18 32-161 0 0,20-35 174 0 0,-25 58 68 0 0,23-55-53 0 0,1 0 0 0 0,0 0 1 0 0,0 0-1 0 0,0 0 1 0 0,1 0-1 0 0,-1 1 0 0 0,1-1 1 0 0,0 0-1 0 0,0 0 0 0 0,1 0 1 0 0,-1 0-1 0 0,1 0 1 0 0,1 5-1 0 0,-2-8-11 0 0,1-1-1 0 0,-1 1 1 0 0,1 0 0 0 0,-1 0 0 0 0,1-1-1 0 0,-1 1 1 0 0,1-1 0 0 0,0 1 0 0 0,-1 0-1 0 0,1-1 1 0 0,-1 1 0 0 0,1-1 0 0 0,0 0-1 0 0,0 1 1 0 0,-1-1 0 0 0,1 1 0 0 0,0-1-1 0 0,0 0 1 0 0,0 0 0 0 0,-1 1-1 0 0,1-1 1 0 0,0 0 0 0 0,0 0 0 0 0,0 0-1 0 0,0 0 1 0 0,-1 0 0 0 0,1 0 0 0 0,0 0-1 0 0,0 0 1 0 0,0 0 0 0 0,0-1 0 0 0,-1 1-1 0 0,1 0 1 0 0,0 0 0 0 0,0-1 0 0 0,-1 1-1 0 0,1-1 1 0 0,0 1 0 0 0,0 0-1 0 0,-1-1 1 0 0,2 0 0 0 0,40-30 320 0 0,-23 17-235 0 0,-18 13-100 0 0,0 0 1 0 0,0 0-1 0 0,0 0 0 0 0,1 0 1 0 0,-1 1-1 0 0,0-1 1 0 0,0 0-1 0 0,1 1 1 0 0,-1-1-1 0 0,0 1 0 0 0,1-1 1 0 0,-1 1-1 0 0,1 0 1 0 0,-1 0-1 0 0,1-1 1 0 0,-1 1-1 0 0,1 0 0 0 0,-1 0 1 0 0,0 1-1 0 0,1-1 1 0 0,-1 0-1 0 0,1 0 1 0 0,-1 1-1 0 0,0-1 0 0 0,1 1 1 0 0,-1-1-1 0 0,0 1 1 0 0,1-1-1 0 0,-1 1 1 0 0,2 1-1 0 0,-1 2 10 0 0,0 0-1 0 0,-1 0 1 0 0,0 0-1 0 0,0 0 1 0 0,0 0-1 0 0,0 0 1 0 0,-1 0 0 0 0,0 0-1 0 0,1 0 1 0 0,-2 8-1 0 0,-4 73 258 0 0,3-58-123 0 0,0-1 0 0 0,2 1-1 0 0,1 0 1 0 0,4 29 0 0 0,-2-45-1227 0 0,-5-24-9369 0 0,1 7 3943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01.9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2545 0 0,'0'0'273'0'0,"0"0"0"0"0,-1 0 0 0 0,1 0 0 0 0,0 0 1 0 0,-1 0-1 0 0,1 0 0 0 0,0 0 0 0 0,-1 0 0 0 0,1 0 1 0 0,0 0-1 0 0,-1 0 0 0 0,1 0 0 0 0,0 0 0 0 0,0 0 1 0 0,-1 0-1 0 0,1 0 0 0 0,0 1 0 0 0,-1-1 0 0 0,1 0 1 0 0,0 0-1 0 0,-1 0 0 0 0,1 0 0 0 0,0 1 0 0 0,0-1 1 0 0,-1 0-1 0 0,1 0 0 0 0,0 1 0 0 0,0-1 0 0 0,0 0 0 0 0,-1 0 1 0 0,1 1-1 0 0,0-1 0 0 0,0 0 0 0 0,0 0 0 0 0,0 1 1 0 0,0-1-1 0 0,-1 0 0 0 0,1 1 0 0 0,0-1 0 0 0,0 0 1 0 0,0 1-1 0 0,0-1 0 0 0,0 0 0 0 0,0 1 0 0 0,11 17 2332 0 0,-8-14-2652 0 0,1-1 0 0 0,-1 1 0 0 0,1-1 0 0 0,0 0 1 0 0,0 0-1 0 0,0-1 0 0 0,0 1 0 0 0,5 2 0 0 0,58 5 197 0 0,-52-9-71 0 0,0 1-1 0 0,27 8 0 0 0,-42-10-65 0 0,1 1 0 0 0,-1 0 1 0 0,0 0-1 0 0,1-1 0 0 0,-1 1 0 0 0,0 0 0 0 0,0 0 0 0 0,0-1 0 0 0,1 1 0 0 0,-1 0 0 0 0,0 0 0 0 0,0-1 0 0 0,0 1 0 0 0,0 0 0 0 0,-1 0 0 0 0,1 0 0 0 0,0-1 0 0 0,0 1 0 0 0,0 0 0 0 0,-1 0 0 0 0,1-1 0 0 0,0 1 0 0 0,0 0 0 0 0,-1-1 1 0 0,1 1-1 0 0,-1 0 0 0 0,1-1 0 0 0,-1 1 0 0 0,1-1 0 0 0,-1 1 0 0 0,1 0 0 0 0,-2 0 0 0 0,-22 33 0 0 0,18-27 6 0 0,-29 42-27 0 0,-44 83 0 0 0,86-145-12768 0 0,-4 6 7707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37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84 8 0 0,'3'0'17166'0'0,"-3"-4"-13960"0"0,-4-6-3479 0 0,0 3 396 0 0,1 1 0 0 0,-1 0 0 0 0,0-1 0 0 0,-1 2 0 0 0,1-1 1 0 0,-1 1-1 0 0,0-1 0 0 0,-9-6 0 0 0,13 11-125 0 0,-1 0 0 0 0,1 0 0 0 0,-1 0 0 0 0,1 0 0 0 0,-1 0 0 0 0,1 1-1 0 0,-1-1 1 0 0,0 0 0 0 0,0 1 0 0 0,1-1 0 0 0,-1 1 0 0 0,0 0 0 0 0,0 0 0 0 0,1-1 0 0 0,-1 1 0 0 0,0 0 0 0 0,0 1 0 0 0,0-1 0 0 0,0 0 0 0 0,1 0 0 0 0,-1 1 0 0 0,0-1 0 0 0,1 1 0 0 0,-1-1 0 0 0,0 1 0 0 0,1 0 0 0 0,-1 0 0 0 0,0 0 0 0 0,1 0 0 0 0,-1 0 0 0 0,1 0-1 0 0,0 0 1 0 0,-1 0 0 0 0,1 1 0 0 0,0-1 0 0 0,0 0 0 0 0,0 1 0 0 0,-2 2 0 0 0,-2 3-6 0 0,-28 42-9 0 0,31-46 21 0 0,0 0 0 0 0,1 0 0 0 0,-1 0 0 0 0,1 0 0 0 0,0 0 0 0 0,0 1-1 0 0,0-1 1 0 0,0 0 0 0 0,1 1 0 0 0,0-1 0 0 0,-1 0 0 0 0,1 1 0 0 0,0-1 0 0 0,1 5 0 0 0,0-6-3 0 0,-1 0 0 0 0,1-1 0 0 0,0 1 0 0 0,0 0 0 0 0,0-1 0 0 0,0 1 0 0 0,0-1 0 0 0,0 1 1 0 0,1-1-1 0 0,-1 0 0 0 0,0 0 0 0 0,1 1 0 0 0,-1-1 0 0 0,1 0 0 0 0,-1 0 0 0 0,1 0 0 0 0,0 0 1 0 0,-1-1-1 0 0,1 1 0 0 0,0 0 0 0 0,0-1 0 0 0,-1 1 0 0 0,1-1 0 0 0,0 0 0 0 0,0 1 0 0 0,0-1 1 0 0,0 0-1 0 0,0 0 0 0 0,-1 0 0 0 0,1-1 0 0 0,0 1 0 0 0,3-1 0 0 0,-1 1 2 0 0,0-1 1 0 0,1 0-1 0 0,-1 0 0 0 0,0 0 0 0 0,0 0 0 0 0,0-1 1 0 0,0 0-1 0 0,0 1 0 0 0,0-1 0 0 0,-1-1 0 0 0,1 1 0 0 0,-1-1 1 0 0,4-2-1 0 0,66-83 92 0 0,-73 88-93 0 0,-1 0 1 0 0,1 0 0 0 0,0 1-1 0 0,0-1 1 0 0,0 0-1 0 0,0 0 1 0 0,0 1 0 0 0,0-1-1 0 0,0 0 1 0 0,0 0 0 0 0,0 1-1 0 0,0-1 1 0 0,0 0 0 0 0,0 0-1 0 0,0 1 1 0 0,0-1 0 0 0,0 0-1 0 0,0 0 1 0 0,0 1 0 0 0,0-1-1 0 0,0 0 1 0 0,0 0-1 0 0,0 1 1 0 0,0-1 0 0 0,0 0-1 0 0,1 0 1 0 0,-1 0 0 0 0,0 1-1 0 0,0-1 1 0 0,0 0 0 0 0,0 0-1 0 0,1 0 1 0 0,-1 1 0 0 0,0-1-1 0 0,0 0 1 0 0,0 0 0 0 0,1 0-1 0 0,-1 0 1 0 0,0 0-1 0 0,0 1 1 0 0,0-1 0 0 0,1 0-1 0 0,-1 0 1 0 0,0 0 0 0 0,0 0-1 0 0,1 0 1 0 0,-1 0 0 0 0,0 0-1 0 0,1 0 1 0 0,-1 0 0 0 0,0 0-1 0 0,0 0 1 0 0,1 0 0 0 0,-1 0-1 0 0,0 0 1 0 0,0 0 0 0 0,1 0-1 0 0,-1 0 1 0 0,0-1-1 0 0,0 1 1 0 0,0 0 0 0 0,1 0-1 0 0,-1 0 1 0 0,0 0 0 0 0,0 0-1 0 0,1-1 1 0 0,-3 21 155 0 0,2-20-157 0 0,-48 242 1168 0 0,46-225-929 0 0,2-12-138 0 0,-1 0 0 0 0,0-1-1 0 0,1 1 1 0 0,-2 0 0 0 0,1 0-1 0 0,0-1 1 0 0,-3 6 0 0 0,0-10-1208 0 0,2-9-4761 0 0,2 3 695 0 0,-1-1-2770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02.8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 8018 0 0,'0'0'320'0'0,"-1"0"1"0"0,0 0 0 0 0,0 0-1 0 0,1 0 1 0 0,-1 0 0 0 0,0 0-1 0 0,1 1 1 0 0,-1-1 0 0 0,0 0 0 0 0,1 0-1 0 0,-1 1 1 0 0,1-1 0 0 0,-1 1-1 0 0,0-1 1 0 0,1 0 0 0 0,-1 1-1 0 0,1-1 1 0 0,-1 1 0 0 0,1-1-1 0 0,-1 1 1 0 0,1-1 0 0 0,0 1-1 0 0,-1 0 1 0 0,1-1 0 0 0,-1 2-1 0 0,-4 22 2265 0 0,10 34-3796 0 0,-3-42 2199 0 0,1 149 466 0 0,-4-164-1452 0 0,1-1 0 0 0,0 0 0 0 0,0 1 0 0 0,0-1 0 0 0,0 0 0 0 0,-1 1 0 0 0,1-1 0 0 0,0 1 0 0 0,0-1 0 0 0,0 0 0 0 0,0 1 0 0 0,0-1 0 0 0,0 1 0 0 0,0-1 0 0 0,0 0 0 0 0,0 1 0 0 0,0-1 0 0 0,1 1 0 0 0,-1-1 0 0 0,0 0 0 0 0,0 1 0 0 0,0-1 0 0 0,0 0 0 0 0,1 1 0 0 0,-1-1 0 0 0,0 0 0 0 0,0 1 0 0 0,0-1 0 0 0,1 0 0 0 0,-1 1 0 0 0,0-1 0 0 0,1 0 0 0 0,-1 0 1 0 0,0 1-1 0 0,1-1 0 0 0,-1 0 0 0 0,0 0 0 0 0,1 0 0 0 0,-1 1 0 0 0,0-1 0 0 0,1 0 0 0 0,-1 0 0 0 0,1 0 0 0 0,-1 0 0 0 0,0 0 0 0 0,1 0 0 0 0,-1 0 0 0 0,1 0 0 0 0,-1 0 0 0 0,0 0 0 0 0,1 0 0 0 0,-1 0 0 0 0,1 0 0 0 0,-1 0 0 0 0,0 0 0 0 0,1 0 0 0 0,-1-1 0 0 0,0 1 0 0 0,1 0 0 0 0,-1 0 0 0 0,0 0 0 0 0,1-1 0 0 0,0 1 0 0 0,27-25-23 0 0,-8 6-39 0 0,-17 17 56 0 0,1 1 0 0 0,-1-1 0 0 0,1 0 0 0 0,-1 1 0 0 0,1 0 0 0 0,-1 0 1 0 0,1 0-1 0 0,0 0 0 0 0,6 0 0 0 0,-8 1 4 0 0,-1 1 1 0 0,1-1-1 0 0,-1 1 0 0 0,1 0 1 0 0,-1 0-1 0 0,0-1 0 0 0,1 1 1 0 0,-1 0-1 0 0,0 0 1 0 0,1 0-1 0 0,-1 1 0 0 0,0-1 1 0 0,0 0-1 0 0,0 0 0 0 0,0 1 1 0 0,0-1-1 0 0,0 0 1 0 0,-1 1-1 0 0,1-1 0 0 0,0 1 1 0 0,-1-1-1 0 0,1 1 1 0 0,-1 0-1 0 0,1-1 0 0 0,-1 3 1 0 0,5 15 22 0 0,0 0 0 0 0,2 32 0 0 0,-5-32 38 0 0,1 0-1 0 0,8 29 0 0 0,-9-44-2870 0 0,-3-12-2336 0 0,-4-15-4251 0 0,4 15 6318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03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7186 0 0,'19'3'5931'0'0,"4"5"-3915"0"0,26 4-927 0 0,-27-10-1586 0 0,46 1 1720 0 0,-45-3-4252 0 0,-2-2-3875 0 0,-16 1 537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3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9 5897 0 0,'3'0'8059'0'0,"8"-3"-6884"0"0,-9 2-1134 0 0,0 0-1 0 0,-1 0 0 0 0,1 1 0 0 0,0-1 1 0 0,0 1-1 0 0,0-1 0 0 0,0 1 1 0 0,0 0-1 0 0,0-1 0 0 0,0 1 0 0 0,-1 0 1 0 0,1 0-1 0 0,0 0 0 0 0,0 1 1 0 0,0-1-1 0 0,0 0 0 0 0,0 1 0 0 0,0-1 1 0 0,0 1-1 0 0,-1 0 0 0 0,1 0 1 0 0,0 0-1 0 0,0-1 0 0 0,-1 2 0 0 0,1-1 1 0 0,-1 0-1 0 0,1 0 0 0 0,-1 0 1 0 0,1 1-1 0 0,-1-1 0 0 0,0 1 0 0 0,1-1 1 0 0,-1 1-1 0 0,1 2 0 0 0,-1-2-36 0 0,1 0 0 0 0,-1 1 0 0 0,0-1 0 0 0,0 1 0 0 0,0-1 0 0 0,0 1-1 0 0,0-1 1 0 0,-1 1 0 0 0,1 0 0 0 0,-1-1 0 0 0,0 1 0 0 0,0 0 0 0 0,0-1 0 0 0,0 1-1 0 0,0 0 1 0 0,-1-1 0 0 0,1 1 0 0 0,-1 0 0 0 0,1-1 0 0 0,-1 1 0 0 0,0-1 0 0 0,0 1-1 0 0,0-1 1 0 0,-2 3 0 0 0,-2 2 51 0 0,-4 5-82 0 0,0 1 1 0 0,0-2-1 0 0,-23 22 1 0 0,29-30 33 0 0,0-1 0 0 0,-1 1 0 0 0,1-1 0 0 0,0 0 0 0 0,-1 0 0 0 0,0 0 0 0 0,1 0 0 0 0,-1-1 0 0 0,0 0 1 0 0,0 0-1 0 0,0 0 0 0 0,0 0 0 0 0,0 0 0 0 0,0-1 0 0 0,0 1 0 0 0,0-1 0 0 0,0 0 0 0 0,0-1 0 0 0,0 1 0 0 0,-6-2 1 0 0,0-4 278 0 0,19 1-77 0 0,23 2 28 0 0,-5 12 107 0 0,0-1 0 0 0,1-2 0 0 0,0 0 0 0 0,45 2 0 0 0,-67-10-2607 0 0,-3-7-8639 0 0,-3 5 4959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4.0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6361 0 0,'-1'-1'8399'0'0,"-2"13"-6554"0"0,-3 15-2149 0 0,6 11 465 0 0,-1-5-3400 0 0,-10 0-4867 0 0,8-30 3189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4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1608 0 0,'14'1'9222'0'0,"51"-11"-8464"0"0,-23 4-424 0 0,-40 6-304 0 0,-1 0 1 0 0,0 0 0 0 0,1 0-1 0 0,-1 0 1 0 0,1 0 0 0 0,-1 0-1 0 0,0 0 1 0 0,1 0 0 0 0,-1 0-1 0 0,0 1 1 0 0,1-1 0 0 0,-1 1-1 0 0,0-1 1 0 0,1 1 0 0 0,-1-1-1 0 0,0 1 1 0 0,0 0-1 0 0,1 0 1 0 0,-1-1 0 0 0,0 1-1 0 0,0 0 1 0 0,0 0 0 0 0,0 0-1 0 0,0 0 1 0 0,0 0 0 0 0,-1 0-1 0 0,2 2 1 0 0,-2-1 48 0 0,0 0 0 0 0,0 1-1 0 0,0-1 1 0 0,-1 0 0 0 0,1 0 0 0 0,-1 0-1 0 0,0 0 1 0 0,1-1 0 0 0,-1 1 0 0 0,0 0-1 0 0,0 0 1 0 0,0 0 0 0 0,0-1 0 0 0,0 1-1 0 0,-1 0 1 0 0,1-1 0 0 0,-2 2 0 0 0,-30 31 18 0 0,25-26-232 0 0,8-8 1 0 0,-19 17-1961 0 0,19-17 1890 0 0,-1 1 1 0 0,1-1-1 0 0,0 1 0 0 0,-1-1 1 0 0,1 0-1 0 0,0 1 1 0 0,-1-1-1 0 0,1 1 0 0 0,-1-1 1 0 0,1 0-1 0 0,-1 0 1 0 0,1 1-1 0 0,-1-1 1 0 0,1 0-1 0 0,-1 0 0 0 0,1 1 1 0 0,-1-1-1 0 0,1 0 1 0 0,-1 0-1 0 0,1 0 1 0 0,-1 0-1 0 0,0 0 0 0 0,1 0 1 0 0,-1 0-1 0 0,1 0 1 0 0,-1 0-1 0 0,1 0 0 0 0,-1 0 1 0 0,1 0-1 0 0,-1-1 1 0 0,1 1-1 0 0,-1 0 1 0 0,0 0-1 0 0,0-1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4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1560 0 0,'28'4'6748'0'0,"6"6"-3702"0"0,-7 7-4220 0 0,-26-16 810 0 0,0 1 1 0 0,0-1-1 0 0,0 0 1 0 0,0 0-1 0 0,0 0 1 0 0,0 1-1 0 0,0-1 0 0 0,-1 1 1 0 0,1-1-1 0 0,0 0 1 0 0,-1 1-1 0 0,1-1 1 0 0,-1 1-1 0 0,0-1 1 0 0,0 1-1 0 0,1 2 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5.1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3593 0 0,'14'-1'7241'0'0,"15"-2"-4255"0"0,36-1-1489 0 0,-32 2-1477 0 0,45-7 0 0 0,-78 8-28 0 0,1 1 0 0 0,0 0-1 0 0,-1-1 1 0 0,1 1 0 0 0,0 0 0 0 0,0 0 0 0 0,-1 0 0 0 0,1 0 0 0 0,0 0 0 0 0,0 0 0 0 0,-1 0 0 0 0,1 0 0 0 0,0 0 0 0 0,0 0 0 0 0,-1 0 0 0 0,1 1 0 0 0,0-1 0 0 0,0 0 0 0 0,-1 1 0 0 0,1-1 0 0 0,0 0 0 0 0,-1 1-1 0 0,1-1 1 0 0,0 0 0 0 0,-1 1 0 0 0,1-1 0 0 0,-1 1 0 0 0,1 0 0 0 0,-1-1 0 0 0,1 1 0 0 0,0 0 0 0 0,-1 1-17 0 0,1-1-1 0 0,-1 1 1 0 0,0 0-1 0 0,0-1 0 0 0,0 1 1 0 0,0 0-1 0 0,0-1 1 0 0,0 1-1 0 0,0 0 1 0 0,-1-1-1 0 0,1 1 1 0 0,0 0-1 0 0,-2 2 1 0 0,-1 2-1 0 0,1 1-1 0 0,-1-1 1 0 0,-1 1 0 0 0,1-1-1 0 0,-1 0 1 0 0,-5 6 0 0 0,5-9 55 0 0,0 0-1 0 0,0 0 1 0 0,0 0 0 0 0,0 0 0 0 0,0 0 0 0 0,-1-1 0 0 0,1 0-1 0 0,-1 0 1 0 0,0 0 0 0 0,0-1 0 0 0,0 1 0 0 0,1-1 0 0 0,-1-1-1 0 0,0 1 1 0 0,0 0 0 0 0,0-1 0 0 0,0 0 0 0 0,-1 0 0 0 0,1-1-1 0 0,-7-1 1 0 0,18 4-24 0 0,-1-1-1 0 0,1 0 0 0 0,0 0 1 0 0,-1 0-1 0 0,1-1 1 0 0,0 0-1 0 0,0 0 0 0 0,8-2 1 0 0,-7 2-11 0 0,0-1 1 0 0,0 1 0 0 0,0 0-1 0 0,-1 0 1 0 0,1 0-1 0 0,0 1 1 0 0,0 1-1 0 0,-1-1 1 0 0,9 3 0 0 0,-15-4-8 0 0,1 1 0 0 0,0-1 0 0 0,0 0 1 0 0,-1 0-1 0 0,1 1 0 0 0,0-1 1 0 0,-1 0-1 0 0,1 1 0 0 0,-1-1 1 0 0,1 1-1 0 0,-1-1 0 0 0,1 1 0 0 0,0-1 1 0 0,-1 1-1 0 0,0 0 0 0 0,1-1 1 0 0,-1 1-1 0 0,1-1 0 0 0,-1 1 1 0 0,0 0-1 0 0,1-1 0 0 0,-1 1 0 0 0,0 0 1 0 0,0-1-1 0 0,1 1 0 0 0,-1 0 1 0 0,0 0-1 0 0,0-1 0 0 0,0 1 0 0 0,0 0 1 0 0,0 1-1 0 0,-1 0 15 0 0,0-1 1 0 0,0 1-1 0 0,1-1 0 0 0,-1 1 0 0 0,0-1 1 0 0,-1 0-1 0 0,1 1 0 0 0,0-1 0 0 0,0 0 1 0 0,-1 0-1 0 0,1 0 0 0 0,-3 2 0 0 0,-46 21 290 0 0,36-20-209 0 0,11-4-13 0 0,-1 1 0 0 0,0-1 1 0 0,0 1-1 0 0,1 0 0 0 0,-1 1 0 0 0,1-1 1 0 0,-1 0-1 0 0,1 1 0 0 0,-1 0 0 0 0,1 0 1 0 0,0 0-1 0 0,0 0 0 0 0,0 1 1 0 0,0-1-1 0 0,-3 5 0 0 0,6-6-33 0 0,0 0 0 0 0,0 0 0 0 0,0 0 1 0 0,1 0-1 0 0,-1 0 0 0 0,1 0 0 0 0,-1 0 0 0 0,0-1 0 0 0,1 1 0 0 0,0 0 0 0 0,-1 0 0 0 0,1 0 0 0 0,0 0 0 0 0,-1-1 1 0 0,1 1-1 0 0,0 0 0 0 0,0 0 0 0 0,0-1 0 0 0,-1 1 0 0 0,1-1 0 0 0,0 1 0 0 0,0-1 0 0 0,0 1 0 0 0,0-1 1 0 0,1 1-1 0 0,26 12 198 0 0,-22-12-341 0 0,-1 0 0 0 0,0 0 0 0 0,1-1 0 0 0,-1 1 0 0 0,1-1 0 0 0,-1 0 0 0 0,1-1 0 0 0,-1 0 0 0 0,1 1 0 0 0,-1-2 0 0 0,0 1 0 0 0,9-4-1 0 0,23-13-4535 0 0,-4-4-3809 0 0,-24 13 5461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5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4545 0 0,'0'-1'152'0'0,"0"0"0"0"0,1 0 0 0 0,-1 0 0 0 0,1 0 0 0 0,-1 0 0 0 0,1 0 0 0 0,-1 0 0 0 0,1 0 1 0 0,0 0-1 0 0,0 0 0 0 0,-1 0 0 0 0,1 0 0 0 0,0 1 0 0 0,0-1 0 0 0,0 0 0 0 0,0 1 0 0 0,0-1 0 0 0,0 1 0 0 0,0-1 0 0 0,0 1 0 0 0,0-1 0 0 0,0 1 0 0 0,0-1 1 0 0,0 1-1 0 0,0 0 0 0 0,0 0 0 0 0,0 0 0 0 0,1 0 0 0 0,-1 0 0 0 0,0 0 0 0 0,0 0 0 0 0,0 0 0 0 0,0 0 0 0 0,0 0 0 0 0,0 0 0 0 0,1 1 0 0 0,-1-1 0 0 0,1 1 0 0 0,44 11 19 0 0,-44-11-172 0 0,0 0-1 0 0,0 0 1 0 0,0 0-1 0 0,0 0 0 0 0,0 0 1 0 0,-1 1-1 0 0,1-1 1 0 0,0 0-1 0 0,-1 1 1 0 0,1-1-1 0 0,-1 1 1 0 0,1 0-1 0 0,-1-1 0 0 0,0 1 1 0 0,0 0-1 0 0,2 4 1 0 0,-3-5 31 0 0,0 1 1 0 0,1-1 0 0 0,-1 0-1 0 0,0 1 1 0 0,0-1 0 0 0,0 1-1 0 0,-1-1 1 0 0,1 1 0 0 0,0-1-1 0 0,0 1 1 0 0,-1-1 0 0 0,1 1-1 0 0,-1-1 1 0 0,1 0 0 0 0,-1 1-1 0 0,0-1 1 0 0,0 0 0 0 0,-1 2-1 0 0,-3 4 129 0 0,-2-1-1 0 0,1 1 0 0 0,0-1 1 0 0,-1-1-1 0 0,0 1 0 0 0,-9 4 1 0 0,13-7 87 0 0,-1-1 0 0 0,1 1 0 0 0,0 0 0 0 0,0 0 0 0 0,0 1 0 0 0,1-1 0 0 0,-1 1 0 0 0,1-1 0 0 0,0 1 0 0 0,0 0 1 0 0,0 0-1 0 0,0 0 0 0 0,1 0 0 0 0,-2 4 0 0 0,3-7-164 0 0,0 0 1 0 0,-1 0 0 0 0,1 0-1 0 0,0 0 1 0 0,0 0 0 0 0,0 0-1 0 0,0 0 1 0 0,0 0 0 0 0,0 0-1 0 0,0 0 1 0 0,1 0 0 0 0,-1 0-1 0 0,0 0 1 0 0,0 0 0 0 0,1 0-1 0 0,-1 0 1 0 0,1 0-1 0 0,-1 0 1 0 0,1-1 0 0 0,-1 1-1 0 0,1 0 1 0 0,0 0 0 0 0,0 1-1 0 0,1-1-59 0 0,0-1 0 0 0,0 1 0 0 0,-1 0 0 0 0,1-1 0 0 0,0 1 0 0 0,0-1 0 0 0,0 1-1 0 0,0-1 1 0 0,0 0 0 0 0,0 0 0 0 0,0 0 0 0 0,0 0 0 0 0,-1 0 0 0 0,1 0 0 0 0,0-1-1 0 0,0 1 1 0 0,3-1 0 0 0,63-21-2690 0 0,-63 19 1091 0 0,1 1 0 0 0,-1-1 0 0 0,0-1 0 0 0,0 1 0 0 0,8-8-1 0 0,-9 5-2183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6041 0 0,'2'-3'802'0'0,"1"1"-1"0"0,0 0 0 0 0,0 0 1 0 0,0 0-1 0 0,0 0 0 0 0,0 1 1 0 0,1-1-1 0 0,3-1 0 0 0,35-5 1864 0 0,-28 6-3503 0 0,1 2-1 0 0,0 0 0 0 0,20 3 0 0 0,-34-3 583 0 0,0 0 0 0 0,0 0 0 0 0,0 0-1 0 0,-1 0 1 0 0,1 1 0 0 0,0-1 0 0 0,-1 0 0 0 0,1 0 0 0 0,0 1 0 0 0,0-1 0 0 0,-1 0 0 0 0,1 1 0 0 0,0-1 0 0 0,-1 1 0 0 0,1-1 0 0 0,-1 1 0 0 0,1-1 0 0 0,-1 1 0 0 0,1-1 0 0 0,-1 1 0 0 0,1 0-1 0 0,-1-1 1 0 0,1 1 0 0 0,-1 0 0 0 0,0-1 0 0 0,1 1 0 0 0,-1 0 0 0 0,0 0 0 0 0,0-1 0 0 0,1 2 0 0 0,-1 1-3585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6.2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1 140 2921 0 0,'23'-2'12679'0'0,"16"-3"-9688"0"0,3-6-7433 0 0,-7-5-5178 0 0</inkml:trace>
  <inkml:trace contextRef="#ctx0" brushRef="#br0" timeOffset="1">139 0 3777 0 0,'0'11'13360'0'0,"3"16"-9893"0"0,3 34-3963 0 0,-7 1-2564 0 0,-3 1-10941 0 0,3-57 10962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38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6705 0 0,'-12'21'6850'0'0,"5"8"-3929"0"0,4 34-2388 0 0,2-33 666 0 0,-11 31-163 0 0,9-50-899 0 0,0 0 0 0 0,1 0-1 0 0,0 1 1 0 0,1-1 0 0 0,0 21-1 0 0,34-72 16 0 0,-28 32-161 0 0,19-27-145 0 0,-23 33 147 0 0,1 0 0 0 0,-1 1-1 0 0,0-1 1 0 0,1 1 0 0 0,-1 0 0 0 0,1-1 0 0 0,0 1-1 0 0,-1 0 1 0 0,1 0 0 0 0,0 0 0 0 0,0 0-1 0 0,0 1 1 0 0,0-1 0 0 0,0 0 0 0 0,-1 1-1 0 0,1-1 1 0 0,3 0 0 0 0,-4 2 1 0 0,0-1 0 0 0,0 1 0 0 0,0-1 0 0 0,0 0 0 0 0,0 1 0 0 0,0 0 0 0 0,0-1 0 0 0,0 1 0 0 0,0 0 0 0 0,0-1 0 0 0,0 1 0 0 0,0 0 0 0 0,0 0 0 0 0,-1 0 0 0 0,1 0 0 0 0,0 0 0 0 0,-1 0 0 0 0,1 0 0 0 0,-1 0 0 0 0,1 0 0 0 0,-1 0 0 0 0,1 0 0 0 0,-1 0 0 0 0,0 0 0 0 0,0 0 0 0 0,1 0 0 0 0,-1 0 0 0 0,0 2 1 0 0,5 41 0 0 0,-5-34 44 0 0,2 5 170 0 0,-1 1 0 0 0,-1 0 0 0 0,0-1-1 0 0,-2 1 1 0 0,0-1 0 0 0,0 1 0 0 0,-1-1 0 0 0,-8 22-1 0 0,5-29-182 0 0,2-14-2674 0 0,2-19-8061 0 0,2 17 3929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26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73 3649 0 0,'0'-1'614'0'0,"1"-1"0"0"0,-1 1 0 0 0,0-1 0 0 0,1 1 0 0 0,-1-1 0 0 0,1 1 0 0 0,-1-1 0 0 0,1 1 0 0 0,-1 0 0 0 0,1-1 0 0 0,0 1 0 0 0,0 0 0 0 0,0-1 0 0 0,0 1 0 0 0,0 0 0 0 0,1-1 0 0 0,27-18 2328 0 0,35-6-3418 0 0,-59 25 984 0 0,-4 0-505 0 0,0 1 1 0 0,-1 0-1 0 0,1 0 1 0 0,0 0-1 0 0,0 0 1 0 0,0 0-1 0 0,-1 0 1 0 0,1 0-1 0 0,0 0 0 0 0,0 0 1 0 0,-1 0-1 0 0,1 0 1 0 0,0 0-1 0 0,0 0 1 0 0,-1 1-1 0 0,1-1 1 0 0,0 0-1 0 0,0 1 0 0 0,-1-1 1 0 0,1 0-1 0 0,0 1 1 0 0,-1-1-1 0 0,1 1 1 0 0,-1-1-1 0 0,1 1 1 0 0,0-1-1 0 0,0 2 0 0 0,11 25-27 0 0,-5 29 568 0 0,-12-22 541 0 0,3-29-977 0 0,1-1 1 0 0,0 0 0 0 0,0 1-1 0 0,0-1 1 0 0,1 1 0 0 0,0-1-1 0 0,0 1 1 0 0,0-1 0 0 0,0 1-1 0 0,1-1 1 0 0,0 5 0 0 0,3-5-1256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5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0 262 8 0 0,'1'0'350'0'0,"0"0"1"0"0,-1 1-1 0 0,1-1 1 0 0,0 0-1 0 0,-1 0 0 0 0,1 0 1 0 0,0 1-1 0 0,-1-1 1 0 0,1 0-1 0 0,-1 1 0 0 0,1-1 1 0 0,-1 0-1 0 0,1 1 0 0 0,-1-1 1 0 0,1 1-1 0 0,-1-1 1 0 0,1 1-1 0 0,-1-1 0 0 0,1 1 1 0 0,-1-1-1 0 0,0 1 1 0 0,1-1-1 0 0,-1 1 0 0 0,0 0 1 0 0,1 0-1 0 0,5 26 3053 0 0,-5 37-3181 0 0,-2-48 834 0 0,13 217 1365 0 0,-5-144-1966 0 0,-9 178 0 0 0,-1-211-276 0 0,6 72-1 0 0,0-24-64 0 0,2 6-36 0 0,-1-66 13 0 0,-3 0-1 0 0,-3 45 1 0 0,-5 121 545 0 0,8-152-622 0 0,5 92 110 0 0,-6-143-86 0 0,2 16 30 0 0,-2-22-53 0 0,0-1-1 0 0,1 1 0 0 0,-1-1 1 0 0,0 0-1 0 0,1 1 0 0 0,-1-1 1 0 0,1 0-1 0 0,-1 1 1 0 0,0-1-1 0 0,1 0 0 0 0,-1 0 1 0 0,1 1-1 0 0,-1-1 0 0 0,1 0 1 0 0,-1 0-1 0 0,1 0 0 0 0,-1 0 1 0 0,0 1-1 0 0,1-1 0 0 0,-1 0 1 0 0,1 0-1 0 0,-1 0 1 0 0,1 0-1 0 0,-1 0 0 0 0,1 0 1 0 0,-1 0-1 0 0,1 0 0 0 0,-1 0 1 0 0,1-1-1 0 0,-1 1 0 0 0,1 0 1 0 0,-1 0-1 0 0,1 0 0 0 0,-1-1 1 0 0,1 1-1 0 0,9-2 24 0 0,-1 0-1 0 0,1 1 0 0 0,0 0 1 0 0,-1 1-1 0 0,1 0 0 0 0,0 0 1 0 0,12 3-1 0 0,41 0-33 0 0,-33-4 13 0 0,-1 1-1 0 0,49 7 1 0 0,22 0 173 0 0,97-25 470 0 0,39 4-93 0 0,8 6-279 0 0,-176 4-184 0 0,-48 2-49 0 0,0 0-1 0 0,-1 2 1 0 0,31 2 0 0 0,47 0 41 0 0,-61-3 73 0 0,-35 0-148 0 0,0 0 0 0 0,0 0 1 0 0,0 0-1 0 0,0 0 0 0 0,0-1 0 0 0,0 1 0 0 0,0 0 0 0 0,0-1 1 0 0,-1 1-1 0 0,1 0 0 0 0,0-1 0 0 0,-1 1 0 0 0,0-1 0 0 0,1 1 1 0 0,-1-1-1 0 0,0 1 0 0 0,1-1 0 0 0,-1 0 0 0 0,0 1 0 0 0,0-1 1 0 0,0 1-1 0 0,0-1 0 0 0,-1-2 0 0 0,-2-42 253 0 0,-16-101 87 0 0,4 25-104 0 0,2 34-227 0 0,-1-167-1 0 0,26 62-6 0 0,0-1 1 0 0,0-175-20 0 0,-22-27 121 0 0,10 384-129 0 0,-1-4 32 0 0,2 0 0 0 0,-1 0 1 0 0,2 0-1 0 0,4-19 0 0 0,-3 29 104 0 0,1 6-3526 0 0,3 12-9204 0 0,-6-9 10312 0 0,2 2-3326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7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60 5137 0 0,'-3'1'2980'0'0,"9"1"-1264"0"0,13 1-121 0 0,140-5 2454 0 0,81-8-2537 0 0,-88-2-1157 0 0,104-4 474 0 0,-77 9 15 0 0,-150 6-623 0 0,0 1-1 0 0,54 8 1 0 0,-77-8-199 0 0,1 1 1 0 0,0-1-1 0 0,-1 0 1 0 0,1-1-1 0 0,-1 0 1 0 0,1 0-1 0 0,-1 0 1 0 0,0-1-1 0 0,1 0 1 0 0,-1 0-1 0 0,0-1 1 0 0,0 1-1 0 0,9-7 1 0 0,-13 7-2936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7.8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89 4361 0 0,'3'-11'5844'0'0,"-7"-37"-2550"0"0,3 46-3286 0 0,1 1 0 0 0,0 0 1 0 0,0-1-1 0 0,-1 1 0 0 0,1-1 1 0 0,-1 1-1 0 0,1 0 0 0 0,-1 0 1 0 0,0-1-1 0 0,0 1 0 0 0,1 0 1 0 0,-1 0-1 0 0,0 0 0 0 0,0 0 0 0 0,0 0 1 0 0,0 0-1 0 0,0 0 0 0 0,0 0 1 0 0,0 0-1 0 0,-1 1 0 0 0,1-1 1 0 0,0 0-1 0 0,0 1 0 0 0,-1-1 0 0 0,1 1 1 0 0,0-1-1 0 0,-1 1 0 0 0,1-1 1 0 0,-1 1-1 0 0,1 0 0 0 0,0 0 1 0 0,-1 0-1 0 0,1 0 0 0 0,-1 0 1 0 0,1 0-1 0 0,0 0 0 0 0,-1 0 0 0 0,1 1 1 0 0,0-1-1 0 0,-1 0 0 0 0,1 1 1 0 0,0-1-1 0 0,-1 1 0 0 0,1 0 1 0 0,0-1-1 0 0,0 1 0 0 0,-1 0 1 0 0,1 0-1 0 0,0 0 0 0 0,0 0 0 0 0,0 0 1 0 0,0 0-1 0 0,0 0 0 0 0,-1 2 1 0 0,-2 1 14 0 0,0 1 1 0 0,1-1 0 0 0,-1 1 0 0 0,1 0-1 0 0,0-1 1 0 0,1 1 0 0 0,-1 1 0 0 0,1-1 0 0 0,0 0-1 0 0,0 0 1 0 0,1 1 0 0 0,-1-1 0 0 0,0 9-1 0 0,2-11 2 0 0,0-1 0 0 0,0 1 0 0 0,1 0 0 0 0,-1 0 1 0 0,0 0-1 0 0,1-1 0 0 0,0 1 0 0 0,0 0 0 0 0,0 0 0 0 0,0-1 0 0 0,2 5 0 0 0,-2-6 8 0 0,-1 0 0 0 0,1 0 0 0 0,0-1 0 0 0,0 1 0 0 0,0 0 1 0 0,0 0-1 0 0,0 0 0 0 0,0-1 0 0 0,0 1 0 0 0,0 0 0 0 0,0-1 0 0 0,0 1 1 0 0,0-1-1 0 0,0 1 0 0 0,1-1 0 0 0,-1 0 0 0 0,0 1 0 0 0,0-1 0 0 0,2 0 1 0 0,1 0 31 0 0,0 0 1 0 0,0-1 0 0 0,0 0-1 0 0,0 0 1 0 0,0 0 0 0 0,0 0-1 0 0,0-1 1 0 0,0 0 0 0 0,-1 0-1 0 0,1 0 1 0 0,0 0 0 0 0,-1 0-1 0 0,0 0 1 0 0,5-5 0 0 0,22-13 193 0 0,-29 20-255 0 0,-1-1 1 0 0,0 1 0 0 0,1 0 0 0 0,-1-1-1 0 0,1 1 1 0 0,-1 0 0 0 0,1 0-1 0 0,-1 0 1 0 0,1-1 0 0 0,-1 1-1 0 0,1 0 1 0 0,-1 0 0 0 0,1 0-1 0 0,-1 0 1 0 0,1 0 0 0 0,0 0 0 0 0,-1 0-1 0 0,1 0 1 0 0,-1 0 0 0 0,1 0-1 0 0,-1 0 1 0 0,1 0 0 0 0,-1 0-1 0 0,1 1 1 0 0,-1-1 0 0 0,1 0 0 0 0,-1 0-1 0 0,1 1 1 0 0,-1-1 0 0 0,1 0-1 0 0,-1 0 1 0 0,1 1 0 0 0,-1-1-1 0 0,0 1 1 0 0,1-1 0 0 0,-1 0 0 0 0,0 1-1 0 0,1-1 1 0 0,-1 1 0 0 0,0-1-1 0 0,1 1 1 0 0,-1-1 0 0 0,0 1-1 0 0,0-1 1 0 0,0 1 0 0 0,0-1 0 0 0,1 1-1 0 0,-1-1 1 0 0,0 1 0 0 0,0-1-1 0 0,0 1 1 0 0,0-1 0 0 0,0 1-1 0 0,0 0 1 0 0,0-1 0 0 0,0 1 0 0 0,-1 31 514 0 0,0-1 0 0 0,-2 0 0 0 0,-11 46 0 0 0,2-21 8 0 0,13-69-12910 0 0,-1 7 6591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9.0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4553 0 0,'39'-2'7654'0'0,"9"-2"-4255"0"0,0-1-2731 0 0,70 1 0 0 0,365 6 267 0 0,-223-7 171 0 0,-228 4-1055 0 0,61 6 0 0 0,-5 0 171 0 0,-80-5-223 0 0,-1 0-1 0 0,1 0 1 0 0,0-1 0 0 0,0 0 0 0 0,0-1 0 0 0,-1 0-1 0 0,1 0 1 0 0,11-5 0 0 0,-14-1-1523 0 0,-4 6-1943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9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3633 0 0,'4'2'9050'0'0,"12"7"-7011"0"0,-12-1-1910 0 0,-1 0 0 0 0,0 1-1 0 0,0-1 1 0 0,-1 1 0 0 0,-1-1 0 0 0,1 1 0 0 0,-1 0 0 0 0,-1 0-1 0 0,1-1 1 0 0,-2 1 0 0 0,0 10 0 0 0,0-8-16 0 0,1 0 1 0 0,0 1-1 0 0,1-1 0 0 0,0 0 0 0 0,5 22 1 0 0,-6-33-106 0 0,1 0 1 0 0,-1 1-1 0 0,0-1 1 0 0,1 1-1 0 0,-1-1 0 0 0,1 1 1 0 0,-1-1-1 0 0,1 0 1 0 0,-1 1-1 0 0,1-1 1 0 0,-1 0-1 0 0,1 0 1 0 0,-1 1-1 0 0,1-1 1 0 0,0 0-1 0 0,-1 0 1 0 0,1 0-1 0 0,-1 0 1 0 0,1 0-1 0 0,0 0 1 0 0,-1 0-1 0 0,1 0 0 0 0,-1 0 1 0 0,1 0-1 0 0,0 0 1 0 0,-1 0-1 0 0,1 0 1 0 0,-1 0-1 0 0,1 0 1 0 0,-1-1-1 0 0,1 1 1 0 0,-1 0-1 0 0,1 0 1 0 0,0-1-1 0 0,-1 1 1 0 0,1 0-1 0 0,-1-1 1 0 0,0 1-1 0 0,1-1 0 0 0,31-20 1 0 0,-18 12 37 0 0,-13 8-43 0 0,1 0 1 0 0,-1 0-1 0 0,1 0 1 0 0,-1 0-1 0 0,1 0 1 0 0,-1 0-1 0 0,1 1 0 0 0,-1-1 1 0 0,1 1-1 0 0,0-1 1 0 0,-1 1-1 0 0,1 0 0 0 0,0-1 1 0 0,0 1-1 0 0,-1 0 1 0 0,1 0-1 0 0,0 0 1 0 0,-1 1-1 0 0,1-1 0 0 0,0 0 1 0 0,0 0-1 0 0,-1 1 1 0 0,1-1-1 0 0,-1 1 0 0 0,1 0 1 0 0,0 0-1 0 0,-1-1 1 0 0,2 2-1 0 0,-2 1 18 0 0,1-1 0 0 0,-1 1 0 0 0,0-1 0 0 0,0 1 0 0 0,0 0 0 0 0,0 0 0 0 0,-1-1 0 0 0,1 1 0 0 0,-1 0 0 0 0,0 0 0 0 0,0 0 0 0 0,0 0 0 0 0,0-1 0 0 0,0 1 0 0 0,-1 0 0 0 0,0 4 0 0 0,0 8 31 0 0,1-12-91 0 0,0 0 0 0 0,0 0-1 0 0,-1 1 1 0 0,1-1 0 0 0,-1 0-1 0 0,1 0 1 0 0,-1 1 0 0 0,0-1 0 0 0,0 0-1 0 0,-3 5 1 0 0,-3-7-6714 0 0,-4-9 730 0 0,7 3 1390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39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49 7098 0 0,'0'-1'218'0'0,"-1"0"0"0"0,1 0 0 0 0,-1-1 1 0 0,1 1-1 0 0,0 0 0 0 0,0 0 0 0 0,0-1 1 0 0,0 1-1 0 0,0 0 0 0 0,0-1 1 0 0,0 1-1 0 0,0 0 0 0 0,1 0 0 0 0,-1-1 1 0 0,0 1-1 0 0,1 0 0 0 0,-1 0 1 0 0,1 0-1 0 0,-1 0 0 0 0,1-1 0 0 0,0 1 1 0 0,-1 0-1 0 0,1 0 0 0 0,0 0 1 0 0,0 0-1 0 0,0 0 0 0 0,0 1 0 0 0,0-1 1 0 0,0 0-1 0 0,0 0 0 0 0,0 0 0 0 0,0 1 1 0 0,0-1-1 0 0,0 1 0 0 0,0-1 1 0 0,0 1-1 0 0,1-1 0 0 0,-1 1 0 0 0,0 0 1 0 0,0-1-1 0 0,2 1 0 0 0,4-2-57 0 0,-1 0-1 0 0,1 0 0 0 0,0 1 1 0 0,-1 0-1 0 0,1 1 0 0 0,9-1 1 0 0,20 7-99 0 0,14 2-2346 0 0,-21-11-7838 0 0,-25 2 5086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1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11 262 1248 0 0,'-1'-1'544'0'0,"0"-1"-1"0"0,0 1 1 0 0,0-1-1 0 0,0 1 0 0 0,0-1 1 0 0,0 0-1 0 0,0 1 1 0 0,1-1-1 0 0,-1 0 1 0 0,1 0-1 0 0,-1 0 1 0 0,1 1-1 0 0,0-1 0 0 0,-1-3 1 0 0,5-33 2193 0 0,-1 25-2433 0 0,2-1 0 0 0,-1 1-1 0 0,10-18 1 0 0,-8 21-211 0 0,0 1 0 0 0,1 0 0 0 0,0 0 0 0 0,1 1 0 0 0,0 0 0 0 0,0 0 0 0 0,0 1 0 0 0,1 0 0 0 0,0 1-1 0 0,1 0 1 0 0,0 0 0 0 0,0 1 0 0 0,0 0 0 0 0,0 1 0 0 0,1 0 0 0 0,-1 1 0 0 0,1 0 0 0 0,0 0 0 0 0,0 1 0 0 0,0 1 0 0 0,1 0 0 0 0,-1 0-1 0 0,0 1 1 0 0,0 0 0 0 0,1 1 0 0 0,-1 1 0 0 0,16 3 0 0 0,-22-1-84 0 0,0-1 0 0 0,-1 1 1 0 0,1 0-1 0 0,-1 0 0 0 0,1 0 0 0 0,-1 0 0 0 0,0 1 0 0 0,-1 0 0 0 0,1 0 1 0 0,-1 0-1 0 0,0 0 0 0 0,3 8 0 0 0,18 24 104 0 0,-17-29 17 0 0,-1 2 0 0 0,0-1 0 0 0,-1 1 0 0 0,8 19 0 0 0,-8-18 21 0 0,0 1 0 0 0,1-1 1 0 0,10 15-1 0 0,-11-19-690 0 0,3 3 2108 0 0,-7-7-5111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1.4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2 132 3969 0 0,'0'0'121'0'0,"0"0"1"0"0,0 0 0 0 0,0 0-1 0 0,0-1 1 0 0,-1 1-1 0 0,1 0 1 0 0,0 0-1 0 0,0 0 1 0 0,0 0-1 0 0,0-1 1 0 0,0 1 0 0 0,0 0-1 0 0,0 0 1 0 0,0 0-1 0 0,-1 0 1 0 0,1-1-1 0 0,0 1 1 0 0,0 0 0 0 0,0 0-1 0 0,0 0 1 0 0,0-1-1 0 0,0 1 1 0 0,0 0-1 0 0,0 0 1 0 0,0 0 0 0 0,0 0-1 0 0,0-1 1 0 0,0 1-1 0 0,1 0 1 0 0,-1 0-1 0 0,0 0 1 0 0,0-1-1 0 0,0 1 1 0 0,0 0 0 0 0,0 0-1 0 0,0 0 1 0 0,0 0-1 0 0,0 0 1 0 0,1-1-1 0 0,-1 1 1 0 0,0 0 0 0 0,0 0-1 0 0,0 0 1 0 0,0 0-1 0 0,0 0 1 0 0,1 0-1 0 0,-1 0 1 0 0,0-1-1 0 0,0 1 1 0 0,0 0 0 0 0,0 0-1 0 0,1 0 1 0 0,-1 0-1 0 0,0 0 1 0 0,0 0-1 0 0,1 0 1 0 0,19-3 2192 0 0,-15 3-2209 0 0,0 0 0 0 0,-1 0 0 0 0,1 0 0 0 0,0 1 0 0 0,0 0 0 0 0,0 0 0 0 0,6 2 0 0 0,11 10 698 0 0,1-1-1 0 0,41 14 1 0 0,-63-26-771 0 0,0 0 0 0 0,-1 0 0 0 0,1-1 0 0 0,0 1 1 0 0,-1 0-1 0 0,1-1 0 0 0,0 1 0 0 0,-1 0 0 0 0,1-1 1 0 0,-1 1-1 0 0,1-1 0 0 0,-1 1 0 0 0,1-1 0 0 0,-1 1 1 0 0,1-1-1 0 0,-1 0 0 0 0,1 1 0 0 0,-1-1 0 0 0,0 1 1 0 0,1-1-1 0 0,-1 0 0 0 0,0 1 0 0 0,0-1 1 0 0,1 0-1 0 0,-1 1 0 0 0,0-1 0 0 0,0 0 0 0 0,0 1 1 0 0,0-1-1 0 0,0 0 0 0 0,0 0 0 0 0,0 1 0 0 0,0-1 1 0 0,0 0-1 0 0,-1 0 0 0 0,3-42 497 0 0,-1 28-221 0 0,0-1-934 0 0,6-40 2188 0 0,-2 41-4727 0 0,3 3-4191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3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2721 0 0,'-1'8'7312'0'0,"0"24"-5989"0"0,4 11-702 0 0,0-4-3132 0 0,-1-42-1601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 5401 0 0,'0'-1'450'0'0,"0"0"0"0"0,0 0-1 0 0,0 0 1 0 0,0 0 0 0 0,1-1 0 0 0,-1 1-1 0 0,0 0 1 0 0,0 0 0 0 0,1 0-1 0 0,-1 0 1 0 0,1 0 0 0 0,-1 0 0 0 0,1 0-1 0 0,0 0 1 0 0,-1 0 0 0 0,1 1 0 0 0,0-1-1 0 0,-1 0 1 0 0,1 0 0 0 0,0 0 0 0 0,0 1-1 0 0,2-2 1 0 0,27-6 3577 0 0,-14 9-4001 0 0,0 0 0 0 0,27 5 0 0 0,-23-3 850 0 0,-17-2-999 0 0,0-1 0 0 0,-1 0 0 0 0,1-1-1 0 0,0 1 1 0 0,0 0 0 0 0,-1-1 0 0 0,1 1 0 0 0,-1-1 0 0 0,1 0 0 0 0,5-2 0 0 0,11-10-7384 0 0,-12 7 963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4.1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 6865 0 0,'17'-4'6259'0'0,"18"-4"-5333"0"0,-20 7-743 0 0,28 2 119 0 0,-42-1-286 0 0,0 0 1 0 0,1 0-1 0 0,-1 0 1 0 0,0 0-1 0 0,0 0 1 0 0,1 1-1 0 0,-1-1 1 0 0,0 1-1 0 0,0-1 1 0 0,0 1 0 0 0,0-1-1 0 0,1 1 1 0 0,-1 0-1 0 0,0-1 1 0 0,0 1-1 0 0,0 0 1 0 0,0 0-1 0 0,-1 0 1 0 0,1 0-1 0 0,0 0 1 0 0,0 0-1 0 0,0 0 1 0 0,-1 0-1 0 0,1 0 1 0 0,0 2 0 0 0,-1 3-17 0 0,0-1 1 0 0,-1 1-1 0 0,0-1 1 0 0,0 1-1 0 0,-1-1 1 0 0,0 0-1 0 0,0 0 1 0 0,0 0-1 0 0,0 0 1 0 0,-4 6-1 0 0,-5 14 1 0 0,9-20 16 0 0,1 0 0 0 0,0 0 0 0 0,0 0 0 0 0,0 0 0 0 0,1 0 0 0 0,-1 0 0 0 0,1 0 0 0 0,0 0 0 0 0,2 10 0 0 0,-2-14-13 0 0,1-1 1 0 0,-1 1-1 0 0,0 0 0 0 0,0-1 0 0 0,0 1 1 0 0,1-1-1 0 0,-1 1 0 0 0,0 0 0 0 0,1-1 1 0 0,-1 1-1 0 0,0-1 0 0 0,1 1 0 0 0,-1-1 1 0 0,1 1-1 0 0,-1-1 0 0 0,1 1 0 0 0,-1-1 0 0 0,1 0 1 0 0,-1 1-1 0 0,1-1 0 0 0,-1 0 0 0 0,1 1 1 0 0,-1-1-1 0 0,1 0 0 0 0,0 0 0 0 0,-1 1 1 0 0,1-1-1 0 0,0 0 0 0 0,0 0 0 0 0,1 0 2 0 0,0-1-1 0 0,0 1 0 0 0,0-1 0 0 0,0 0 1 0 0,0 0-1 0 0,0 0 0 0 0,0 0 0 0 0,-1 0 1 0 0,1 0-1 0 0,0 0 0 0 0,0-1 0 0 0,-1 1 1 0 0,1-1-1 0 0,1-2 0 0 0,5-4 107 0 0,0-1 0 0 0,-1 0-1 0 0,0-1 1 0 0,9-16-1 0 0,-14 23-104 0 0,0 0 0 0 0,0-1 0 0 0,-1 1 0 0 0,1-1-1 0 0,-1 1 1 0 0,0-1 0 0 0,0 1 0 0 0,0-1-1 0 0,-1 0 1 0 0,1 0 0 0 0,-1 0 0 0 0,0 1 0 0 0,0-1-1 0 0,0 0 1 0 0,0 0 0 0 0,-1 0 0 0 0,-1-6-1 0 0,1 8-36 0 0,0 1-1 0 0,1-1 1 0 0,-1 1-1 0 0,0 0 1 0 0,0-1-1 0 0,0 1 1 0 0,0 0-1 0 0,0-1 1 0 0,0 1-1 0 0,0 0 1 0 0,0 0 0 0 0,0 0-1 0 0,-1 0 1 0 0,1 0-1 0 0,0 0 1 0 0,-4-1-1 0 0,27 4 24 0 0,51-3 584 0 0,-37 0-1701 0 0,1 1-3695 0 0,-28 4 1301 0 0,-11 2-705 0 0,1-4 1836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4.5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57 6225 0 0,'-5'-2'4254'0'0,"11"6"-2232"0"0,12 6-1275 0 0,-15-9-828 0 0,-1 0-1 0 0,1 0 0 0 0,-1 0 1 0 0,1 0-1 0 0,0 0 1 0 0,0-1-1 0 0,-1 1 1 0 0,1-1-1 0 0,0 0 1 0 0,0 0-1 0 0,-1 0 0 0 0,1 0 1 0 0,0-1-1 0 0,0 1 1 0 0,-1-1-1 0 0,1 1 1 0 0,0-1-1 0 0,-1 0 1 0 0,1 0-1 0 0,-1 0 0 0 0,1 0 1 0 0,-1-1-1 0 0,4-2 1 0 0,0-1-826 0 0,-1 0 1 0 0,0 0 0 0 0,0-1-1 0 0,0 0 1 0 0,-1 0-1 0 0,0 0 1 0 0,6-11 0 0 0,-6 10-3126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4.9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1 2641 0 0,'-1'0'423'0'0,"0"-1"0"0"0,0 1 1 0 0,0 0-1 0 0,0 0 1 0 0,0 0-1 0 0,0 0 1 0 0,0 0-1 0 0,0 0 0 0 0,0 1 1 0 0,0-1-1 0 0,0 0 1 0 0,0 0-1 0 0,0 1 1 0 0,0-1-1 0 0,0 1 1 0 0,0-1-1 0 0,0 1 0 0 0,0-1 1 0 0,1 1-1 0 0,-1-1 1 0 0,0 1-1 0 0,0 0 1 0 0,1 0-1 0 0,-1-1 0 0 0,-1 2 1 0 0,3 25 3023 0 0,1-13-4038 0 0,4 17 591 0 0,-4-24-797 0 0,0 0 0 0 0,-1 1 0 0 0,0-1 1 0 0,0 1-1 0 0,0-1 0 0 0,-1 1 0 0 0,0-1 0 0 0,-1 1 1 0 0,1-1-1 0 0,-1 1 0 0 0,-3 7 0 0 0,3-13 419 0 0,1-1-1 0 0,-1 0 0 0 0,0 0 1 0 0,0 0-1 0 0,0 0 0 0 0,1 0 1 0 0,-1 0-1 0 0,0 0 0 0 0,-1 0 1 0 0,1 0-1 0 0,0 0 1 0 0,0 0-1 0 0,0-1 0 0 0,0 1 1 0 0,-2 0-1 0 0,-20 5 1080 0 0,20-6-223 0 0,0 0 1 0 0,1 0-1 0 0,-1 1 1 0 0,1-1-1 0 0,-1 1 1 0 0,1 0-1 0 0,-1 0 1 0 0,1 0-1 0 0,0 0 1 0 0,-1 0-1 0 0,1 0 1 0 0,-4 4-1 0 0,5-5-336 0 0,1 0 0 0 0,0 1 0 0 0,-1-1 0 0 0,1 1 0 0 0,0-1 0 0 0,-1 1 0 0 0,1-1 0 0 0,0 1 0 0 0,0-1 0 0 0,-1 1 0 0 0,1-1 0 0 0,0 1 0 0 0,0-1 0 0 0,0 1 0 0 0,0 0 0 0 0,0-1 0 0 0,0 1 0 0 0,0-1 0 0 0,0 1 0 0 0,0-1 0 0 0,0 1 0 0 0,0-1 0 0 0,0 1 0 0 0,0 0 0 0 0,0-1 0 0 0,0 1 0 0 0,1-1 0 0 0,-1 1 0 0 0,0-1 0 0 0,0 1 0 0 0,1-1 0 0 0,-1 1 0 0 0,19 16 1498 0 0,26 3-1262 0 0,-42-19-561 0 0,0-1 1 0 0,0 0-1 0 0,0 0 0 0 0,0 0 0 0 0,0-1 0 0 0,0 1 1 0 0,0-1-1 0 0,0 1 0 0 0,0-1 0 0 0,0 0 0 0 0,0 0 1 0 0,0 0-1 0 0,-1 0 0 0 0,1-1 0 0 0,0 1 1 0 0,-1-1-1 0 0,0 0 0 0 0,4-3 0 0 0,0 0-993 0 0,-1-1-1 0 0,0 0 1 0 0,-1 0-1 0 0,0 0 1 0 0,0-1 0 0 0,5-9-1 0 0,-5 7-1618 0 0</inkml:trace>
  <inkml:trace contextRef="#ctx0" brushRef="#br0" timeOffset="1">139 38 4657 0 0,'0'-1'256'0'0,"1"0"0"0"0,-1 0 0 0 0,0 1 0 0 0,0-1 1 0 0,1 0-1 0 0,-1 1 0 0 0,1-1 0 0 0,-1 0 0 0 0,0 1 0 0 0,1-1 0 0 0,-1 1 0 0 0,1-1 1 0 0,-1 1-1 0 0,1-1 0 0 0,0 1 0 0 0,-1-1 0 0 0,1 1 0 0 0,-1-1 0 0 0,1 1 0 0 0,0 0 1 0 0,0-1-1 0 0,25-9 1429 0 0,24 2-1017 0 0,-49 8-638 0 0,0 0 0 0 0,0 1 0 0 0,0-1 0 0 0,-1 0 0 0 0,1 1 0 0 0,0-1 0 0 0,-1 1-1 0 0,1-1 1 0 0,0 0 0 0 0,-1 1 0 0 0,1 0 0 0 0,-1-1 0 0 0,1 1 0 0 0,0-1 0 0 0,-1 1 0 0 0,1 0-1 0 0,-1-1 1 0 0,0 1 0 0 0,1 0 0 0 0,-1-1 0 0 0,0 1 0 0 0,1 0 0 0 0,-1 0 0 0 0,0 0 0 0 0,0-1-1 0 0,0 1 1 0 0,1 0 0 0 0,-1 0 0 0 0,0 0 0 0 0,0-1 0 0 0,0 1 0 0 0,0 0 0 0 0,-1 0 0 0 0,1 0-1 0 0,0-1 1 0 0,0 1 0 0 0,0 0 0 0 0,-1 0 0 0 0,1-1 0 0 0,0 1 0 0 0,-1 0 0 0 0,0 1-1 0 0,-14 45-2 0 0,11-37 3 0 0,2-5-55 0 0,-13 35-1227 0 0,15-39 859 0 0,-1 1-1 0 0,1-1 1 0 0,-1 1-1 0 0,1-1 1 0 0,-1 1-1 0 0,0-1 1 0 0,0 1 0 0 0,0-1-1 0 0,0 0 1 0 0,0 0-1 0 0,0 1 1 0 0,0-1-1 0 0,0 0 1 0 0,0 0-1 0 0,-1 0 1 0 0,1 0-1 0 0,0 0 1 0 0,-3 1-1 0 0,2-2-2458 0 0,-1-2 478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5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4225 0 0,'11'17'3761'0'0,"13"10"-3645"0"0,-8-20-1502 0 0,-9-9-2861 0 0,-4 0 1786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5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 5881 0 0,'-1'6'3718'0'0,"-5"22"-3208"0"0,13 30-347 0 0,-1-17 1022 0 0,0 49-1 0 0,17-143-1210 0 0,-13 17-57 0 0,-7 22 93 0 0,1-1 1 0 0,0 1-1 0 0,1 0 0 0 0,1 0 0 0 0,8-15 0 0 0,-14 29 1 0 0,0 0 0 0 0,0-1-1 0 0,0 1 1 0 0,1 0 0 0 0,-1 0-1 0 0,0 0 1 0 0,0 0-1 0 0,0 0 1 0 0,0 0 0 0 0,0 0-1 0 0,0 0 1 0 0,0 0 0 0 0,0 0-1 0 0,0 0 1 0 0,0 0 0 0 0,0 0-1 0 0,0-1 1 0 0,1 1-1 0 0,-1 0 1 0 0,0 0 0 0 0,0 0-1 0 0,0 0 1 0 0,0 0 0 0 0,0 0-1 0 0,0 0 1 0 0,0 0 0 0 0,0 0-1 0 0,0 0 1 0 0,1 0-1 0 0,-1 0 1 0 0,0 0 0 0 0,0 0-1 0 0,0 0 1 0 0,0 0 0 0 0,0 0-1 0 0,0 0 1 0 0,0 1 0 0 0,0-1-1 0 0,0 0 1 0 0,1 0-1 0 0,-1 0 1 0 0,0 0 0 0 0,0 0-1 0 0,0 0 1 0 0,0 0 0 0 0,0 0-1 0 0,0 0 1 0 0,0 0 0 0 0,0 0-1 0 0,0 0 1 0 0,0 0-1 0 0,0 1 1 0 0,0-1 0 0 0,0 0-1 0 0,0 0 1 0 0,0 0 0 0 0,0 0-1 0 0,0 0 1 0 0,1 0 0 0 0,-1 0-1 0 0,0 0 1 0 0,0 0 0 0 0,0 1-1 0 0,0-1 1 0 0,0 0-1 0 0,0 0 1 0 0,-1 0 0 0 0,4 14 587 0 0,0 28 475 0 0,-2-26-415 0 0,4 79 1077 0 0,-5-54-4079 0 0,0-26 235 0 0,3-21-7277 0 0,-2 3 5852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6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4545 0 0,'4'-7'8745'0'0,"11"0"-6256"0"0,13-2-2285 0 0,1 5-129 0 0,33-4-518 0 0,-26 13-5063 0 0,-35-4 5286 0 0,0-1 1 0 0,-1 1-1 0 0,1-1 1 0 0,0 1-1 0 0,-1-1 1 0 0,1 1-1 0 0,0-1 1 0 0,-1 1-1 0 0,1-1 0 0 0,-1 1 1 0 0,1 0-1 0 0,-1-1 1 0 0,1 1-1 0 0,-1 0 1 0 0,1-1-1 0 0,-1 1 1 0 0,0 0-1 0 0,1 0 1 0 0,-1 0-1 0 0,0-1 1 0 0,0 1-1 0 0,1 0 0 0 0,-1 0 1 0 0,0 0-1 0 0,0 0 1 0 0,0-1-1 0 0,0 1 1 0 0,0 0-1 0 0,0 0 1 0 0,0 0-1 0 0,-1 0 1 0 0,1-1-1 0 0,0 2 1 0 0,-2 3-2418 0 0</inkml:trace>
  <inkml:trace contextRef="#ctx0" brushRef="#br0" timeOffset="1">122 99 2345 0 0,'5'-3'7966'0'0,"9"2"-4262"0"0,24-3-5540 0 0,-36 4 1448 0 0,-1 0 0 0 0,0 0-1 0 0,0-1 1 0 0,1 1 0 0 0,-1-1 0 0 0,0 1 0 0 0,0-1-1 0 0,0 1 1 0 0,1-1 0 0 0,-1 1 0 0 0,0-1-1 0 0,0 0 1 0 0,0 0 0 0 0,0 0 0 0 0,0 0 0 0 0,0 1-1 0 0,-1-1 1 0 0,1 0 0 0 0,0-1 0 0 0,0 1-1 0 0,-1 0 1 0 0,2-2 0 0 0,-2 0-2854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6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3457 0 0,'-14'12'7034'0'0,"6"9"-3965"0"0,2 33-3218 0 0,1-11 513 0 0,-18 12 608 0 0,23-56-953 0 0,1 0-1 0 0,0 1 1 0 0,-1-1 0 0 0,1 0-1 0 0,0 0 1 0 0,0 1-1 0 0,-1-1 1 0 0,1 1-1 0 0,0-1 1 0 0,0 1 0 0 0,0-1-1 0 0,0 1 1 0 0,0-1-1 0 0,0 1 1 0 0,0 0 0 0 0,0 0-1 0 0,-1-1 1 0 0,1 1-1 0 0,0 0 1 0 0,0 0-1 0 0,0 0 1 0 0,0 0 0 0 0,1 0-1 0 0,37 0 247 0 0,-12-1-984 0 0,-19 0-1125 0 0,1-1 1 0 0,-1-1-1 0 0,0 1 0 0 0,0-1 1 0 0,9-6-1 0 0,-11 6-1825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6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96 1 5841 0 0,'-7'9'6196'0'0,"6"13"-4727"0"0,6 25-2007 0 0,-4-43 1096 0 0,-1-1-512 0 0,0-1 0 0 0,0 0 0 0 0,0 0 1 0 0,1 1-1 0 0,-1-1 0 0 0,1 0 1 0 0,-1 0-1 0 0,1 0 0 0 0,0 0 1 0 0,0 0-1 0 0,0 0 0 0 0,0 0 0 0 0,0 0 1 0 0,0 0-1 0 0,1 0 0 0 0,-1-1 1 0 0,4 4-1 0 0,-3-5-14 0 0,-1 1 0 0 0,1-1 0 0 0,0 0 0 0 0,0 0 0 0 0,0-1 0 0 0,0 1 0 0 0,0 0 1 0 0,0 0-1 0 0,-1-1 0 0 0,1 1 0 0 0,0-1 0 0 0,0 0 0 0 0,-1 0 0 0 0,1 1 0 0 0,0-1 0 0 0,-1 0 0 0 0,1 0 0 0 0,-1-1 0 0 0,1 1 0 0 0,-1 0 0 0 0,1 0 0 0 0,1-4 1 0 0,22-12-1785 0 0,-7 13-6636 0 0</inkml:trace>
  <inkml:trace contextRef="#ctx0" brushRef="#br0" timeOffset="1">42 221 7594 0 0,'-3'1'371'0'0,"1"1"1"0"0,-1 0 0 0 0,0 0-1 0 0,1 0 1 0 0,-1 0 0 0 0,1 0-1 0 0,0 0 1 0 0,0 1 0 0 0,0-1 0 0 0,0 1-1 0 0,0-1 1 0 0,0 1 0 0 0,1 0-1 0 0,-1 0 1 0 0,1 0 0 0 0,0 0-1 0 0,-1 3 1 0 0,0-2-322 0 0,2 1 0 0 0,-1-1 0 0 0,0 1 0 0 0,1-1 0 0 0,0 1 1 0 0,0 0-1 0 0,0-1 0 0 0,0 1 0 0 0,1-1 0 0 0,0 1 0 0 0,0-1 0 0 0,0 0 0 0 0,1 1 0 0 0,-1-1 0 0 0,1 0 0 0 0,0 0 0 0 0,0 0 0 0 0,5 7 0 0 0,-7-10-207 0 0,0-1 0 0 0,1 0 0 0 0,-1 1 0 0 0,0-1 0 0 0,1 1 0 0 0,-1-1 0 0 0,1 1 0 0 0,-1-1 0 0 0,0 0 0 0 0,1 1 0 0 0,-1-1 0 0 0,1 0 0 0 0,-1 1 0 0 0,1-1 0 0 0,-1 0 0 0 0,1 0 0 0 0,-1 1 0 0 0,1-1 0 0 0,-1 0 0 0 0,1 0 0 0 0,-1 0 0 0 0,1 0 0 0 0,0 0 0 0 0,-1 0 0 0 0,1 0 0 0 0,-1 0 0 0 0,1 0 0 0 0,-1 0 0 0 0,1 0 0 0 0,-1 0 0 0 0,1 0 0 0 0,0 0 0 0 0,-1-1 0 0 0,1 1 0 0 0,-1 0 0 0 0,1 0 0 0 0,-1-1 0 0 0,1 1 0 0 0,-1 0 0 0 0,0-1 0 0 0,2 0 0 0 0,14-19-3773 0 0,-15 17 3499 0 0,4-3-3841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7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12 640 0 0,'2'-12'5370'0'0,"2"12"-2600"0"0,3 21-1289 0 0,-7-8-1370 0 0,-4 72 593 0 0,4-80-665 0 0,-1-1 1 0 0,0 1 0 0 0,0-1 0 0 0,0 1-1 0 0,-1-1 1 0 0,1 0 0 0 0,-1 1 0 0 0,0-1 0 0 0,0 0-1 0 0,-1 0 1 0 0,1 0 0 0 0,-1 0 0 0 0,0-1-1 0 0,0 1 1 0 0,-4 3 0 0 0,6-6-9 0 0,-1 0-1 0 0,1 0 1 0 0,0 0 0 0 0,-1 0-1 0 0,1 0 1 0 0,-1-1 0 0 0,1 1-1 0 0,-1 0 1 0 0,0-1 0 0 0,1 0-1 0 0,-1 1 1 0 0,0-1 0 0 0,1 0-1 0 0,-1 0 1 0 0,0 0 0 0 0,1 0-1 0 0,-1 0 1 0 0,0 0 0 0 0,1 0-1 0 0,-1 0 1 0 0,0-1 0 0 0,1 1-1 0 0,-1-1 1 0 0,1 1 0 0 0,-1-1-1 0 0,1 0 1 0 0,-1 0 0 0 0,1 1-1 0 0,-1-1 1 0 0,1 0 0 0 0,0 0-1 0 0,-1 0 1 0 0,1-1 0 0 0,0 1-1 0 0,0 0 1 0 0,0 0 0 0 0,0-1-1 0 0,0 1 1 0 0,0 0 0 0 0,0-1-1 0 0,0 1 1 0 0,1-1 0 0 0,-1 0-1 0 0,0 1 1 0 0,1-1 0 0 0,-1 1-1 0 0,1-1 1 0 0,0 0 0 0 0,0 1-1 0 0,0-1 1 0 0,-1 0 0 0 0,1 1 0 0 0,1-1-1 0 0,-1 0 1 0 0,0 1 0 0 0,0-1-1 0 0,1 0 1 0 0,-1 1 0 0 0,1-1-1 0 0,-1 1 1 0 0,2-3 0 0 0,-2 4-67 0 0,1-1 0 0 0,-1 0 0 0 0,1 1 0 0 0,-1-1 0 0 0,1 1 0 0 0,-1-1 0 0 0,1 1 0 0 0,0-1 0 0 0,-1 1 0 0 0,1 0 0 0 0,0-1 0 0 0,-1 1 0 0 0,1 0 0 0 0,0-1 0 0 0,0 1 0 0 0,-1 0 0 0 0,1 0 0 0 0,0 0 0 0 0,0 0 0 0 0,-1 0 0 0 0,1-1 0 0 0,0 1 0 0 0,0 1 0 0 0,-1-1 0 0 0,2 0 0 0 0,29 3-3838 0 0,-8-1-2024 0 0,-13-3 3000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7.4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6225 0 0,'-2'4'545'0'0,"0"0"0"0"0,1 0 0 0 0,-1 0 0 0 0,1 1 0 0 0,0-1 0 0 0,0 0-1 0 0,1 0 1 0 0,-1 0 0 0 0,1 1 0 0 0,0-1 0 0 0,0 0 0 0 0,1 8 0 0 0,-2 14 502 0 0,-11 142 1469 0 0,12-139-3240 0 0,8 52-1 0 0,-8-81 543 0 0,0 0-1 0 0,0-1 0 0 0,1 1 1 0 0,-1 0-1 0 0,0 0 0 0 0,0-1 1 0 0,0 1-1 0 0,1 0 0 0 0,-1 0 0 0 0,0 0 1 0 0,0-1-1 0 0,1 1 0 0 0,-1 0 1 0 0,0 0-1 0 0,1 0 0 0 0,-1 0 1 0 0,0 0-1 0 0,0 0 0 0 0,1 0 1 0 0,-1-1-1 0 0,0 1 0 0 0,1 0 1 0 0,-1 0-1 0 0,0 0 0 0 0,1 0 1 0 0,-1 0-1 0 0,0 0 0 0 0,0 1 0 0 0,1-1 1 0 0,-1 0-1 0 0,0 0 0 0 0,1 0 1 0 0,-1 0-1 0 0,0 0 0 0 0,0 0 1 0 0,1 0-1 0 0,-1 1 0 0 0,0-1 1 0 0,1 0-1 0 0,-1 0 0 0 0,0 0 1 0 0,0 1-1 0 0,0-1 0 0 0,1 0 1 0 0,-1 0-1 0 0,0 1 0 0 0,0-1 1 0 0,0 0-1 0 0,0 0 0 0 0,1 1 0 0 0,-1-1 1 0 0,0 0-1 0 0,0 0 0 0 0,0 1 1 0 0,0-1-1 0 0,0 0 0 0 0,0 1 1 0 0,2-5-4638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39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5417 0 0,'-4'7'7736'0'0,"5"9"-5021"0"0,4 16-2308 0 0,-4-30 216 0 0,1 10-400 0 0,-1-1 0 0 0,-1 0 0 0 0,0 1 0 0 0,0-1-1 0 0,-1 0 1 0 0,-1 1 0 0 0,0-1 0 0 0,0 0 0 0 0,-1 0 0 0 0,-4 10-1 0 0,5-25-380 0 0,0 0-1 0 0,0-1 0 0 0,0 1 1 0 0,1-1-1 0 0,-1 1 0 0 0,1-1 1 0 0,1 0-1 0 0,-2-7 0 0 0,4 4-4 0 0,-1 0 0 0 0,1 0-1 0 0,1 0 1 0 0,-1 1 0 0 0,1-1-1 0 0,1 1 1 0 0,6-10 0 0 0,-9 14 183 0 0,0 1 0 0 0,1 0 0 0 0,-1-1 0 0 0,1 1 0 0 0,0 0 1 0 0,0 0-1 0 0,0 0 0 0 0,0 0 0 0 0,0 1 0 0 0,0-1 0 0 0,1 1 0 0 0,-1-1 1 0 0,0 1-1 0 0,1 0 0 0 0,-1-1 0 0 0,1 1 0 0 0,-1 1 0 0 0,1-1 0 0 0,0 0 1 0 0,-1 1-1 0 0,1-1 0 0 0,0 1 0 0 0,0 0 0 0 0,-1 0 0 0 0,6 0 0 0 0,-6 1 40 0 0,1 0 0 0 0,-1 0 0 0 0,1 1 0 0 0,-1-1 0 0 0,1 1 0 0 0,-1-1-1 0 0,0 1 1 0 0,0 0 0 0 0,1 0 0 0 0,-1 0 0 0 0,-1 0 0 0 0,1 0 0 0 0,0 0 0 0 0,0 1-1 0 0,-1-1 1 0 0,0 0 0 0 0,1 1 0 0 0,-1 0 0 0 0,0-1 0 0 0,1 5 0 0 0,17 62 1186 0 0,-16-58-1062 0 0,0 12 124 0 0,-1 1 1 0 0,-2 0 0 0 0,0 0 0 0 0,-1 0 0 0 0,-1 0 0 0 0,-9 38-1 0 0,8-40-352 0 0,-2 6 247 0 0,3-46-14181 0 0,2 10 6482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7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5913 0 0,'14'-2'4725'0'0,"14"-1"-2559"0"0,-23 4-2059 0 0,-1-1 1 0 0,0 1-1 0 0,1 0 0 0 0,-1 1 1 0 0,0-1-1 0 0,0 1 0 0 0,0-1 1 0 0,0 1-1 0 0,0 1 0 0 0,0-1 1 0 0,-1 0-1 0 0,1 1 0 0 0,-1 0 0 0 0,5 4 1 0 0,-7-5-47 0 0,1-1 1 0 0,-1 1-1 0 0,0-1 0 0 0,0 1 1 0 0,0 0-1 0 0,-1 0 1 0 0,1 0-1 0 0,0-1 1 0 0,-1 1-1 0 0,1 0 0 0 0,-1 0 1 0 0,0 0-1 0 0,1 0 1 0 0,-1 0-1 0 0,0 0 1 0 0,0 0-1 0 0,-1 0 0 0 0,1 0 1 0 0,0 0-1 0 0,0 0 1 0 0,-1 0-1 0 0,1 0 1 0 0,-1-1-1 0 0,0 1 0 0 0,0 0 1 0 0,1 0-1 0 0,-1 0 1 0 0,0-1-1 0 0,-1 1 1 0 0,1-1-1 0 0,0 1 0 0 0,0-1 1 0 0,-2 2-1 0 0,-51 58 127 0 0,30-36-3909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8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 4745 0 0,'5'9'6156'0'0,"-2"12"-3820"0"0,-5 33-2649 0 0,2-34 993 0 0,0-18-660 0 0,-1-1 0 0 0,1 0 0 0 0,0 1 0 0 0,0-1 0 0 0,0 1 0 0 0,0-1 0 0 0,0 1 0 0 0,0-1 0 0 0,1 1 0 0 0,-1-1-1 0 0,0 1 1 0 0,1-1 0 0 0,-1 0 0 0 0,1 1 0 0 0,0-1 0 0 0,-1 0 0 0 0,1 1 0 0 0,0-1 0 0 0,0 0 0 0 0,0 0 0 0 0,1 2 0 0 0,-1-3-5 0 0,0 0 0 0 0,0 0 1 0 0,0 0-1 0 0,0 0 1 0 0,0 0-1 0 0,0 0 0 0 0,0 0 1 0 0,0-1-1 0 0,0 1 1 0 0,0 0-1 0 0,0-1 0 0 0,0 1 1 0 0,-1 0-1 0 0,1-1 1 0 0,0 1-1 0 0,0-1 0 0 0,0 0 1 0 0,-1 1-1 0 0,1-1 0 0 0,0 1 1 0 0,0-1-1 0 0,0-1 1 0 0,6-6 24 0 0,-1 1 0 0 0,0-1 0 0 0,0 0 0 0 0,-1 0 1 0 0,5-10-1 0 0,28-65 179 0 0,-39 185 2548 0 0,2-84-2239 0 0,3-2-4026 0 0,-3-16 3217 0 0,-1 1 0 0 0,0 0 0 0 0,1-1 0 0 0,-1 1 0 0 0,1 0 0 0 0,0-1 0 0 0,-1 1 0 0 0,1-1 0 0 0,-1 1 1 0 0,1-1-1 0 0,0 1 0 0 0,-1-1 0 0 0,1 0 0 0 0,0 1 0 0 0,0-1 0 0 0,-1 0 0 0 0,1 0 0 0 0,0 1 1 0 0,0-1-1 0 0,0 0 0 0 0,-1 0 0 0 0,1 0 0 0 0,0 0 0 0 0,0 0 0 0 0,0 0 0 0 0,-1 0 0 0 0,1 0 0 0 0,0 0 1 0 0,0-1-1 0 0,-1 1 0 0 0,1 0 0 0 0,0 0 0 0 0,0-1 0 0 0,-1 1 0 0 0,1 0 0 0 0,0-1 0 0 0,0 0 1 0 0,5-2-3692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8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 21 3745 0 0,'0'-1'463'0'0,"0"0"-1"0"0,0 0 1 0 0,0 1 0 0 0,0-1 0 0 0,1 0 0 0 0,-1 0 0 0 0,-1 0 0 0 0,1 0-1 0 0,0 0 1 0 0,0 0 0 0 0,0 1 0 0 0,0-1 0 0 0,-1 0 0 0 0,1 0-1 0 0,0 0 1 0 0,-1 0 0 0 0,1 1 0 0 0,0-1 0 0 0,-1 0 0 0 0,1 0 0 0 0,-1 1-1 0 0,1-1 1 0 0,-2 0 0 0 0,-21 6 2265 0 0,13-1-2855 0 0,-3 1 201 0 0,0 0 0 0 0,0 1 0 0 0,0 1 0 0 0,1 0 0 0 0,0 0 0 0 0,-17 14 0 0 0,28-20-81 0 0,0-1 0 0 0,1 1 0 0 0,-1 0 0 0 0,0-1 1 0 0,1 1-1 0 0,-1 0 0 0 0,1-1 0 0 0,-1 1 0 0 0,1 0 0 0 0,-1 0 0 0 0,1 0 0 0 0,-1-1 1 0 0,1 1-1 0 0,0 0 0 0 0,-1 0 0 0 0,1 0 0 0 0,0 0 0 0 0,0 0 0 0 0,0 0 1 0 0,0 0-1 0 0,0-1 0 0 0,0 1 0 0 0,0 0 0 0 0,0 0 0 0 0,0 0 0 0 0,0 0 0 0 0,0 0 1 0 0,1 1-1 0 0,0-1-12 0 0,0 1 0 0 0,0-1 0 0 0,0 1 0 0 0,1-1 0 0 0,-1 0 0 0 0,1 0 0 0 0,-1 1 0 0 0,1-1 0 0 0,-1 0 0 0 0,1 0 1 0 0,-1-1-1 0 0,1 1 0 0 0,2 1 0 0 0,10 2-92 0 0,0 0 0 0 0,28 5 0 0 0,-31-8 142 0 0,-11-1-18 0 0,1 0-1 0 0,-1 0 1 0 0,1 0 0 0 0,-1 0-1 0 0,1 0 1 0 0,-1 0-1 0 0,1 0 1 0 0,-1 0-1 0 0,1 0 1 0 0,-1 0-1 0 0,1 1 1 0 0,-1-1 0 0 0,0 0-1 0 0,1 0 1 0 0,-1 0-1 0 0,1 1 1 0 0,-1-1-1 0 0,1 0 1 0 0,-1 0-1 0 0,1 1 1 0 0,-1-1 0 0 0,0 0-1 0 0,1 1 1 0 0,-1-1-1 0 0,0 1 1 0 0,1-1-1 0 0,-1 0 1 0 0,0 1-1 0 0,0-1 1 0 0,1 1 0 0 0,-1-1-1 0 0,0 1 1 0 0,0-1-1 0 0,0 1 1 0 0,0-1-1 0 0,1 1 1 0 0,-1-1-1 0 0,0 1 1 0 0,0-1 0 0 0,0 1-1 0 0,0-1 1 0 0,0 1-1 0 0,0-1 1 0 0,-1 2-1 0 0,-20 18 826 0 0,16-16-923 0 0,0-1 1 0 0,0 0-1 0 0,0-1 0 0 0,0 0 0 0 0,0 1 0 0 0,-1-2 0 0 0,1 1 0 0 0,-1 0 1 0 0,1-1-1 0 0,-7 0 0 0 0,11-1-192 0 0,1 0 1 0 0,-1 0-1 0 0,0 0 1 0 0,1-1-1 0 0,-1 1 0 0 0,0 0 1 0 0,1-1-1 0 0,-1 1 1 0 0,1 0-1 0 0,-1-1 1 0 0,0 1-1 0 0,1-1 1 0 0,-1 1-1 0 0,1-1 0 0 0,-1 1 1 0 0,1-1-1 0 0,0 1 1 0 0,-1-1-1 0 0,1 0 1 0 0,-1 1-1 0 0,1-1 1 0 0,0 0-1 0 0,0 1 0 0 0,-1-1 1 0 0,1 0-1 0 0,0 1 1 0 0,0-1-1 0 0,0 0 1 0 0,0 1-1 0 0,0-1 1 0 0,0 0-1 0 0,0 0 0 0 0,0 1 1 0 0,0-1-1 0 0,0 0 1 0 0,0 1-1 0 0,1-2 1 0 0,-1-2-1007 0 0,0-1-2473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2:49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5953 0 0,'1'7'10752'0'0,"0"52"-9114"0"0,-2 82-1394 0 0,2-71-127 0 0,-6-28-162 0 0,5-42 24 0 0,0 0 1 0 0,0 0-1 0 0,0 0 1 0 0,0 0-1 0 0,0 0 1 0 0,0 0-1 0 0,0 0 1 0 0,0 0-1 0 0,-1-1 1 0 0,1 1-1 0 0,0 0 1 0 0,0 0-1 0 0,0 0 0 0 0,0 0 1 0 0,0 0-1 0 0,0 0 1 0 0,0 0-1 0 0,0 0 1 0 0,0 0-1 0 0,0 0 1 0 0,0 0-1 0 0,0 0 1 0 0,0 0-1 0 0,0 0 1 0 0,-1 0-1 0 0,1 0 1 0 0,4-26-588 0 0,-1 9 430 0 0,1 1 1 0 0,0-1-1 0 0,11-23 1 0 0,-12 34 193 0 0,-1 0 1 0 0,1 1-1 0 0,0-1 1 0 0,0 1-1 0 0,0 0 1 0 0,1 0-1 0 0,0 0 1 0 0,0 0 0 0 0,0 1-1 0 0,1 0 1 0 0,0 0-1 0 0,-1 0 1 0 0,7-4-1 0 0,-10 8 4 0 0,0 0 0 0 0,-1 0 0 0 0,1 0 0 0 0,0-1-1 0 0,0 1 1 0 0,0 0 0 0 0,0 0 0 0 0,0 0 0 0 0,-1 0 0 0 0,1 1-1 0 0,0-1 1 0 0,0 0 0 0 0,0 0 0 0 0,-1 0 0 0 0,1 1-1 0 0,0-1 1 0 0,0 0 0 0 0,0 1 0 0 0,-1-1 0 0 0,1 1 0 0 0,0-1-1 0 0,-1 1 1 0 0,1-1 0 0 0,0 1 0 0 0,-1-1 0 0 0,1 1-1 0 0,-1 0 1 0 0,1-1 0 0 0,-1 1 0 0 0,1 0 0 0 0,-1-1 0 0 0,1 1-1 0 0,-1 0 1 0 0,0 0 0 0 0,1 0 0 0 0,-1-1 0 0 0,0 1 0 0 0,0 0-1 0 0,0 0 1 0 0,0 0 0 0 0,1 0 0 0 0,-1-1 0 0 0,0 1-1 0 0,-1 1 1 0 0,7 47 345 0 0,-5-41-187 0 0,-1 15 58 0 0,0 20 281 0 0,0-42-592 0 0,0 1 0 0 0,0-1 0 0 0,1 1 0 0 0,-1-1 0 0 0,0 1 0 0 0,1-1 0 0 0,-1 1 0 0 0,1-1 1 0 0,-1 1-1 0 0,1-1 0 0 0,-1 0 0 0 0,1 1 0 0 0,0-1 0 0 0,0 0 0 0 0,0 0 0 0 0,0 1 0 0 0,0-1 1 0 0,0 0-1 0 0,2 1 0 0 0,-3-1-266 0 0,1-1 0 0 0,-1 0 0 0 0,1 0 1 0 0,-1 0-1 0 0,1 0 0 0 0,-1 0 0 0 0,1 0 0 0 0,-1 0 1 0 0,0 0-1 0 0,1 0 0 0 0,-1 0 0 0 0,1 0 1 0 0,-1 0-1 0 0,1 0 0 0 0,-1 0 0 0 0,1-1 0 0 0,-1 1 1 0 0,0 0-1 0 0,1 0 0 0 0,-1 0 0 0 0,1-1 0 0 0,-1 1 1 0 0,0 0-1 0 0,1 0 0 0 0,-1-1 0 0 0,0 1 1 0 0,1-1-1 0 0,2-3-5432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6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6841 0 0,'4'-1'7902'0'0,"7"3"-4696"0"0,23 9-3610 0 0,-32-11 923 0 0,2 1-475 0 0,0 0 1 0 0,1-1 0 0 0,-1 1-1 0 0,1-1 1 0 0,-1 0 0 0 0,0 0-1 0 0,1-1 1 0 0,-1 1-1 0 0,0-1 1 0 0,1 0 0 0 0,-1 0-1 0 0,8-4 1 0 0,32-4-4378 0 0,-43 9 4129 0 0,-1 0 1 0 0,0 0-1 0 0,1 0 0 0 0,-1 0 1 0 0,0 0-1 0 0,1 0 0 0 0,-1 0 1 0 0,0 0-1 0 0,0 1 0 0 0,1-1 1 0 0,-1 0-1 0 0,0 0 0 0 0,1 0 1 0 0,-1 1-1 0 0,0-1 0 0 0,0 0 1 0 0,0 0-1 0 0,1 0 0 0 0,-1 1 1 0 0,0-1-1 0 0,0 0 0 0 0,0 1 1 0 0,1-1-1 0 0,-1 0 0 0 0,0 0 1 0 0,0 1-1 0 0,0-1 0 0 0,0 0 1 0 0,0 1-1 0 0,0-1 0 0 0,0 0 1 0 0,0 1-1 0 0,0-1 0 0 0,0 0 1 0 0,0 1-1 0 0,0-1 0 0 0,0 0 1 0 0,0 1-1 0 0,0-1 0 0 0,0 0 1 0 0,0 1-1 0 0,0-1 0 0 0,-1 4-4965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7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4201 0 0,'-2'1'487'0'0,"1"-1"0"0"0,-1 1 0 0 0,0 0 1 0 0,0 0-1 0 0,1-1 0 0 0,-1 1 0 0 0,0 0 0 0 0,1 0 1 0 0,-1 0-1 0 0,1 1 0 0 0,-1-1 0 0 0,1 0 0 0 0,-2 2 0 0 0,3-1-370 0 0,-1 0-1 0 0,0 0 0 0 0,1-1 0 0 0,0 1 0 0 0,-1 0 0 0 0,1 0 1 0 0,0 0-1 0 0,0 0 0 0 0,0-1 0 0 0,0 1 0 0 0,0 0 0 0 0,1 0 0 0 0,-1 0 1 0 0,0-1-1 0 0,1 1 0 0 0,0 2 0 0 0,4 20 598 0 0,1 32 1018 0 0,4 66-560 0 0,-5-130-11697 0 0,-4 5 5260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7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 6961 0 0,'-5'-5'3210'0'0,"0"-2"1576"0"0,21 5-3864 0 0,-5 3-943 0 0,-1 0-1 0 0,-1 1 0 0 0,1 0 1 0 0,0 1-1 0 0,0 0 0 0 0,10 5 1 0 0,34 9-8125 0 0,-44-15 3691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7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25 5321 0 0,'-7'-4'6693'0'0,"17"-4"-4170"0"0,18-4-1522 0 0,-20 11-1128 0 0,0 1-1 0 0,0 0 1 0 0,0 1-1 0 0,0 0 1 0 0,0 0-1 0 0,0 1 1 0 0,-1 0-1 0 0,10 4 1 0 0,28 6-8537 0 0,-40-12 4585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8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216 1 8594 0 0,'-3'2'177'0'0,"0"0"0"0"0,-1 1 0 0 0,1-1 1 0 0,0 1-1 0 0,1 0 0 0 0,-1 0 0 0 0,0 0 1 0 0,1 0-1 0 0,0 0 0 0 0,-1 1 0 0 0,1-1 0 0 0,1 1 1 0 0,-3 5-1 0 0,-10 13-32 0 0,4-9 3 0 0,-2-1 0 0 0,1 0-1 0 0,-1-1 1 0 0,-1 0 0 0 0,0-1 0 0 0,-1 0 0 0 0,0-1 0 0 0,0-1 0 0 0,-1 0 0 0 0,-20 7 0 0 0,53-19-125 0 0,1 0 0 0 0,-1 1 0 0 0,1 1 1 0 0,0 1-1 0 0,0 0 0 0 0,20 3 0 0 0,-1 1 220 0 0,0 2-1 0 0,43 10 0 0 0,-81-15-287 0 0,0 0 0 0 0,0 0 0 0 0,0 0 0 0 0,0 0 1 0 0,0-1-1 0 0,0 1 0 0 0,0 0 0 0 0,0 0 0 0 0,0 0 0 0 0,0-1 0 0 0,0 1 0 0 0,0 0 0 0 0,0 0 0 0 0,0 0 0 0 0,0-1 0 0 0,0 1 0 0 0,0 0 0 0 0,1 0 0 0 0,-1 0 0 0 0,0 0 0 0 0,0-1 0 0 0,0 1 1 0 0,0 0-1 0 0,0 0 0 0 0,0 0 0 0 0,0 0 0 0 0,1 0 0 0 0,-1-1 0 0 0,0 1 0 0 0,0 0 0 0 0,0 0 0 0 0,0 0 0 0 0,1 0 0 0 0,-1 0 0 0 0,0 0 0 0 0,0 0 0 0 0,0 0 0 0 0,0 0 0 0 0,1 0 0 0 0,-1-1 0 0 0,0 1 1 0 0,0 0-1 0 0,0 0 0 0 0,1 0 0 0 0,-1 0 0 0 0,0 0 0 0 0,0 0 0 0 0,0 0 0 0 0,0 1 0 0 0,1-1 0 0 0,-1 0 0 0 0,0 0 0 0 0,0 0 0 0 0,0 0 0 0 0,1 0 0 0 0,-1 0 0 0 0,0 0 0 0 0,0 0 0 0 0,0 0 1 0 0,0 0-1 0 0,1 1 0 0 0,-1-1 0 0 0,0 0 0 0 0,0 0 0 0 0,0 0 0 0 0,0 0 0 0 0,0 1 0 0 0,-9-13-7886 0 0,6 9 5190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8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6833 0 0,'-1'0'150'0'0,"0"0"0"0"0,-1 0 0 0 0,1 0 0 0 0,0 0 0 0 0,0 0 0 0 0,0 1 0 0 0,0-1 0 0 0,0 0 0 0 0,0 1 1 0 0,-1-1-1 0 0,1 1 0 0 0,0-1 0 0 0,0 1 0 0 0,0-1 0 0 0,0 1 0 0 0,1 0 0 0 0,-1 0 0 0 0,0-1 0 0 0,0 1 0 0 0,0 0 0 0 0,0 0 0 0 0,1 0 0 0 0,-1 0 0 0 0,1 0 0 0 0,-1 0 0 0 0,0 0 0 0 0,1 0 0 0 0,0 0 0 0 0,-1 0 0 0 0,1 0 0 0 0,-1 0 0 0 0,1 0 0 0 0,0 0 0 0 0,0 1 0 0 0,0-1 0 0 0,0 0 0 0 0,0 0 0 0 0,0 0 0 0 0,0 0 0 0 0,0 0 0 0 0,0 1 0 0 0,1-1 0 0 0,-1 2 0 0 0,3 9-47 0 0,-1-1 0 0 0,2 1 1 0 0,6 17-1 0 0,-1-5 951 0 0,-2 11-225 0 0,-2 1 0 0 0,2 43 0 0 0,-6-47-4314 0 0,-1 0-3862 0 0,0-29 1807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41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4433 0 0,'-29'20'10450'0'0,"-11"22"-6780"0"0,-10 8-2199 0 0,-10-3-509 0 0,64-47-920 0 0,0-1-1 0 0,-1 1 1 0 0,1 0 0 0 0,0 0 0 0 0,-1 0 0 0 0,1 0-1 0 0,0 1 1 0 0,-1-1 0 0 0,6 3 0 0 0,22 0-89 0 0,155-20-43 0 0,-175 17-621 0 0,12 0 2354 0 0,-14-2-5455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19.1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19 2000 0 0,'-1'0'181'0'0,"1"0"-1"0"0,0 0 1 0 0,0 0-1 0 0,-1 0 1 0 0,1-1-1 0 0,0 1 0 0 0,0 0 1 0 0,0 0-1 0 0,0-1 1 0 0,-1 1-1 0 0,1 0 1 0 0,0 0-1 0 0,0 0 0 0 0,0-1 1 0 0,0 1-1 0 0,0 0 1 0 0,0-1-1 0 0,0 1 1 0 0,0 0-1 0 0,0 0 1 0 0,0-1-1 0 0,0 1 0 0 0,0 0 1 0 0,0-1-1 0 0,0 1 1 0 0,0 0-1 0 0,0 0 1 0 0,0-1-1 0 0,0 1 0 0 0,0 0 1 0 0,0 0-1 0 0,0-1 1 0 0,0 1-1 0 0,0 0 1 0 0,1 0-1 0 0,-1-1 0 0 0,0 1 1 0 0,0 0-1 0 0,1-1 1 0 0,13-5 2310 0 0,-12 5-2330 0 0,1 1 0 0 0,-1-1-1 0 0,1 1 1 0 0,-1 0 0 0 0,1 0 0 0 0,-1 0-1 0 0,1 0 1 0 0,-1 0 0 0 0,1 0 0 0 0,4 2 0 0 0,2 4 110 0 0,-1 1 0 0 0,0-1 0 0 0,-1 2 0 0 0,0-1 0 0 0,0 1 0 0 0,0 0 0 0 0,-1 1 0 0 0,0-1 0 0 0,-1 1 1 0 0,0 0-1 0 0,0 1 0 0 0,-1-1 0 0 0,5 17 0 0 0,-3-7-198 0 0,-1-1-1 0 0,-1 1 1 0 0,0 0-1 0 0,-2 0 1 0 0,0 0 0 0 0,-2 30-1 0 0,-4-21 331 0 0,-2 1 1 0 0,-1-1-1 0 0,-1 0 0 0 0,-23 51 1 0 0,27-66 32 0 0,-8 4 908 0 0,5-9-2799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46.9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50 6121 0 0,'-1'0'286'0'0,"0"0"-1"0"0,0 0 1 0 0,0 0-1 0 0,0 0 1 0 0,0 1-1 0 0,0-1 1 0 0,0 0-1 0 0,0 1 1 0 0,0-1-1 0 0,0 1 1 0 0,0-1-1 0 0,1 1 1 0 0,-1-1-1 0 0,0 1 1 0 0,0 0-1 0 0,0-1 1 0 0,1 1-1 0 0,-1 0 1 0 0,0 0-1 0 0,1 0 1 0 0,-1-1-1 0 0,0 3 1 0 0,-9 27 2080 0 0,9-23-2129 0 0,1 0 0 0 0,-1 0 0 0 0,1 0 0 0 0,1 0 0 0 0,-1 0 0 0 0,3 11 0 0 0,7 18 317 0 0,-1-1 0 0 0,-1 1 0 0 0,-3 0-1 0 0,3 61 1 0 0,-16 146-464 0 0,6-200 37 0 0,2 26 351 0 0,3 1-1 0 0,20 119 1 0 0,1 4-121 0 0,-13 161 272 0 0,-11-173-449 0 0,16 55-104 0 0,-14-210-40 0 0,-1-16-18 0 0,0 0 0 0 0,1 0-1 0 0,0 0 1 0 0,1 0 0 0 0,5 13 0 0 0,-7-22-16 0 0,0 0 1 0 0,0 0-1 0 0,0-1 1 0 0,-1 1-1 0 0,1-1 0 0 0,0 1 1 0 0,0-1-1 0 0,1 1 1 0 0,-1-1-1 0 0,0 1 1 0 0,0-1-1 0 0,0 0 1 0 0,0 0-1 0 0,0 1 0 0 0,0-1 1 0 0,0 0-1 0 0,0 0 1 0 0,1 0-1 0 0,-1 0 1 0 0,0 0-1 0 0,0-1 1 0 0,0 1-1 0 0,2-1 0 0 0,35-7 25 0 0,-24 5 60 0 0,22-2-120 0 0,1 3 1 0 0,64 3 0 0 0,-25 1 36 0 0,165-17-107 0 0,-211 13 98 0 0,0 0 0 0 0,31-9 1 0 0,-31 6 8 0 0,-1 1 0 0 0,35-1 0 0 0,-4 0 19 0 0,-43 3-18 0 0,-1 1 0 0 0,0 0 0 0 0,22 2 0 0 0,-16 2 21 0 0,0-2 0 0 0,1 0 0 0 0,-1-1 0 0 0,0-1 1 0 0,1-1-1 0 0,-1-2 0 0 0,0 0 0 0 0,35-11 0 0 0,-42 8 0 0 0,-6 3-11 0 0,1 0-1 0 0,-1 1 0 0 0,0 0 0 0 0,1 0 0 0 0,17-2 0 0 0,-21 5 7 0 0,-3 0-4 0 0,-1 0 0 0 0,1 1 0 0 0,0-1 0 0 0,-1-1 1 0 0,1 1-1 0 0,-1 0 0 0 0,1 0 0 0 0,0-1 0 0 0,-1 0 0 0 0,1 1 0 0 0,-1-1 0 0 0,1 0 0 0 0,-1 0 0 0 0,0-1 0 0 0,1 1 1 0 0,3-3-1 0 0,-6 4 44 0 0,-1-5 55 0 0,0 0-1 0 0,0 1 1 0 0,0-1 0 0 0,1 0-1 0 0,0 0 1 0 0,0-9 0 0 0,-1-5 86 0 0,-11-73 78 0 0,0 9-120 0 0,-2-108 0 0 0,15 59-105 0 0,-9-268 101 0 0,6 341-159 0 0,7-73-1 0 0,-1 8 95 0 0,-3 48-48 0 0,-3-105 14 0 0,-4 73-42 0 0,-8-81 51 0 0,14 150-56 0 0,1 33-114 0 0,0 1 1 0 0,-1-1 0 0 0,0 0-1 0 0,0 1 1 0 0,0-1 0 0 0,-1 1-1 0 0,0-1 1 0 0,0 0-1 0 0,0 1 1 0 0,-1-1 0 0 0,-3-7-1 0 0,5 13-200 0 0,-1-1 0 0 0,1 1-1 0 0,0 0 1 0 0,-1 0-1 0 0,1-1 1 0 0,0 1-1 0 0,-1 0 1 0 0,1 0-1 0 0,-1 0 1 0 0,1-1-1 0 0,0 1 1 0 0,-1 0-1 0 0,1 0 1 0 0,-1 0-1 0 0,1 0 1 0 0,-1 0 0 0 0,1 0-1 0 0,0 0 1 0 0,-1 0-1 0 0,1 0 1 0 0,-1 0-1 0 0,1 0 1 0 0,-1 0-1 0 0,1 0 1 0 0,0 0-1 0 0,-1 0 1 0 0,1 0-1 0 0,-1 1 1 0 0,1-1-1 0 0,0 0 1 0 0,-1 0 0 0 0,1 0-1 0 0,0 1 1 0 0,-1-1-1 0 0,1 0 1 0 0,0 0-1 0 0,-1 1 1 0 0,1-1-1 0 0,0 0 1 0 0,-1 1-1 0 0,1-1 1 0 0,0 0-1 0 0,0 1 1 0 0,0-1-1 0 0,-1 1 1 0 0,1-1 0 0 0,0 0-1 0 0,0 1 1 0 0,0-1-1 0 0,0 1 1 0 0,0-1-1 0 0,0 1 1 0 0,-5 7-6110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48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0 112 5353 0 0,'29'-5'9157'0'0,"18"-6"-6001"0"0,70-14-2235 0 0,-28 10-651 0 0,-60 8-229 0 0,0 2-1 0 0,0 2 0 0 0,0 0 0 0 0,0 2 1 0 0,46 4-1 0 0,-34 0 33 0 0,-1-2 1 0 0,1-2 0 0 0,-1-1-1 0 0,76-15 1 0 0,-31 4 370 0 0,-44 9-358 0 0,46 2 1 0 0,36-3 109 0 0,-87 10 604 0 0,-8 1-2631 0 0,-10-10-8843 0 0,-16 3 8382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49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109 108 4265 0 0,'-10'-20'6854'0'0,"7"-4"-3648"0"0,3 21-3074 0 0,1 0 0 0 0,-2 0 0 0 0,1 0 0 0 0,0-1 0 0 0,-1 1 0 0 0,1 0 0 0 0,-1 0 0 0 0,0 0 0 0 0,0 0 0 0 0,0 0 0 0 0,0 0 0 0 0,-1 0 0 0 0,1 0 0 0 0,-1 1 0 0 0,-3-6 0 0 0,4 7-120 0 0,-1 0 1 0 0,1 0 0 0 0,-1 0-1 0 0,1 0 1 0 0,-1 0-1 0 0,1 1 1 0 0,-1-1 0 0 0,1 0-1 0 0,-1 1 1 0 0,0-1-1 0 0,1 1 1 0 0,-1-1 0 0 0,0 1-1 0 0,1 0 1 0 0,-1 0-1 0 0,0 0 1 0 0,0 0 0 0 0,1 0-1 0 0,-1 0 1 0 0,0 0-1 0 0,0 0 1 0 0,1 1 0 0 0,-1-1-1 0 0,0 1 1 0 0,1-1-1 0 0,-1 1 1 0 0,1 0 0 0 0,-1 0-1 0 0,1 0 1 0 0,-1-1-1 0 0,1 1 1 0 0,-1 1 0 0 0,1-1-1 0 0,0 0 1 0 0,0 0-1 0 0,-1 0 1 0 0,1 1 0 0 0,0-1-1 0 0,0 1 1 0 0,0-1-1 0 0,1 1 1 0 0,-1-1 0 0 0,-1 3-1 0 0,0-2-21 0 0,1 1-1 0 0,-1 0 1 0 0,0-1 0 0 0,1 1-1 0 0,0 0 1 0 0,-1 0 0 0 0,1 0-1 0 0,1 0 1 0 0,-1 0-1 0 0,0 0 1 0 0,1 1 0 0 0,-1-1-1 0 0,1 0 1 0 0,0 0 0 0 0,0 0-1 0 0,0 1 1 0 0,1-1-1 0 0,-1 0 1 0 0,1 0 0 0 0,-1 0-1 0 0,1 0 1 0 0,0 0 0 0 0,1 0-1 0 0,1 5 1 0 0,-2-6 26 0 0,1-1-1 0 0,-1 1 1 0 0,0-1 0 0 0,0 1 0 0 0,1-1-1 0 0,-1 1 1 0 0,1-1 0 0 0,0 0 0 0 0,-1 0 0 0 0,1 0-1 0 0,0 0 1 0 0,-1 0 0 0 0,1 0 0 0 0,0 0-1 0 0,0 0 1 0 0,0-1 0 0 0,0 1 0 0 0,0-1-1 0 0,3 1 1 0 0,-1-2 56 0 0,0 1 0 0 0,0-1 0 0 0,0 0 0 0 0,0-1 0 0 0,0 1 0 0 0,0-1 0 0 0,6-3 0 0 0,10-4 124 0 0,-17 7-166 0 0,-1 1 0 0 0,1 0 0 0 0,0-1-1 0 0,0 1 1 0 0,0 1 0 0 0,0-1 0 0 0,0 0 0 0 0,0 1-1 0 0,0-1 1 0 0,0 1 0 0 0,6 0 0 0 0,-8 1-25 0 0,0 0 0 0 0,0 0 0 0 0,0 0 0 0 0,0 0 1 0 0,0 0-1 0 0,0 0 0 0 0,0 0 0 0 0,-1 0 0 0 0,1 0 0 0 0,0 0 0 0 0,-1 1 0 0 0,1-1 1 0 0,0 0-1 0 0,-1 0 0 0 0,0 1 0 0 0,1-1 0 0 0,-1 1 0 0 0,0-1 0 0 0,0 0 0 0 0,0 1 0 0 0,0-1 1 0 0,0 0-1 0 0,0 1 0 0 0,0-1 0 0 0,0 1 0 0 0,0-1 0 0 0,-1 0 0 0 0,1 1 0 0 0,-1 1 1 0 0,-12 84 146 0 0,7-48 172 0 0,-3 65-1 0 0,11-101-4622 0 0,1-8 203 0 0,3-8-2992 0 0,-3 1 3346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49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86 6585 0 0,'-15'1'4476'0'0,"23"1"-2356"0"0,27 1 101 0 0,155-15 207 0 0,2 0-2106 0 0,-109 10-129 0 0,139-20-1 0 0,-146 13-9 0 0,82 2 0 0 0,-29 2 317 0 0,-56-6-390 0 0,-53 7 20 0 0,0 1 1 0 0,29-2-1 0 0,-48 5-205 0 0,-1 0 0 0 0,0 0 0 0 0,0 0-1 0 0,1 0 1 0 0,-1 0 0 0 0,0 0 0 0 0,0 0 0 0 0,1 0-1 0 0,-1 0 1 0 0,0 0 0 0 0,0 0 0 0 0,0 0 0 0 0,1 0-1 0 0,-1 0 1 0 0,0 0 0 0 0,0 0 0 0 0,1 1 0 0 0,-1-1-1 0 0,0 0 1 0 0,0 0 0 0 0,0 0 0 0 0,1 0 0 0 0,-1 0-1 0 0,0 0 1 0 0,0 1 0 0 0,0-1 0 0 0,0 0 0 0 0,1 0-1 0 0,-1 0 1 0 0,0 1 0 0 0,0-1 0 0 0,0 0 0 0 0,0 0-1 0 0,0 0 1 0 0,0 1 0 0 0,0-1 0 0 0,1 0-1 0 0,-1 0 1 0 0,0 0 0 0 0,0 1 0 0 0,0-1 0 0 0,0 0-1 0 0,0 0 1 0 0,0 1 0 0 0,0-1 0 0 0,0 0 0 0 0,0 0-1 0 0,0 1 1 0 0,0-1 0 0 0,0 0 0 0 0,-1 0 0 0 0,1 0-1 0 0,0 1 1 0 0,0-1 0 0 0,0 0 0 0 0,0 0 0 0 0,0 0-1 0 0,0 1 1 0 0,-1-1 0 0 0,-9 14-7474 0 0,8-12 6510 0 0,-2 3-4533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50.5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4929 0 0,'-5'5'6935'0'0,"5"10"-4078"0"0,7 21-3031 0 0,-4-19 840 0 0,-2 23-59 0 0,-2-32-399 0 0,1 0 0 0 0,0 0 0 0 0,0 0 0 0 0,1 0 0 0 0,0 0 1 0 0,1 0-1 0 0,0 0 0 0 0,2 8 0 0 0,-3-16-201 0 0,-1 1 1 0 0,1-1-1 0 0,0 1 0 0 0,0-1 1 0 0,-1 1-1 0 0,1-1 0 0 0,0 1 1 0 0,0-1-1 0 0,0 1 0 0 0,0-1 1 0 0,-1 0-1 0 0,1 0 0 0 0,0 0 1 0 0,0 1-1 0 0,0-1 0 0 0,0 0 1 0 0,0 0-1 0 0,0 0 0 0 0,0 0 1 0 0,0 0-1 0 0,-1 0 0 0 0,1-1 1 0 0,0 1-1 0 0,0 0 1 0 0,0 0-1 0 0,0-1 0 0 0,0 1 1 0 0,-1 0-1 0 0,3-2 0 0 0,34-15-72 0 0,-20 9 37 0 0,-16 7 30 0 0,0 1-1 0 0,0-1 1 0 0,0 1 0 0 0,0 0 0 0 0,0-1 0 0 0,0 1 0 0 0,0 0 0 0 0,0 0-1 0 0,0 0 1 0 0,0 0 0 0 0,0 0 0 0 0,0 0 0 0 0,0 0 0 0 0,0 0-1 0 0,0 0 1 0 0,0 0 0 0 0,0 0 0 0 0,0 1 0 0 0,0-1 0 0 0,0 1-1 0 0,0-1 1 0 0,0 0 0 0 0,0 1 0 0 0,0 0 0 0 0,0-1 0 0 0,-1 1-1 0 0,1-1 1 0 0,0 1 0 0 0,0 0 0 0 0,-1 0 0 0 0,1-1 0 0 0,0 2 0 0 0,1 1 6 0 0,-1 0 1 0 0,0 0 0 0 0,-1-1 0 0 0,1 1-1 0 0,0 0 1 0 0,-1 0 0 0 0,0 0 0 0 0,1 0-1 0 0,-1 0 1 0 0,0 0 0 0 0,-1 5 0 0 0,0 0 27 0 0,-1 1 1 0 0,1 0 0 0 0,-1-1 0 0 0,-1 1 0 0 0,0-1-1 0 0,0 0 1 0 0,-7 13 0 0 0,1-12-311 0 0,-6-9-4243 0 0,-7-19-4064 0 0,18 15 3761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3:50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8546 0 0,'1'-2'466'0'0,"0"0"1"0"0,1 0 0 0 0,-1 0-1 0 0,1 0 1 0 0,-1 0 0 0 0,1 1-1 0 0,-1-1 1 0 0,1 1 0 0 0,0-1-1 0 0,0 1 1 0 0,0 0 0 0 0,0-1-1 0 0,0 1 1 0 0,3-1 0 0 0,37-6 1899 0 0,-34 8-2500 0 0,-1 0 1 0 0,1 1-1 0 0,-1-1 0 0 0,1 2 1 0 0,-1-1-1 0 0,1 1 0 0 0,-1 0 1 0 0,13 6-1 0 0,14 18-8367 0 0,-28-20 2397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14.6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 0 0,'10'2'6414'0'0,"26"8"-4337"0"0,4-2-395 0 0,-28-5-1456 0 0,0 0 1 0 0,0-1 0 0 0,1 0 0 0 0,-1-1-1 0 0,1-1 1 0 0,-1 0 0 0 0,18-2 0 0 0,-19-2-1260 0 0,-2 1-1952 0 0,-6 2-2802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14.9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 3753 0 0,'21'-1'7496'0'0,"31"2"-6292"0"0,-13-1-895 0 0,-9 0-1544 0 0,-10 2-2658 0 0,-14-1-556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25.1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7 352 0 0,'0'0'147'0'0,"0"0"1"0"0,0 0-1 0 0,-1 0 1 0 0,1 0-1 0 0,0 0 1 0 0,0-1-1 0 0,0 1 0 0 0,0 0 1 0 0,0 0-1 0 0,0 0 1 0 0,0 0-1 0 0,-1 0 0 0 0,1 0 1 0 0,0 0-1 0 0,0 0 1 0 0,0 0-1 0 0,0-1 0 0 0,0 1 1 0 0,0 0-1 0 0,0 0 1 0 0,0 0-1 0 0,0 0 1 0 0,0 0-1 0 0,0 0 0 0 0,0-1 1 0 0,0 1-1 0 0,0 0 1 0 0,0 0-1 0 0,0 0 0 0 0,0 0 1 0 0,0 0-1 0 0,0 0 1 0 0,0-1-1 0 0,0 1 0 0 0,0 0 1 0 0,0 0-1 0 0,0 0 1 0 0,0 0-1 0 0,0 0 0 0 0,0 0 1 0 0,0-1-1 0 0,0 1 1 0 0,0 0-1 0 0,0 0 1 0 0,1 0-1 0 0,-1 0 0 0 0,0 0 1 0 0,0 0-1 0 0,0 0 1 0 0,0 0-1 0 0,0 0 0 0 0,0-1 1 0 0,0 1-1 0 0,0 0 1 0 0,1 0-1 0 0,-1 0 0 0 0,0 0 1 0 0,0 0-1 0 0,14-1 3126 0 0,22 6-2318 0 0,-31-4-214 0 0,77 1 296 0 0,-48-3-1682 0 0,-34 1 552 0 0,0 0-1 0 0,0 0 1 0 0,1 0 0 0 0,-1 0 0 0 0,0 0 0 0 0,1 0 0 0 0,-1 0 0 0 0,0 0-1 0 0,0 0 1 0 0,1 0 0 0 0,-1 0 0 0 0,0 0 0 0 0,0 0 0 0 0,0 0-1 0 0,1 1 1 0 0,-1-1 0 0 0,0 0 0 0 0,0 0 0 0 0,1 0 0 0 0,-1 0-1 0 0,0 1 1 0 0,0-1 0 0 0,0 0 0 0 0,0 0 0 0 0,1 0 0 0 0,-1 1 0 0 0,0-1-1 0 0,0 0 1 0 0,0 0 0 0 0,0 0 0 0 0,0 1 0 0 0,0-1 0 0 0,0 0-1 0 0,1 0 1 0 0,-1 1 0 0 0,0-1 0 0 0,0 0 0 0 0,0 1 0 0 0,0-1 0 0 0,0 0-1 0 0,0 0 1 0 0,0 1 0 0 0,0-1 0 0 0,-1 0 0 0 0,1 0 0 0 0,0 1-1 0 0,0-1 1 0 0,0 0 0 0 0,0 1 0 0 0,-6 10-5322 0 0,5-8 1086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4:41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 3977 0 0,'-5'-2'8301'0'0,"1"5"-3313"0"0,-2 14-1868 0 0,3 16-2740 0 0,2-15 14 0 0,0 6-43 0 0,1 1 0 0 0,1 0-1 0 0,1 0 1 0 0,2 0 0 0 0,0 0 0 0 0,12 37 0 0 0,-9-50-6 0 0,-7-16-4203 0 0,-4-6-8303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25.5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4809 0 0,'31'-1'9224'0'0,"11"0"-5053"0"0,19 0-5686 0 0,-4 1-7070 0 0,-49 0 3890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03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7042 0 0,'-1'0'156'0'0,"-1"0"0"0"0,1 1 1 0 0,0-1-1 0 0,-1 0 1 0 0,1 1-1 0 0,0-1 0 0 0,0 1 1 0 0,-1 0-1 0 0,1-1 1 0 0,0 1-1 0 0,0 0 0 0 0,0 0 1 0 0,0 0-1 0 0,-1 0 1 0 0,1 0-1 0 0,1 0 0 0 0,-1 0 1 0 0,0 0-1 0 0,0 0 1 0 0,0 0-1 0 0,0 0 1 0 0,1 1-1 0 0,-1-1 0 0 0,1 0 1 0 0,-1 0-1 0 0,1 1 1 0 0,-1-1-1 0 0,1 1 0 0 0,0-1 1 0 0,0 0-1 0 0,0 1 1 0 0,-1-1-1 0 0,1 0 0 0 0,1 1 1 0 0,-1-1-1 0 0,0 3 1 0 0,8 64-348 0 0,-5-51 881 0 0,8 38 512 0 0,-7-42-896 0 0,-1 1 0 0 0,-1-1-1 0 0,0 1 1 0 0,-1 0 0 0 0,0 0 0 0 0,-2 20-1 0 0,1-18 38 0 0,11-23-391 0 0,12-10-44 0 0,-21 16 85 0 0,0 0 0 0 0,1 0 0 0 0,-1 0 0 0 0,0 0 0 0 0,1 0 0 0 0,-1 0 0 0 0,1 0 0 0 0,-1 1 1 0 0,1-1-1 0 0,-1 1 0 0 0,1 0 0 0 0,0 0 0 0 0,-1 0 0 0 0,1 0 0 0 0,-1 0 0 0 0,1 0 0 0 0,-1 1 0 0 0,1-1 0 0 0,4 3 0 0 0,-5-2 38 0 0,0 0 0 0 0,0 1 0 0 0,-1-1 0 0 0,1 1 0 0 0,0 0 0 0 0,0 0 0 0 0,-1-1 0 0 0,1 1 0 0 0,-1 0 0 0 0,0 0 0 0 0,0 1 0 0 0,1-1 0 0 0,-1 0 0 0 0,0 0 0 0 0,-1 0 0 0 0,2 5 0 0 0,0 3-77 0 0,0 1 0 0 0,-1-1 0 0 0,-1 0 0 0 0,1 0 0 0 0,-2 1 0 0 0,1-1 0 0 0,-1 0-1 0 0,-4 15 1 0 0,5-25-157 0 0,-1 1-1 0 0,1-1 1 0 0,0 1-1 0 0,0-1 1 0 0,0 0 0 0 0,-1 1-1 0 0,1-1 1 0 0,0 0-1 0 0,-1 1 1 0 0,1-1-1 0 0,0 0 1 0 0,-1 0-1 0 0,1 1 1 0 0,0-1-1 0 0,-1 0 1 0 0,1 0 0 0 0,-1 0-1 0 0,1 0 1 0 0,0 1-1 0 0,-1-1 1 0 0,1 0-1 0 0,-1 0 1 0 0,1 0-1 0 0,0 0 1 0 0,-1 0-1 0 0,1 0 1 0 0,-1 0 0 0 0,1 0-1 0 0,0 0 1 0 0,-1 0-1 0 0,1 0 1 0 0,-1 0-1 0 0,1 0 1 0 0,-1-1-1 0 0,1 1 1 0 0,0 0 0 0 0,-1 0-1 0 0,1 0 1 0 0,0-1-1 0 0,-1 1 1 0 0,1 0-1 0 0,0 0 1 0 0,-1-1-1 0 0,1 1 1 0 0,0 0-1 0 0,-1-1 1 0 0,1 1 0 0 0,0 0-1 0 0,0-1 1 0 0,-1 1-1 0 0,1 0 1 0 0,0-1-1 0 0,0 1 1 0 0,0 0-1 0 0,0-1 1 0 0,-1 1-1 0 0,1-1 1 0 0,0 1 0 0 0,0-1-1 0 0,0 1 1 0 0,-4-6-4225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04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 6593 0 0,'-5'-6'7283'0'0,"12"8"-6050"0"0,11 5-1396 0 0,50 1-1268 0 0,-60-8 302 0 0,1 0 0 0 0,-1-1 0 0 0,0 0 0 0 0,0 0 0 0 0,0-1 0 0 0,11-4 0 0 0,-7 1-4003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05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203 1 5777 0 0,'0'0'1838'0'0,"-10"13"3457"0"0,-11 12-3790 0 0,-81 53-265 0 0,78-62-1076 0 0,19-14-55 0 0,1 1 1 0 0,-1 0-1 0 0,0 0 0 0 0,1 0 0 0 0,0 1 1 0 0,-1 0-1 0 0,2-1 0 0 0,-8 9 0 0 0,14-9-62 0 0,0-1-1 0 0,1 1 1 0 0,-1-1 0 0 0,1 0-1 0 0,-1 0 1 0 0,1-1 0 0 0,0 1-1 0 0,-1-1 1 0 0,7 2-1 0 0,1 1-24 0 0,27 11 116 0 0,-27-11-4 0 0,0 0 1 0 0,0 0 0 0 0,-1 1-1 0 0,1 0 1 0 0,-1 1 0 0 0,0 0 0 0 0,0 0-1 0 0,-1 1 1 0 0,0 1 0 0 0,8 8-1 0 0,-12-8 570 0 0,1 0-5496 0 0,3-12-4352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06.1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19 3337 0 0,'-13'8'7348'0'0,"7"11"-4734"0"0,2 28-3094 0 0,3-31 1461 0 0,1-8-664 0 0,-1 0-130 0 0,1-1 0 0 0,-1 0 0 0 0,0 0 0 0 0,-1 0 0 0 0,1 0 0 0 0,-1 0 1 0 0,-1 0-1 0 0,-4 10 0 0 0,8-22-245 0 0,0 1 0 0 0,0-1 0 0 0,-1 1 0 0 0,0-1-1 0 0,0 1 1 0 0,0-1 0 0 0,0 1 0 0 0,-1-1 0 0 0,-1-4 0 0 0,1-7-95 0 0,1 6 62 0 0,1 0 1 0 0,0 0-1 0 0,0 0 0 0 0,1 0 0 0 0,4-12 0 0 0,-5 19 163 0 0,0 0 1 0 0,0 0-1 0 0,0 0 0 0 0,1 0 0 0 0,-1 0 0 0 0,1 0 0 0 0,-1 1 0 0 0,1-1 0 0 0,0 1 0 0 0,0-1 1 0 0,0 1-1 0 0,1 0 0 0 0,-1-1 0 0 0,0 1 0 0 0,1 0 0 0 0,0 1 0 0 0,-1-1 0 0 0,1 0 1 0 0,0 1-1 0 0,5-3 0 0 0,-7 4-12 0 0,0 0 0 0 0,0 0 0 0 0,0 0 0 0 0,0 0 0 0 0,0 0-1 0 0,0 0 1 0 0,0 0 0 0 0,0 0 0 0 0,0 0 0 0 0,0 1 0 0 0,0-1 0 0 0,0 0 0 0 0,0 0 0 0 0,0 1 0 0 0,0-1 0 0 0,0 1 0 0 0,-1-1 0 0 0,1 1 0 0 0,0-1 0 0 0,0 1 0 0 0,0 0 0 0 0,-1-1 0 0 0,1 1 0 0 0,1 1 0 0 0,14 30 454 0 0,-1 36-194 0 0,-15-67-289 0 0,8 76 1079 0 0,-1 99 1 0 0,-7-172-972 0 0,0 14-1222 0 0,6-30-18587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26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1288 0 0,'0'-5'2678'0'0,"3"-15"9235"0"0,20 21-8404 0 0,-18-1-3421 0 0,-1 0 0 0 0,1 0-1 0 0,-1 0 1 0 0,1-1 0 0 0,-1 0-1 0 0,1 0 1 0 0,-1 0 0 0 0,1 0-1 0 0,3-2 1 0 0,29-5-950 0 0,-15 12-3236 0 0,-16 5-6349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5:27.1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5913 0 0,'7'-5'10312'0'0,"19"2"-7730"0"0,25 1-2724 0 0,-31 3 178 0 0,14-1-3589 0 0,-1-4-4782 0 0,-22 1 2250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5.7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4881 0 0,'-1'0'276'0'0,"0"0"0"0"0,1 0 1 0 0,-1 0-1 0 0,1 0 0 0 0,-1 0 0 0 0,0 1 0 0 0,1-1 1 0 0,-1 0-1 0 0,1 0 0 0 0,-1 1 0 0 0,1-1 0 0 0,-1 0 0 0 0,1 1 1 0 0,-1-1-1 0 0,1 0 0 0 0,-1 1 0 0 0,1-1 0 0 0,-1 1 1 0 0,1-1-1 0 0,0 1 0 0 0,-1-1 0 0 0,0 2 0 0 0,-5 17 2383 0 0,4 28-2174 0 0,1-36 105 0 0,4 174 2721 0 0,2-59-2228 0 0,-5-120-1178 0 0,-1-1-80 0 0,1 1 0 0 0,0-1 0 0 0,0 1 0 0 0,1-1 0 0 0,-1 1 1 0 0,1-1-1 0 0,0 0 0 0 0,1 1 0 0 0,3 9 0 0 0,-4-15-74 0 0,-1 0 1 0 0,1 0-1 0 0,-1 0 0 0 0,0 0 1 0 0,1-1-1 0 0,-1 1 1 0 0,0 0-1 0 0,1 0 0 0 0,-1 0 1 0 0,1 0-1 0 0,-1-1 0 0 0,0 1 1 0 0,0 0-1 0 0,1 0 0 0 0,-1-1 1 0 0,0 1-1 0 0,1 0 0 0 0,-1-1 1 0 0,0 1-1 0 0,0 0 0 0 0,1-1 1 0 0,-1 1-1 0 0,0 0 0 0 0,0-1 1 0 0,0 1-1 0 0,0-1 1 0 0,0 1-1 0 0,1 0 0 0 0,-1-1 1 0 0,0 1-1 0 0,0-1 0 0 0,0 1 1 0 0,0 0-1 0 0,0-1 0 0 0,0 1 1 0 0,0-1-1 0 0,4-19-3634 0 0,-3 10-543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6001 0 0,'17'-2'2303'0'0,"29"0"-2156"0"0,-10 11-383 0 0,-31-8 604 0 0,0 1 1 0 0,0 0-1 0 0,-1 1 0 0 0,1-1 1 0 0,0 1-1 0 0,-1 0 0 0 0,8 6 0 0 0,-11-8-234 0 0,1 1-1 0 0,-1 0 0 0 0,1 0 0 0 0,-1 0 0 0 0,0 0 0 0 0,0 0 0 0 0,0 0 0 0 0,0 0 0 0 0,0 0 0 0 0,0 0 0 0 0,-1 1 1 0 0,1-1-1 0 0,-1 0 0 0 0,1 0 0 0 0,-1 1 0 0 0,0-1 0 0 0,0 0 0 0 0,0 1 0 0 0,0-1 0 0 0,0 0 0 0 0,-1 0 0 0 0,1 1 1 0 0,-1-1-1 0 0,1 0 0 0 0,-1 0 0 0 0,0 1 0 0 0,0-1 0 0 0,0 0 0 0 0,0 0 0 0 0,0 0 0 0 0,0 0 0 0 0,-1 0 0 0 0,1-1 1 0 0,-1 1-1 0 0,-2 2 0 0 0,0 2-138 0 0,-1-1 0 0 0,0 0 1 0 0,0-1-1 0 0,-1 1 0 0 0,-8 5 1 0 0,-1 1-2768 0 0,0 2-4068 0 0,20-12 535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6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14 5513 0 0,'0'0'184'0'0,"-1"-1"-1"0"0,1 1 1 0 0,-1 0-1 0 0,1-1 1 0 0,-1 1-1 0 0,1 0 1 0 0,-1-1-1 0 0,0 1 0 0 0,1 0 1 0 0,-1 0-1 0 0,0 0 1 0 0,1 0-1 0 0,-1 0 1 0 0,1 0-1 0 0,-1 0 1 0 0,0 0-1 0 0,1 0 1 0 0,-1 0-1 0 0,0 0 1 0 0,1 0-1 0 0,-1 0 1 0 0,1 0-1 0 0,-1 0 1 0 0,0 1-1 0 0,1-1 1 0 0,-1 0-1 0 0,1 1 1 0 0,-1-1-1 0 0,1 0 1 0 0,-1 1-1 0 0,0-1 0 0 0,-22 23 2192 0 0,18-17-2043 0 0,0 1-1 0 0,0 0 0 0 0,1 0 1 0 0,0 1-1 0 0,-4 10 0 0 0,7-16-306 0 0,1-1 1 0 0,-1 0-1 0 0,1 1 0 0 0,0-1 0 0 0,-1 0 0 0 0,1 1 0 0 0,0-1 0 0 0,0 0 0 0 0,0 1 0 0 0,0-1 1 0 0,0 0-1 0 0,0 1 0 0 0,0-1 0 0 0,0 1 0 0 0,1-1 0 0 0,-1 0 0 0 0,0 1 0 0 0,1-1 0 0 0,-1 0 0 0 0,1 0 1 0 0,0 1-1 0 0,-1-1 0 0 0,1 0 0 0 0,0 0 0 0 0,0 0 0 0 0,1 2 0 0 0,0-2-4 0 0,0-1-1 0 0,0 1 0 0 0,-1-1 1 0 0,1 1-1 0 0,0-1 1 0 0,0 1-1 0 0,0-1 1 0 0,0 0-1 0 0,0 0 0 0 0,0 0 1 0 0,0 0-1 0 0,0 0 1 0 0,0 0-1 0 0,0-1 0 0 0,0 1 1 0 0,2-1-1 0 0,6-2 30 0 0,1-1 1 0 0,-1 0-1 0 0,0-1 0 0 0,0 0 0 0 0,14-9 0 0 0,-21 11 6 0 0,0 1 1 0 0,0 0-1 0 0,-1-1 0 0 0,1 1 0 0 0,-1-1 1 0 0,1 0-1 0 0,-1 1 0 0 0,0-1 0 0 0,0 0 1 0 0,-1-1-1 0 0,1 1 0 0 0,-1 0 0 0 0,1 0 1 0 0,-1-1-1 0 0,0 1 0 0 0,1-5 0 0 0,-2 6-46 0 0,0 0-1 0 0,0 1 0 0 0,-1-1 1 0 0,1 0-1 0 0,0 1 0 0 0,-1-1 0 0 0,1 0 1 0 0,-1 1-1 0 0,1-1 0 0 0,-1 1 0 0 0,0-1 1 0 0,0 1-1 0 0,0-1 0 0 0,1 1 0 0 0,-1 0 1 0 0,-1-1-1 0 0,1 1 0 0 0,0 0 0 0 0,0 0 1 0 0,0 0-1 0 0,-1 0 0 0 0,1 0 0 0 0,0 0 1 0 0,-1 0-1 0 0,1 0 0 0 0,-1 0 0 0 0,1 1 1 0 0,-1-1-1 0 0,0 1 0 0 0,1-1 0 0 0,-1 1 1 0 0,1 0-1 0 0,-1-1 0 0 0,0 1 1 0 0,1 0-1 0 0,-1 0 0 0 0,-3 0 0 0 0,0 0-390 0 0,0 0 0 0 0,0 1 0 0 0,1-1 0 0 0,-1 1 0 0 0,0 0 0 0 0,0 0 0 0 0,-5 2 0 0 0,-7 2-3639 0 0,0-3-3927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5:09.4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1 117 8 0 0,'15'-8'7837'0'0,"12"-7"-5497"0"0,46-33 73 0 0,-68 45-2370 0 0,0 0-1 0 0,1 0 1 0 0,-1 1 0 0 0,1 0 0 0 0,0 0-1 0 0,-1 0 1 0 0,1 1 0 0 0,0-1 0 0 0,0 2-1 0 0,0-1 1 0 0,0 0 0 0 0,7 1-1 0 0,-10 2-38 0 0,0-1-1 0 0,-1 1 0 0 0,0 0 0 0 0,1-1 1 0 0,-1 1-1 0 0,0 0 0 0 0,0 0 0 0 0,0 0 1 0 0,0 1-1 0 0,0-1 0 0 0,0 0 0 0 0,-1 1 1 0 0,1-1-1 0 0,-1 1 0 0 0,2 5 0 0 0,20 25-28 0 0,-20-31 62 0 0,0 0 0 0 0,0 0 1 0 0,0-1-1 0 0,0 1 0 0 0,0-1 0 0 0,0 1 0 0 0,0-1 0 0 0,1 0 0 0 0,-1 0 0 0 0,1-1 0 0 0,-1 1 1 0 0,0-1-1 0 0,1 1 0 0 0,-1-1 0 0 0,1 0 0 0 0,-1 0 0 0 0,1-1 0 0 0,-1 1 0 0 0,1-1 0 0 0,-1 0 1 0 0,0 0-1 0 0,5-1 0 0 0,7-5 179 0 0,0 0 1 0 0,0 0-1 0 0,23-18 0 0 0,-24 16-157 0 0,-1 1 0 0 0,29-13-1 0 0,-32 17-40 0 0,-1 0 10 0 0,1 1-1 0 0,0 0 0 0 0,0 0 0 0 0,1 1 0 0 0,13-2 1 0 0,-21 4-25 0 0,1 0 0 0 0,-1 1-1 0 0,1-1 1 0 0,-1 1 0 0 0,0-1 0 0 0,1 1 0 0 0,-1 0 0 0 0,0 0 0 0 0,1 1 0 0 0,-1-1 0 0 0,0 1 0 0 0,0 0 0 0 0,0-1 0 0 0,0 1 0 0 0,-1 1 0 0 0,1-1 0 0 0,0 0 0 0 0,-1 1 0 0 0,0-1 0 0 0,3 4 0 0 0,-1-2 5 0 0,0 1 0 0 0,0-1 0 0 0,1 1 0 0 0,-1-1-1 0 0,1-1 1 0 0,0 1 0 0 0,0-1 0 0 0,1 1 0 0 0,-1-2 0 0 0,1 1-1 0 0,-1 0 1 0 0,1-1 0 0 0,0 0 0 0 0,0-1 0 0 0,0 1 0 0 0,0-1-1 0 0,0 0 1 0 0,10 0 0 0 0,-4-2 29 0 0,0 0 0 0 0,-1-1 0 0 0,1 0 1 0 0,-1 0-1 0 0,1-1 0 0 0,-1-1 0 0 0,0 0 0 0 0,19-10 0 0 0,-16 7-11 0 0,0 2 0 0 0,1 0 0 0 0,21-5 0 0 0,-30 8-19 0 0,0 1-1 0 0,0 0 0 0 0,-1 0 0 0 0,1 1 1 0 0,0-1-1 0 0,0 1 0 0 0,0 1 0 0 0,-1-1 0 0 0,1 1 1 0 0,0 0-1 0 0,0 0 0 0 0,6 3 0 0 0,-1 2-17 0 0,0 1 0 0 0,-1 1 0 0 0,14 11 0 0 0,21 14 126 0 0,-42-31-94 0 0,0-1 0 0 0,0 0 0 0 0,0 0 0 0 0,1 0 0 0 0,-1-1 0 0 0,0 1 0 0 0,1-1 0 0 0,-1 1 0 0 0,1-1 0 0 0,-1 0 0 0 0,0-1 0 0 0,1 1 0 0 0,-1 0 0 0 0,1-1 0 0 0,5-2 0 0 0,56-22 382 0 0,-39 14-259 0 0,6-3-68 0 0,-18 8-52 0 0,0 1 1 0 0,0 0 0 0 0,18-4-1 0 0,-28 8-23 0 0,0 0 1 0 0,0 1-1 0 0,0-1 1 0 0,0 1-1 0 0,0 0 0 0 0,0 1 1 0 0,0-1-1 0 0,1 1 0 0 0,-1-1 1 0 0,0 1-1 0 0,0 1 0 0 0,-1-1 1 0 0,1 0-1 0 0,0 1 1 0 0,0 0-1 0 0,4 2 0 0 0,18 15 15 0 0,-17-12-13 0 0,-1 0 1 0 0,1-1-1 0 0,1-1 1 0 0,15 8 0 0 0,-22-12 12 0 0,1 0 1 0 0,-1 0 0 0 0,0 0-1 0 0,1-1 1 0 0,-1 1 0 0 0,0-1-1 0 0,1 0 1 0 0,-1 0 0 0 0,1 0-1 0 0,-1 0 1 0 0,1 0 0 0 0,-1-1-1 0 0,0 0 1 0 0,1 0 0 0 0,-1 0-1 0 0,0 0 1 0 0,0 0 0 0 0,0-1-1 0 0,4-1 1 0 0,27-17 169 0 0,0 2 1 0 0,67-24-1 0 0,-97 41-178 0 0,0 0-1 0 0,0 0 1 0 0,0 0 0 0 0,1 0 0 0 0,-1 1-1 0 0,0 0 1 0 0,0 0 0 0 0,1 0-1 0 0,-1 0 1 0 0,0 0 0 0 0,0 1 0 0 0,1 0-1 0 0,3 1 1 0 0,0 2-4 0 0,-1-1 0 0 0,1 2 1 0 0,-1-1-1 0 0,0 1 0 0 0,11 9 0 0 0,-13-10 9 0 0,1 1-1 0 0,0-1 1 0 0,0 0 0 0 0,1 0-1 0 0,-1-1 1 0 0,1 1-1 0 0,0-2 1 0 0,0 1 0 0 0,7 1-1 0 0,-9-3 40 0 0,1 0 0 0 0,-1-1 0 0 0,0 0-1 0 0,0 0 1 0 0,0-1 0 0 0,0 1 0 0 0,0-1-1 0 0,1 0 1 0 0,-1 0 0 0 0,-1-1 0 0 0,1 0 0 0 0,0 1-1 0 0,7-5 1 0 0,10-5 107 0 0,0 0-1 0 0,1 2 1 0 0,41-11-1 0 0,-56 18-142 0 0,-1 1 0 0 0,0 0 0 0 0,1 0-1 0 0,-1 0 1 0 0,1 1 0 0 0,-1 0 0 0 0,1 1 0 0 0,-1 0-1 0 0,1 0 1 0 0,-1 0 0 0 0,0 1 0 0 0,0 0 0 0 0,0 0 0 0 0,0 1-1 0 0,0 0 1 0 0,11 7 0 0 0,-7-3 0 0 0,0 0 0 0 0,0-1 1 0 0,0 0-1 0 0,1-1 0 0 0,0 0 0 0 0,0 0 1 0 0,1-2-1 0 0,14 4 0 0 0,-17-6-4 0 0,0 0 0 0 0,0-1-1 0 0,0 0 1 0 0,0-1 0 0 0,0 0 0 0 0,-1-1 0 0 0,1 0 0 0 0,0 0-1 0 0,-1-1 1 0 0,1 0 0 0 0,11-6 0 0 0,17-9 3 0 0,-28 12-6 0 0,1 0 0 0 0,0 1 0 0 0,-1 0 1 0 0,2 0-1 0 0,-1 2 0 0 0,0-1 0 0 0,1 1 0 0 0,0 1 0 0 0,0 0 0 0 0,-1 1 0 0 0,1 0 0 0 0,13 1 0 0 0,-16 3-13 0 0,0 0 0 0 0,-1 1 0 0 0,1 0-1 0 0,-1 0 1 0 0,0 1 0 0 0,0 0-1 0 0,9 7 1 0 0,17 11 4 0 0,-29-20 4 0 0,1 0 0 0 0,0 1-1 0 0,0-2 1 0 0,0 1 0 0 0,1-1 0 0 0,-1 0 0 0 0,0 0 0 0 0,1-1 0 0 0,0 0 0 0 0,-1 0 0 0 0,1 0 0 0 0,0-1 0 0 0,-1 0 0 0 0,1 0 0 0 0,0-1 0 0 0,-1 0 0 0 0,1 0-1 0 0,12-4 1 0 0,43-14 69 0 0,-40 11-50 0 0,1 0 0 0 0,0 2 0 0 0,1 1 0 0 0,47-4 0 0 0,-65 10-27 0 0,-1 0-1 0 0,1 0 1 0 0,-1 0-1 0 0,1 1 0 0 0,-1 0 1 0 0,1 0-1 0 0,-1 0 1 0 0,0 1-1 0 0,0-1 0 0 0,0 1 1 0 0,0 0-1 0 0,-1 1 1 0 0,8 6-1 0 0,-8-6 8 0 0,0 0 0 0 0,0-1 0 0 0,0 0 0 0 0,0 0 0 0 0,1 0-1 0 0,-1 0 1 0 0,1-1 0 0 0,-1 0 0 0 0,1 0 0 0 0,0 0 0 0 0,0 0 0 0 0,0-1 0 0 0,0 0 0 0 0,0 0-1 0 0,1 0 1 0 0,-1-1 0 0 0,0 0 0 0 0,9 0 0 0 0,-2-3 17 0 0,0-1-1 0 0,0 0 1 0 0,0 0-1 0 0,0-1 1 0 0,-1-1-1 0 0,19-12 1 0 0,-4 4-2 0 0,-8 5 2 0 0,0 2 1 0 0,1 0-1 0 0,0 2 0 0 0,0 0 1 0 0,0 0-1 0 0,25-1 0 0 0,-36 7-24 0 0,-1-1-1 0 0,1 1 0 0 0,0 0 0 0 0,-1 1 0 0 0,1 0 0 0 0,-1 0 1 0 0,0 0-1 0 0,1 1 0 0 0,-1 0 0 0 0,-1 1 0 0 0,1 0 0 0 0,0 0 1 0 0,10 8-1 0 0,-11-7 7 0 0,1 0 1 0 0,1 0 0 0 0,-1-1 0 0 0,0 0-1 0 0,1-1 1 0 0,0 1 0 0 0,0-2 0 0 0,0 1 0 0 0,0-1-1 0 0,1 0 1 0 0,9 1 0 0 0,-7-3 21 0 0,1 0 0 0 0,-1 0 0 0 0,0-1 0 0 0,0 0 0 0 0,0-1 0 0 0,0 0 0 0 0,0-1 0 0 0,-1 0 0 0 0,1-1 0 0 0,-1 0 0 0 0,0 0 0 0 0,17-11 0 0 0,-19 9-15 0 0,0 1 0 0 0,0 0 0 0 0,1 1 0 0 0,-1 0 0 0 0,1 0 0 0 0,0 1 0 0 0,0 0 1 0 0,0 0-1 0 0,13-1 0 0 0,-16 4-8 0 0,0-1 1 0 0,0 1 0 0 0,0 0-1 0 0,0 0 1 0 0,0 1 0 0 0,0 0-1 0 0,0 0 1 0 0,0 0 0 0 0,0 1-1 0 0,0 0 1 0 0,0 0 0 0 0,-1 1-1 0 0,1-1 1 0 0,-1 1 0 0 0,7 5-1 0 0,3 2 0 0 0,0 0 0 0 0,1-2 0 0 0,0 1 0 0 0,0-2 0 0 0,1 0 0 0 0,30 8 0 0 0,-38-15 8 0 0,0 0 0 0 0,1-1 0 0 0,-1 0 0 0 0,-1 0 0 0 0,1-1 0 0 0,0 0 0 0 0,0 0 0 0 0,-1-1 0 0 0,1-1-1 0 0,-1 1 1 0 0,0-1 0 0 0,0 0 0 0 0,0-1 0 0 0,7-6 0 0 0,10-3 34 0 0,-17 9-41 0 0,0 1 0 0 0,0 0-1 0 0,0 1 1 0 0,1 0 0 0 0,-1 0 0 0 0,1 1-1 0 0,0 0 1 0 0,-1 0 0 0 0,13 0 0 0 0,-16 2-5 0 0,0 1 1 0 0,-1-1 0 0 0,1 1 0 0 0,0 0-1 0 0,0 0 1 0 0,-1 1 0 0 0,1-1 0 0 0,-1 1-1 0 0,0 0 1 0 0,1 0 0 0 0,-1 1 0 0 0,0-1-1 0 0,0 1 1 0 0,0 0 0 0 0,0 0 0 0 0,-1 0-1 0 0,1 0 1 0 0,4 7 0 0 0,-4-5 4 0 0,0-1 0 0 0,0 0 0 0 0,0 0 0 0 0,0 0 0 0 0,1 0 0 0 0,-1-1 0 0 0,1 0 0 0 0,0 0 0 0 0,0 0 1 0 0,1 0-1 0 0,-1-1 0 0 0,0 0 0 0 0,1 0 0 0 0,-1 0 0 0 0,1-1 0 0 0,0 0 0 0 0,0 0 0 0 0,-1 0 0 0 0,1-1 0 0 0,0 0 0 0 0,0 0 0 0 0,0 0 0 0 0,-1-1 0 0 0,7-1 1 0 0,8-4 26 0 0,0 0 0 0 0,0-2 0 0 0,-1 0 0 0 0,0-1 1 0 0,22-15-1 0 0,-13 8 27 0 0,-22 13-59 0 0,-1 0 1 0 0,1 1 0 0 0,-1-1-1 0 0,1 1 1 0 0,0 0 0 0 0,0 0-1 0 0,-1 1 1 0 0,2 0 0 0 0,-1 0-1 0 0,0 0 1 0 0,0 1 0 0 0,0 0-1 0 0,0 0 1 0 0,0 0 0 0 0,0 1 0 0 0,0 0-1 0 0,0 0 1 0 0,0 1 0 0 0,0-1-1 0 0,0 1 1 0 0,0 1 0 0 0,7 3-1 0 0,39 31 2 0 0,-43-29 1 0 0,0-1 0 0 0,1 0 0 0 0,-1-1 1 0 0,2 1-1 0 0,-1-2 0 0 0,1 0 0 0 0,-1 0 0 0 0,13 3 0 0 0,-17-7 8 0 0,1-1-1 0 0,-1 0 1 0 0,1-1 0 0 0,-1 1-1 0 0,1-1 1 0 0,-1 0-1 0 0,0-1 1 0 0,1 1-1 0 0,-1-1 1 0 0,0-1 0 0 0,7-3-1 0 0,66-36 22 0 0,-72 37-21 0 0,-5 4-9 0 0,0-1-1 0 0,0 1 1 0 0,0 0-1 0 0,1 0 1 0 0,-1-1-1 0 0,0 2 1 0 0,1-1-1 0 0,-1 0 1 0 0,0 0 0 0 0,1 1-1 0 0,-1-1 1 0 0,1 1-1 0 0,-1 0 1 0 0,1-1-1 0 0,0 1 1 0 0,-1 1-1 0 0,1-1 1 0 0,-1 0-1 0 0,1 1 1 0 0,-1-1-1 0 0,1 1 1 0 0,-1-1-1 0 0,0 1 1 0 0,1 0-1 0 0,-1 0 1 0 0,0 0-1 0 0,0 1 1 0 0,1-1-1 0 0,-1 1 1 0 0,0-1-1 0 0,0 1 1 0 0,0-1 0 0 0,2 5-1 0 0,6 1 2 0 0,-4-4 6 0 0,0 0 0 0 0,0-1 0 0 0,0 0 0 0 0,0 0 1 0 0,0 0-1 0 0,1 0 0 0 0,-1-1 0 0 0,1 0 0 0 0,-1 0 1 0 0,1-1-1 0 0,-1 0 0 0 0,1 0 0 0 0,7-2 0 0 0,5 0 6 0 0,0-1 0 0 0,0 0 0 0 0,23-9 0 0 0,-26 4-321 0 0,-13 4-2485 0 0,-11-1-4666 0 0,2 4 21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6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6401 0 0,'0'0'277'0'0,"-1"0"-1"0"0,0 1 0 0 0,1-1 1 0 0,-1 1-1 0 0,1-1 1 0 0,-1 0-1 0 0,0 1 0 0 0,1-1 1 0 0,-1 1-1 0 0,1-1 0 0 0,-1 1 1 0 0,1 0-1 0 0,0-1 0 0 0,-1 1 1 0 0,1-1-1 0 0,0 1 1 0 0,-1 0-1 0 0,1-1 0 0 0,0 1 1 0 0,0 0-1 0 0,-1-1 0 0 0,1 1 1 0 0,0 0-1 0 0,0-1 0 0 0,0 1 1 0 0,0 0-1 0 0,0 0 1 0 0,0-1-1 0 0,0 2 0 0 0,0 29 863 0 0,0-20-392 0 0,-2 40 435 0 0,3 0-1 0 0,2 1 0 0 0,13 71 1 0 0,-11-95-1007 0 0,-5-19-174 0 0,1-1 1 0 0,1 0-1 0 0,0 0 0 0 0,0 0 0 0 0,0 0 0 0 0,1 0 1 0 0,1-1-1 0 0,-1 1 0 0 0,8 11 0 0 0,-11-19-113 0 0,1 0 1 0 0,-1 1-1 0 0,1-1 0 0 0,-1 0 0 0 0,1 0 0 0 0,-1 1 0 0 0,1-1 0 0 0,-1 0 1 0 0,1 0-1 0 0,-1 0 0 0 0,1 0 0 0 0,-1 0 0 0 0,1 0 0 0 0,-1 0 0 0 0,1 0 0 0 0,-1 0 1 0 0,1 0-1 0 0,-1 0 0 0 0,1 0 0 0 0,-1 0 0 0 0,1 0 0 0 0,-1 0 0 0 0,1 0 1 0 0,-1 0-1 0 0,1-1 0 0 0,-1 1 0 0 0,0 0 0 0 0,1 0 0 0 0,-1-1 0 0 0,1 1 1 0 0,-1 0-1 0 0,1-1 0 0 0,-1 1 0 0 0,0 0 0 0 0,1-1 0 0 0,-1 1 0 0 0,0-1 1 0 0,1 1-1 0 0,-1 0 0 0 0,0-1 0 0 0,0 1 0 0 0,0-1 0 0 0,1 1 0 0 0,-1-1 0 0 0,0 1 1 0 0,0-1-1 0 0,0 1 0 0 0,0-1 0 0 0,0 1 0 0 0,0-1 0 0 0,0 1 0 0 0,0-1 1 0 0,0 1-1 0 0,0-2 0 0 0,6-28-6081 0 0,-10-15 1475 0 0,0 31 298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7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42 4857 0 0,'2'-3'380'0'0,"1"-1"1"0"0,0 1-1 0 0,1 0 0 0 0,-1 0 0 0 0,0 1 1 0 0,1-1-1 0 0,-1 1 0 0 0,1-1 1 0 0,0 1-1 0 0,0 0 0 0 0,0 1 0 0 0,0-1 1 0 0,0 1-1 0 0,0-1 0 0 0,1 1 1 0 0,-1 1-1 0 0,0-1 0 0 0,7 0 0 0 0,-6 0-270 0 0,0 1-1 0 0,0-1 0 0 0,0 1 0 0 0,0 0 0 0 0,-1 0 0 0 0,1 0 0 0 0,0 1 0 0 0,0 0 1 0 0,0 0-1 0 0,-1 0 0 0 0,1 1 0 0 0,0-1 0 0 0,-1 1 0 0 0,1 0 0 0 0,-1 0 1 0 0,6 5-1 0 0,-9-6 34 0 0,0 0 1 0 0,0 0 0 0 0,0 0 0 0 0,0 0 0 0 0,0 0 0 0 0,-1 0-1 0 0,1 1 1 0 0,0-1 0 0 0,-1 0 0 0 0,1 1 0 0 0,-1-1-1 0 0,1 0 1 0 0,-1 1 0 0 0,0-1 0 0 0,0 0 0 0 0,1 1 0 0 0,-1-1-1 0 0,0 1 1 0 0,0-1 0 0 0,0 0 0 0 0,-1 1 0 0 0,1-1 0 0 0,-1 3-1 0 0,0 0 57 0 0,-1-1-1 0 0,1 1 1 0 0,-1 0-1 0 0,0-1 1 0 0,0 0-1 0 0,-1 0 1 0 0,1 1-1 0 0,-5 3 1 0 0,-3 3-18 0 0,0-1 0 0 0,0-1 1 0 0,-1 1-1 0 0,-13 6 0 0 0,20-13-509 0 0,-24 12 275 0 0,14-12-3106 0 0,4-9-5279 0 0,7 2 1771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8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12 399 624 0 0,'0'0'165'0'0,"-1"0"0"0"0,1 0-1 0 0,-1 0 1 0 0,1 0 0 0 0,-1-1 0 0 0,1 1 0 0 0,-1 0-1 0 0,1 0 1 0 0,-1 0 0 0 0,1 0 0 0 0,-1 0-1 0 0,1-1 1 0 0,0 1 0 0 0,-1 0 0 0 0,1 0 0 0 0,-1-1-1 0 0,1 1 1 0 0,0 0 0 0 0,-1-1 0 0 0,1 1-1 0 0,0 0 1 0 0,-1-1 0 0 0,1 1 0 0 0,0-1 0 0 0,0 1-1 0 0,-1 0 1 0 0,1-1 0 0 0,0 1 0 0 0,0-1-1 0 0,0 1 1 0 0,0-1 0 0 0,-1 0 0 0 0,3-21 1054 0 0,13-19-1012 0 0,19-25 776 0 0,-25 45-652 0 0,1 1 0 0 0,1 0 0 0 0,1 1 1 0 0,0 1-1 0 0,1 0 0 0 0,2 0 1 0 0,15-15-1 0 0,-20 23-346 0 0,1 1 0 0 0,-1 1-1 0 0,1-1 1 0 0,1 2 0 0 0,0 0 0 0 0,0 0 0 0 0,0 1 0 0 0,1 0-1 0 0,-1 1 1 0 0,1 1 0 0 0,1 0 0 0 0,-1 1 0 0 0,1 0-1 0 0,-1 1 1 0 0,1 1 0 0 0,0 0 0 0 0,13 1 0 0 0,-13 0 47 0 0,0 0 1 0 0,0 1-1 0 0,0 1 1 0 0,-1 0-1 0 0,1 1 1 0 0,-1 0-1 0 0,1 1 1 0 0,-1 1-1 0 0,0 0 1 0 0,-1 1-1 0 0,1 0 1 0 0,-1 1-1 0 0,0 0 1 0 0,-1 1 0 0 0,0 0-1 0 0,0 1 1 0 0,18 19-1 0 0,-14-8 773 0 0,0 1 1 0 0,21 36-1 0 0,-18-25 225 0 0,-12-19-1032 0 0,7 11 408 0 0,-6-18-9973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18.9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2721 0 0,'-2'2'260'0'0,"0"-1"1"0"0,0 1-1 0 0,0-1 1 0 0,0 1-1 0 0,0 0 1 0 0,1-1-1 0 0,-1 1 1 0 0,1 0-1 0 0,-1 0 1 0 0,1 0-1 0 0,0 1 1 0 0,0-1-1 0 0,0 0 1 0 0,0 0-1 0 0,0 0 1 0 0,0 1-1 0 0,0-1 1 0 0,1 1-1 0 0,0-1 1 0 0,-1 0-1 0 0,1 1 1 0 0,0-1-1 0 0,0 1 1 0 0,0 3 0 0 0,2 9 219 0 0,-1 1 0 0 0,9 28 1 0 0,-4-14 564 0 0,-1-6-496 0 0,-4-11 2009 0 0,-23-18-643 0 0,17 4-1868 0 0,-3-2-102 0 0,-7-1 629 0 0,1 0 1 0 0,-1 1-1 0 0,-19-2 0 0 0,-5 10-1815 0 0,37-4 850 0 0,0 0 0 0 0,0 0 0 0 0,1 0 0 0 0,-1 0 0 0 0,0 0 0 0 0,0 1 0 0 0,1-1 0 0 0,-1 0 0 0 0,1 1 0 0 0,-1-1 0 0 0,1 1-1 0 0,-1-1 1 0 0,1 1 0 0 0,0 0 0 0 0,-1 2 0 0 0,0 4-6524 0 0,0-5 2305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0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1 157 5121 0 0,'1'99'11558'0'0,"4"4"-8501"0"0,1 112-2545 0 0,-3-153-388 0 0,11 65 0 0 0,-6-65-18 0 0,0 66 0 0 0,-8-33-57 0 0,18 401 433 0 0,-8-300 489 0 0,-10-192-947 0 0,0 0 0 0 0,0 0 0 0 0,0 0 0 0 0,0 0 0 0 0,1 0-1 0 0,0 0 1 0 0,0-1 0 0 0,0 1 0 0 0,0 0 0 0 0,3 5 0 0 0,-3-8-13 0 0,0 1 0 0 0,1-1 0 0 0,-1 1 0 0 0,0-1 1 0 0,1 0-1 0 0,0 0 0 0 0,-1 0 0 0 0,1 0 0 0 0,0 0 0 0 0,-1 0 1 0 0,1 0-1 0 0,0-1 0 0 0,0 1 0 0 0,0-1 0 0 0,0 1 0 0 0,0-1 0 0 0,0 0 1 0 0,0 1-1 0 0,-1-1 0 0 0,1 0 0 0 0,4-1 0 0 0,147-2 145 0 0,-130 3-146 0 0,0 0-1 0 0,44 7 0 0 0,-47-3-2 0 0,1-2-1 0 0,-1-1 0 0 0,0 0 1 0 0,28-4-1 0 0,83-5-52 0 0,-89 7 54 0 0,70-11 0 0 0,194-32 88 0 0,-36 28-71 0 0,-241 15 20 0 0,0-1 0 0 0,0-2 0 0 0,44-10 0 0 0,-73 13-3 0 0,1 0 0 0 0,0 1 0 0 0,0-1 0 0 0,0 0 0 0 0,0 0 0 0 0,0 0 0 0 0,-1 1 0 0 0,1-1 0 0 0,0 0 0 0 0,-1 0-1 0 0,1 0 1 0 0,-1 0 0 0 0,1 0 0 0 0,-1 0 0 0 0,0-1 0 0 0,1 1 0 0 0,-1 0 0 0 0,0 0 0 0 0,0 0 0 0 0,1 0 0 0 0,-1 0 0 0 0,0 0 0 0 0,0-1 0 0 0,0 1 0 0 0,-1 0 0 0 0,1 0 0 0 0,0 0 0 0 0,0 0 0 0 0,-1 0 0 0 0,1 0 0 0 0,0-1 0 0 0,-1 0 0 0 0,-17-56 26 0 0,8 27 29 0 0,-65-471 224 0 0,31 203-304 0 0,20 114-12 0 0,-3-11 37 0 0,20 151-51 0 0,1 1 1 0 0,1-53-1 0 0,-7-59 43 0 0,10 121 731 0 0,7 16-2525 0 0,-5 19 1379 0 0,0-1 1 0 0,1 1 0 0 0,-1-1 0 0 0,0 1 0 0 0,0-1 0 0 0,1 1-1 0 0,-1-1 1 0 0,0 1 0 0 0,1 0 0 0 0,-1-1 0 0 0,1 1 0 0 0,-1-1 0 0 0,0 1-1 0 0,1 0 1 0 0,-1 0 0 0 0,1-1 0 0 0,-1 1 0 0 0,1 0 0 0 0,-1 0-1 0 0,1-1 1 0 0,-1 1 0 0 0,1 0 0 0 0,-1 0 0 0 0,1 0 0 0 0,0 0-1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1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8354 0 0,'32'-3'6424'0'0,"15"-4"-3890"0"0,-3-1-2252 0 0,62-2 0 0 0,111-3-236 0 0,-64 2-39 0 0,166-17 197 0 0,-1 0 100 0 0,-210 30 998 0 0,-108-2-1332 0 0,1 0 0 0 0,-1 0 0 0 0,0 0 0 0 0,0 0 0 0 0,0 0 0 0 0,0 0 0 0 0,1 0-1 0 0,-1 0 1 0 0,0 0 0 0 0,0 0 0 0 0,0 0 0 0 0,0-1 0 0 0,0 1 0 0 0,1 0 0 0 0,-1 0 0 0 0,0 0 0 0 0,0 0 0 0 0,0 0 0 0 0,0 0 0 0 0,0-1 0 0 0,0 1 0 0 0,0 0 0 0 0,0 0 0 0 0,0 0 0 0 0,1 0 0 0 0,-1-1 0 0 0,0 1-1 0 0,0 0 1 0 0,0 0 0 0 0,0 0 0 0 0,0 0 0 0 0,0-1 0 0 0,0 1 0 0 0,0 0 0 0 0,0 0 0 0 0,0 0 0 0 0,0 0 0 0 0,0-1 0 0 0,-1 1 0 0 0,1 0 0 0 0,0 0 0 0 0,0 0 0 0 0,0 0 0 0 0,0-1 0 0 0,0 1 0 0 0,0 0 0 0 0,0 0-1 0 0,0 0 1 0 0,0 0 0 0 0,-1 0 0 0 0,1 0 0 0 0,0-1 0 0 0,0 1 0 0 0,-8-8-9651 0 0,4 8 3062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2.2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98 5081 0 0,'-5'-44'7527'0'0,"3"40"-7160"0"0,1 0-1 0 0,0 0 1 0 0,-1-1-1 0 0,0 1 1 0 0,0 0-1 0 0,0 0 1 0 0,-4-4-1 0 0,5 7-340 0 0,0-1 0 0 0,0 1 0 0 0,0 0 0 0 0,0 0-1 0 0,-1 0 1 0 0,1 0 0 0 0,0 0 0 0 0,-1 0 0 0 0,1 0 0 0 0,-1 0-1 0 0,1 0 1 0 0,-1 1 0 0 0,1-1 0 0 0,-1 1 0 0 0,0-1 0 0 0,1 1-1 0 0,-1-1 1 0 0,-2 1 0 0 0,1 0-12 0 0,0 0-1 0 0,0 1 1 0 0,1 0-1 0 0,-1-1 1 0 0,0 1-1 0 0,1 0 1 0 0,-1 0-1 0 0,0 0 1 0 0,1 1-1 0 0,-1-1 1 0 0,1 0 0 0 0,0 1-1 0 0,-1 0 1 0 0,-2 3-1 0 0,0-1-6 0 0,1 1 1 0 0,-1-1-1 0 0,1 1 0 0 0,1 0 0 0 0,-1 1 1 0 0,-4 7-1 0 0,7-11 8 0 0,0-1 1 0 0,0 1-1 0 0,1-1 1 0 0,-1 1-1 0 0,0 0 1 0 0,1-1-1 0 0,-1 1 1 0 0,1 0 0 0 0,-1 0-1 0 0,1 0 1 0 0,0-1-1 0 0,0 1 1 0 0,0 0-1 0 0,0 0 1 0 0,0 0-1 0 0,0-1 1 0 0,1 1-1 0 0,-1 0 1 0 0,0 0-1 0 0,1-1 1 0 0,-1 1-1 0 0,1 0 1 0 0,0-1-1 0 0,0 1 1 0 0,0 0 0 0 0,0-1-1 0 0,1 3 1 0 0,-1-4 20 0 0,0 1 0 0 0,0 0 1 0 0,1 0-1 0 0,-1 0 0 0 0,0-1 1 0 0,0 1-1 0 0,1 0 0 0 0,-1-1 1 0 0,0 0-1 0 0,1 1 0 0 0,-1-1 1 0 0,0 0-1 0 0,1 1 0 0 0,-1-1 0 0 0,1 0 1 0 0,-1 0-1 0 0,0 0 0 0 0,1 0 1 0 0,-1 0-1 0 0,1-1 0 0 0,-1 1 1 0 0,0 0-1 0 0,1-1 0 0 0,-1 1 1 0 0,0-1-1 0 0,1 1 0 0 0,1-2 1 0 0,40-26 624 0 0,-11 7-408 0 0,-31 21-244 0 0,0-1-1 0 0,0 1 1 0 0,0 0 0 0 0,0-1 0 0 0,-1 1 0 0 0,1 0 0 0 0,0 0 0 0 0,0 0 0 0 0,0 0 0 0 0,0 0 0 0 0,0 0 0 0 0,-1 0-1 0 0,1 0 1 0 0,0 0 0 0 0,0 0 0 0 0,0 1 0 0 0,0-1 0 0 0,-1 0 0 0 0,1 1 0 0 0,0-1 0 0 0,0 0 0 0 0,0 1 0 0 0,-1-1-1 0 0,1 1 1 0 0,0-1 0 0 0,-1 1 0 0 0,1-1 0 0 0,1 2 0 0 0,-1 0 8 0 0,0 0 0 0 0,0 0-1 0 0,0 1 1 0 0,0-1 0 0 0,0 0 0 0 0,-1 1 0 0 0,1-1-1 0 0,-1 0 1 0 0,1 1 0 0 0,-1 3 0 0 0,-6 71 517 0 0,4-61-222 0 0,-7 37 679 0 0,-2 18-33 0 0,11-71-1008 0 0,6-10-15513 0 0,-4 4 9295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4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91 1912 0 0,'-6'-36'8752'0'0,"-11"0"-5758"0"0,16 35-2983 0 0,1 0 0 0 0,-1-1 1 0 0,0 1-1 0 0,0 0 1 0 0,0 0-1 0 0,1 0 0 0 0,-1 0 1 0 0,0 0-1 0 0,-1 0 1 0 0,1 0-1 0 0,0 1 0 0 0,0-1 1 0 0,0 0-1 0 0,0 0 1 0 0,-1 1-1 0 0,1-1 0 0 0,0 1 1 0 0,-1-1-1 0 0,1 1 1 0 0,0 0-1 0 0,-1-1 0 0 0,1 1 1 0 0,0 0-1 0 0,-1 0 1 0 0,1 0-1 0 0,-1 0 0 0 0,1 0 1 0 0,0 0-1 0 0,-1 1 1 0 0,1-1-1 0 0,0 0 0 0 0,-1 1 1 0 0,1-1-1 0 0,0 1 1 0 0,-1-1-1 0 0,1 1 0 0 0,0-1 1 0 0,0 1-1 0 0,0 0 1 0 0,0 0-1 0 0,-1 0 0 0 0,1 0 1 0 0,0 0-1 0 0,0 0 1 0 0,1 0-1 0 0,-1 0 0 0 0,0 0 1 0 0,0 0-1 0 0,0 0 1 0 0,0 2-1 0 0,-2 0 45 0 0,1 0 0 0 0,0 0 0 0 0,0 0 0 0 0,0 1 0 0 0,0-1 0 0 0,0 0 0 0 0,1 1 0 0 0,0-1 0 0 0,-1 1 0 0 0,1 0 0 0 0,0-1 0 0 0,1 1 0 0 0,-1 0 0 0 0,1 0 0 0 0,-1-1 0 0 0,1 1 0 0 0,1 0 0 0 0,-1 0 0 0 0,0 0 0 0 0,1-1 0 0 0,0 1 0 0 0,0 0 0 0 0,0-1 0 0 0,2 6 0 0 0,-3-9-32 0 0,1 0 0 0 0,0 1 0 0 0,0-1 0 0 0,0 0 0 0 0,-1 1 0 0 0,1-1 0 0 0,0 0 0 0 0,0 0 0 0 0,0 0 0 0 0,0 0 0 0 0,0 0-1 0 0,0 0 1 0 0,-1 0 0 0 0,1 0 0 0 0,0 0 0 0 0,0 0 0 0 0,0 0 0 0 0,0 0 0 0 0,0-1 0 0 0,-1 1 0 0 0,1 0 0 0 0,0-1 0 0 0,0 1 0 0 0,0 0 0 0 0,-1-1-1 0 0,1 1 1 0 0,0-1 0 0 0,-1 1 0 0 0,1-1 0 0 0,0 0 0 0 0,-1 1 0 0 0,1-1 0 0 0,0-1 0 0 0,27-24 391 0 0,-25 24-373 0 0,-2 0-19 0 0,1-1 0 0 0,0 2 0 0 0,0-1 0 0 0,0 0 0 0 0,0 0 0 0 0,0 1 0 0 0,1-1 0 0 0,-1 1 0 0 0,0 0 0 0 0,1-1 0 0 0,-1 1 0 0 0,0 0 0 0 0,1 1 0 0 0,4-2 0 0 0,-6 2-15 0 0,0 0 0 0 0,-1 0 1 0 0,1 0-1 0 0,-1 0 0 0 0,1 1 0 0 0,-1-1 0 0 0,1 0 1 0 0,-1 0-1 0 0,1 1 0 0 0,0-1 0 0 0,-1 0 0 0 0,1 1 1 0 0,-1-1-1 0 0,0 0 0 0 0,1 1 0 0 0,-1-1 0 0 0,1 1 1 0 0,-1-1-1 0 0,0 1 0 0 0,1-1 0 0 0,-1 1 0 0 0,0-1 0 0 0,1 2 1 0 0,3 25 227 0 0,-6 30 972 0 0,-20 103 1 0 0,19-141-1136 0 0,4-8-1722 0 0,9-16-8107 0 0,-6 0 3207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5.2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6193 0 0,'0'3'806'0'0,"1"1"0"0"0,-1 0 0 0 0,1 0 0 0 0,-1-1 0 0 0,1 1 0 0 0,0 0 0 0 0,0-1 0 0 0,1 1 0 0 0,-1-1 0 0 0,1 0 0 0 0,0 1 0 0 0,2 3 0 0 0,0-2-503 0 0,0 0 0 0 0,0-1 0 0 0,1 1-1 0 0,0-1 1 0 0,0 0 0 0 0,8 6 0 0 0,5 0-316 0 0,0-1 0 0 0,0 0 0 0 0,35 10 0 0 0,-44-18 418 0 0,-11-5-64 0 0,1 4-338 0 0,0 0 1 0 0,0-1 0 0 0,0 1-1 0 0,0 0 1 0 0,0 0 0 0 0,0 0-1 0 0,1 0 1 0 0,-1 0 0 0 0,0 0-1 0 0,0 0 1 0 0,0 1 0 0 0,0-1 0 0 0,0 0-1 0 0,0 0 1 0 0,0 1 0 0 0,0-1-1 0 0,0 1 1 0 0,1-1 0 0 0,-1 1-1 0 0,0-1 1 0 0,0 1 0 0 0,0-1-1 0 0,1 1 1 0 0,-1 0 0 0 0,0-1-1 0 0,0 2 1 0 0,-156 140 112 0 0,153-139-804 0 0,-12 10 1750 0 0,12-7-4508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6.9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16 5753 0 0,'0'0'167'0'0,"0"0"-1"0"0,0 0 1 0 0,0-1-1 0 0,-1 1 1 0 0,1 0 0 0 0,0 0-1 0 0,0 0 1 0 0,0 0-1 0 0,0 0 1 0 0,-1-1-1 0 0,1 1 1 0 0,0 0-1 0 0,0 0 1 0 0,0 0 0 0 0,-1 0-1 0 0,1 0 1 0 0,0 0-1 0 0,0 0 1 0 0,-1 0-1 0 0,1 0 1 0 0,0 0-1 0 0,0 0 1 0 0,0 0 0 0 0,-1 0-1 0 0,1 0 1 0 0,0 0-1 0 0,0 0 1 0 0,-1 0-1 0 0,1 0 1 0 0,0 0-1 0 0,0 0 1 0 0,0 0 0 0 0,-1 0-1 0 0,1 0 1 0 0,0 0-1 0 0,0 1 1 0 0,0-1-1 0 0,-1 0 1 0 0,1 0-1 0 0,0 0 1 0 0,0 0 0 0 0,0 1-1 0 0,0-1 1 0 0,-1 0-1 0 0,1 0 1 0 0,-6 16 3099 0 0,3 14-2234 0 0,3-18-811 0 0,0 0 0 0 0,1 0-1 0 0,1 0 1 0 0,0 0 0 0 0,6 20-1 0 0,-9-35-328 0 0,-1 0 0 0 0,1 0-1 0 0,0 0 1 0 0,0-1 0 0 0,0 1-1 0 0,1 0 1 0 0,-1 0 0 0 0,1-1-1 0 0,0 1 1 0 0,-1 0-1 0 0,2-4 1 0 0,12-54-147 0 0,-13 58 252 0 0,1-1 0 0 0,1 1 0 0 0,-1-1 0 0 0,0 1 1 0 0,1 0-1 0 0,0 0 0 0 0,-1 0 0 0 0,1 0 0 0 0,1 0 0 0 0,-1 0 0 0 0,0 1 0 0 0,1-1 0 0 0,-1 1 1 0 0,1-1-1 0 0,4-2 0 0 0,-6 5 25 0 0,0 0 1 0 0,0 0 0 0 0,0 0-1 0 0,0 0 1 0 0,-1 0 0 0 0,1 0-1 0 0,0 0 1 0 0,0 1 0 0 0,0-1-1 0 0,0 0 1 0 0,0 0 0 0 0,0 1-1 0 0,0-1 1 0 0,-1 1-1 0 0,1-1 1 0 0,0 1 0 0 0,0-1-1 0 0,0 1 1 0 0,-1-1 0 0 0,1 1-1 0 0,0 0 1 0 0,-1-1 0 0 0,1 1-1 0 0,-1 0 1 0 0,1 0 0 0 0,-1-1-1 0 0,1 1 1 0 0,-1 0 0 0 0,1 0-1 0 0,-1 0 1 0 0,0 0 0 0 0,1 0-1 0 0,-1-1 1 0 0,0 1-1 0 0,0 0 1 0 0,0 1 0 0 0,12 39 582 0 0,-11-38-520 0 0,3 28 616 0 0,-1 1 0 0 0,-2-1 0 0 0,-1 1 0 0 0,-7 61 0 0 0,-5-40-587 0 0,12-53-323 0 0,5-5-6695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19:53.351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 0,'0'1104'0'0,"0"-372"0"0,0-98 0 0,0-633 0 0,0-2 0 0,0 0 0 0,0-1 0 0,0 1 0 0,0 0 0 0,0 1 0 0,0-1 0 0,0 0 0 0,0 0 0 0,0-1 0 0,0 1 0 0,0-1 0 0,0 1 0 0,0 0 0 0,0-1 0 0,0 1 0 0,0-1 0 0,0-6 0 0,0 16 0 0,0-5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5:24.8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0 202 8 0 0,'30'-29'11370'0'0,"-21"19"-10975"0"0,1 1 0 0 0,0 1 0 0 0,0-1-1 0 0,1 2 1 0 0,0-1 0 0 0,18-8-1 0 0,-22 13-388 0 0,-1 1 0 0 0,1 0-1 0 0,0 0 1 0 0,0 0 0 0 0,0 1-1 0 0,1 0 1 0 0,-1 1-1 0 0,0-1 1 0 0,0 1 0 0 0,0 1-1 0 0,0-1 1 0 0,1 1 0 0 0,10 3-1 0 0,37 17 23 0 0,-50-18 20 0 0,0 0-1 0 0,1-1 1 0 0,-1 1-1 0 0,1-1 1 0 0,-1 0-1 0 0,1-1 1 0 0,0 1-1 0 0,0-1 1 0 0,0 0-1 0 0,0-1 1 0 0,-1 0-1 0 0,1 1 1 0 0,0-2-1 0 0,0 1 0 0 0,0-1 1 0 0,0 0-1 0 0,0 0 1 0 0,0 0-1 0 0,6-3 1 0 0,167-82 655 0 0,-176 85-700 0 0,0 1 1 0 0,0-1 0 0 0,0 0-1 0 0,1 1 1 0 0,-1 0-1 0 0,0-1 1 0 0,1 1 0 0 0,-1 1-1 0 0,0-1 1 0 0,0 0-1 0 0,1 1 1 0 0,-1 0 0 0 0,0-1-1 0 0,6 3 1 0 0,46 24 81 0 0,-26-12-63 0 0,-21-11-18 0 0,1 0 42 0 0,-1 0 0 0 0,1-1 0 0 0,0 0-1 0 0,-1 0 1 0 0,12 1 0 0 0,-15-4-27 0 0,-1 0 0 0 0,1 0 0 0 0,0 0 0 0 0,0-1 0 0 0,-1 0 0 0 0,1 0 0 0 0,0 0 0 0 0,-1-1 1 0 0,1 1-1 0 0,-1-1 0 0 0,0 0 0 0 0,7-4 0 0 0,25-12 61 0 0,41-14 1 0 0,-21 9 53 0 0,-53 22-133 0 0,1 0 0 0 0,0 0 1 0 0,0 0-1 0 0,0 0 0 0 0,0 1 0 0 0,-1 0 1 0 0,1-1-1 0 0,0 1 0 0 0,0 1 1 0 0,0-1-1 0 0,0 0 0 0 0,0 1 1 0 0,0 0-1 0 0,4 1 0 0 0,56 26 37 0 0,-9-3-25 0 0,-39-20 60 0 0,0-1 1 0 0,0-1-1 0 0,0 0 0 0 0,1-2 0 0 0,-1 1 0 0 0,0-2 1 0 0,1 0-1 0 0,-1-1 0 0 0,1-1 0 0 0,-1-1 0 0 0,0 0 0 0 0,0-1 1 0 0,0 0-1 0 0,-1-1 0 0 0,27-13 0 0 0,-18 6-2 0 0,0 2 0 0 0,1 1-1 0 0,0 1 1 0 0,36-6 0 0 0,-51 13-77 0 0,1 1 0 0 0,-1 1 0 0 0,0 0 0 0 0,0 0 0 0 0,0 1 0 0 0,0 1 0 0 0,16 5 0 0 0,65 31 26 0 0,-72-29 21 0 0,1-1 0 0 0,1-1 0 0 0,-1-1 0 0 0,1-1 0 0 0,0-1 1 0 0,39 5-1 0 0,-36-10 59 0 0,-1-1-1 0 0,1 0 1 0 0,0-2 0 0 0,0-1 0 0 0,-1-1 0 0 0,0-1 0 0 0,27-10 0 0 0,67-16 116 0 0,-100 30-216 0 0,0 0 0 0 0,0 1 0 0 0,0 0 0 0 0,-1 1 0 0 0,1 1 1 0 0,0 1-1 0 0,0 1 0 0 0,-1 0 0 0 0,1 1 0 0 0,-1 0 0 0 0,0 2 1 0 0,0 0-1 0 0,-1 0 0 0 0,1 2 0 0 0,17 11 0 0 0,-24-14 10 0 0,-1 0-1 0 0,1 0 1 0 0,1-1-1 0 0,-1 0 1 0 0,0-1-1 0 0,1 0 1 0 0,0-1-1 0 0,0 0 1 0 0,0 0-1 0 0,-1-1 1 0 0,2 0-1 0 0,-1-1 1 0 0,0 0-1 0 0,11-2 1 0 0,8-3 73 0 0,0-2 1 0 0,0 0 0 0 0,38-17 0 0 0,26-7 10 0 0,-81 28-60 0 0,0 1-1 0 0,0 0 1 0 0,0 0-1 0 0,0 1 1 0 0,0 1-1 0 0,1 0 0 0 0,23 3 1 0 0,-6 4-35 0 0,56 19 1 0 0,-70-21 9 0 0,8 4 44 0 0,0-1 1 0 0,1-2-1 0 0,0 0 0 0 0,0-1 0 0 0,0-2 0 0 0,1-1 0 0 0,-1 0 0 0 0,1-2 0 0 0,48-6 0 0 0,-28-4 281 0 0,48-17 0 0 0,-64 17-164 0 0,0 1-1 0 0,0 1 0 0 0,1 2 1 0 0,58-5-1 0 0,-73 13-162 0 0,0 0 0 0 0,1 1-1 0 0,-1 1 1 0 0,-1 0 0 0 0,1 1 0 0 0,-1 1-1 0 0,1 0 1 0 0,18 12 0 0 0,-9-6-6 0 0,43 15 0 0 0,-59-24 9 0 0,0-1 0 0 0,0 0 0 0 0,0-1 0 0 0,0 0-1 0 0,0 0 1 0 0,0-1 0 0 0,0 0 0 0 0,18-3 0 0 0,181-40 194 0 0,-176 35-207 0 0,2 0 67 0 0,65-8 0 0 0,-90 15-56 0 0,1 1 1 0 0,0 0-1 0 0,0 0 1 0 0,0 1-1 0 0,0 1 1 0 0,0-1-1 0 0,0 2 1 0 0,-1-1-1 0 0,1 1 1 0 0,-1 1-1 0 0,11 5 1 0 0,6 3 4 0 0,0-1 1 0 0,37 11-1 0 0,-12-5 8 0 0,-37-12-9 0 0,0-2 0 0 0,0 1 0 0 0,0-2 0 0 0,0 0 0 0 0,0-1 0 0 0,0 0 0 0 0,1-1 0 0 0,-1-1 0 0 0,24-4 0 0 0,9-4 91 0 0,72-26 1 0 0,8-1-27 0 0,-105 31-58 0 0,1 2 0 0 0,-1 1 0 0 0,1 0 0 0 0,-1 2 0 0 0,1 0 0 0 0,0 2 0 0 0,-1 1 0 0 0,1 0-1 0 0,-1 2 1 0 0,0 0 0 0 0,27 11 0 0 0,-19-6 1 0 0,0-1-1 0 0,0-2 1 0 0,31 4-1 0 0,-47-10-11 0 0,0 0 1 0 0,-1-1-1 0 0,1 0 0 0 0,0-2 0 0 0,-1 1 0 0 0,1-1 1 0 0,-1-1-1 0 0,1-1 0 0 0,16-6 0 0 0,10-4 9 0 0,2 1 0 0 0,-1 2 0 0 0,76-9 0 0 0,-108 19-14 0 0,-1 0 1 0 0,1 1-1 0 0,-1 1 0 0 0,0-1 0 0 0,1 1 0 0 0,-1 1 0 0 0,0-1 1 0 0,0 2-1 0 0,14 4 0 0 0,0 3 5 0 0,41 25 0 0 0,-53-27-3 0 0,1-1 0 0 0,-1-1 0 0 0,1 1 0 0 0,1-2 0 0 0,-1 0 0 0 0,1 0 0 0 0,0-1 0 0 0,0-1 0 0 0,0 1 0 0 0,1-2 0 0 0,-1 0 0 0 0,1-1 0 0 0,12 0 0 0 0,19-7 36 0 0,-1-2 1 0 0,0-2 0 0 0,-1-2 0 0 0,81-35-1 0 0,-68 26-24 0 0,-46 18-17 0 0,-1 0 1 0 0,1 1-1 0 0,-1 0 1 0 0,1 0-1 0 0,0 1 1 0 0,-1 0-1 0 0,1 1 1 0 0,0 0-1 0 0,0 1 1 0 0,0-1-1 0 0,12 4 1 0 0,3 2 2 0 0,-1 2 0 0 0,39 17 0 0 0,-37-14-3 0 0,49 14 1 0 0,-62-23 5 0 0,1-1-1 0 0,0 0 1 0 0,-1-1 0 0 0,1 0 0 0 0,0-1-1 0 0,-1-1 1 0 0,1 0 0 0 0,-1-1 0 0 0,1 0-1 0 0,-1-1 1 0 0,0 0 0 0 0,12-7 0 0 0,-5 4-5 0 0,0 0 1 0 0,0 2 0 0 0,35-7-1 0 0,-45 12 5 0 0,0 0-1 0 0,0 0 0 0 0,0 1 0 0 0,-1 0 1 0 0,16 4-1 0 0,6 4-4 0 0,44 20 1 0 0,-28-11 7 0 0,-34-13 2 0 0,0-2-1 0 0,-1 0 0 0 0,2 0 0 0 0,-1-1 1 0 0,0 0-1 0 0,0-1 0 0 0,1-1 1 0 0,-1 0-1 0 0,0-1 0 0 0,1 0 0 0 0,-1 0 1 0 0,0-2-1 0 0,0 1 0 0 0,0-1 1 0 0,0-1-1 0 0,-1-1 0 0 0,1 1 0 0 0,-1-2 1 0 0,0 1-1 0 0,16-12 0 0 0,-12 6-3 0 0,1 1-1 0 0,0 0 1 0 0,0 2-1 0 0,1 0 1 0 0,1 0-1 0 0,-1 2 1 0 0,1 0-1 0 0,0 1 1 0 0,0 1-1 0 0,1 0 1 0 0,-1 2-1 0 0,1 0 1 0 0,-1 1-1 0 0,21 2 1 0 0,-28 1-4 0 0,-1 1 0 0 0,0 0 0 0 0,0 1 0 0 0,0 0 0 0 0,-1 0 0 0 0,1 1 0 0 0,-1 1-1 0 0,0-1 1 0 0,9 9 0 0 0,-6-6 7 0 0,0 0 0 0 0,0-1 0 0 0,1 0 0 0 0,17 7-1 0 0,-23-12-3 0 0,1 0-1 0 0,0 0 0 0 0,-1-1 1 0 0,1 0-1 0 0,0 0 0 0 0,0-1 1 0 0,0 0-1 0 0,0 0 0 0 0,0-1 0 0 0,9-2 1 0 0,2-1 59 0 0,0-2-1 0 0,29-13 1 0 0,-29 10-74 0 0,1 2-1 0 0,36-10 0 0 0,-47 16 20 0 0,1 1-1 0 0,0 0 0 0 0,0 0 0 0 0,0 1 1 0 0,-1 0-1 0 0,1 1 0 0 0,0 0 1 0 0,-1 0-1 0 0,1 1 0 0 0,-1 1 0 0 0,0-1 1 0 0,0 1-1 0 0,10 7 0 0 0,-8-5-7 0 0,0-1-1 0 0,1 0 0 0 0,-1-1 1 0 0,1 0-1 0 0,-1-1 1 0 0,1 0-1 0 0,0-1 1 0 0,16 2-1 0 0,-25-4-7 0 0,70-4 216 0 0,-68 3-194 0 0,0 1 1 0 0,0-1 0 0 0,0 0-1 0 0,0-1 1 0 0,0 1-1 0 0,0-1 1 0 0,0 0-1 0 0,-1 0 1 0 0,1 0-1 0 0,-1-1 1 0 0,1 0-1 0 0,3-3 1 0 0,-7 6-112 0 0,-1 0 0 0 0,0-1 1 0 0,1 1-1 0 0,-1 0 0 0 0,0-1 1 0 0,1 1-1 0 0,-1 0 0 0 0,0-1 1 0 0,1 1-1 0 0,-1 0 0 0 0,0-1 0 0 0,1 1 1 0 0,-1-1-1 0 0,0 1 0 0 0,0-1 1 0 0,0 1-1 0 0,0-1 0 0 0,1 1 1 0 0,-1-1-1 0 0,0 1 0 0 0,0 0 0 0 0,0-1 1 0 0,0 1-1 0 0,0-1 0 0 0,0 1 1 0 0,0-1-1 0 0,0 0 0 0 0,-13-5-12076 0 0,5 5 3988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7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7530 0 0,'3'-1'9061'0'0,"17"0"-5704"0"0,47-8-3309 0 0,-29 1-649 0 0,-17 9-2567 0 0,-10 8-4941 0 0,-13 1 4764 0 0,0-7-828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47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5041 0 0,'2'1'10370'0'0,"13"1"-7825"0"0,21-1-2051 0 0,-2 1-3529 0 0,0-4-5289 0 0,-25-1 2321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6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11 8378 0 0,'0'-2'6363'0'0,"-1"2"-6195"0"0,14-4 1680 0 0,22-1-1475 0 0,-33 5-353 0 0,0 0 0 0 0,0 1-1 0 0,0-1 1 0 0,0 0 0 0 0,0 1 0 0 0,0 0-1 0 0,0-1 1 0 0,0 1 0 0 0,-1 0-1 0 0,1 0 1 0 0,0 0 0 0 0,0 0-1 0 0,-1 0 1 0 0,1 0 0 0 0,-1 1 0 0 0,1-1-1 0 0,-1 0 1 0 0,1 1 0 0 0,-1-1-1 0 0,0 1 1 0 0,0 0 0 0 0,0-1-1 0 0,0 1 1 0 0,1 3 0 0 0,-1-2-7 0 0,0 1 1 0 0,-1 0-1 0 0,1-1 1 0 0,-1 1 0 0 0,0 0-1 0 0,0-1 1 0 0,0 1-1 0 0,-1 0 1 0 0,1-1-1 0 0,-1 1 1 0 0,0-1-1 0 0,-2 7 1 0 0,-1-1 15 0 0,0 1 0 0 0,0-1 1 0 0,-1 1-1 0 0,-1-1 0 0 0,1-1 1 0 0,-2 1-1 0 0,1-1 0 0 0,-1 0 1 0 0,-8 8-1 0 0,12-14-18 0 0,-41 29 170 0 0,42-30-164 0 0,-1 1-1 0 0,1-1 1 0 0,-1 0 0 0 0,0 0-1 0 0,1 0 1 0 0,-1 0 0 0 0,0 0-1 0 0,1 0 1 0 0,-1-1-1 0 0,0 0 1 0 0,0 1 0 0 0,0-1-1 0 0,1 0 1 0 0,-1 0-1 0 0,0-1 1 0 0,-4 0 0 0 0,105 17 2280 0 0,-80-12-2479 0 0,-1 0-1 0 0,34 1 0 0 0,-7-8-4321 0 0,-6-11-5691 0 0,-30 9 4786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7.2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 8818 0 0,'-1'0'218'0'0,"1"0"1"0"0,-1 0-1 0 0,0 1 0 0 0,0-1 0 0 0,0 0 1 0 0,0 1-1 0 0,1-1 0 0 0,-1 1 1 0 0,0-1-1 0 0,0 1 0 0 0,1-1 1 0 0,-1 1-1 0 0,0-1 0 0 0,1 1 1 0 0,-1 0-1 0 0,0-1 0 0 0,1 1 1 0 0,-1 0-1 0 0,1 0 0 0 0,-1-1 1 0 0,1 1-1 0 0,0 0 0 0 0,-1 0 1 0 0,1 0-1 0 0,0-1 0 0 0,-1 1 0 0 0,1 0 1 0 0,0 0-1 0 0,0 0 0 0 0,0 0 1 0 0,0 0-1 0 0,0 0 0 0 0,0 0 1 0 0,0-1-1 0 0,0 1 0 0 0,0 0 1 0 0,1 2-1 0 0,7 49-41 0 0,-3-23-356 0 0,-5-26-368 0 0,-1 0 0 0 0,0 0 0 0 0,0-1 1 0 0,0 1-1 0 0,-1-1 0 0 0,1 1 0 0 0,0-1 0 0 0,-1 1 1 0 0,0-1-1 0 0,0 0 0 0 0,1 0 0 0 0,-1 0 0 0 0,0 0 1 0 0,-1 0-1 0 0,1 0 0 0 0,0 0 0 0 0,0-1 1 0 0,-1 1-1 0 0,1-1 0 0 0,-1 0 0 0 0,0 0 0 0 0,1 0 1 0 0,-1 0-1 0 0,0 0 0 0 0,1 0 0 0 0,-5 0 1 0 0,1 0-1795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7.5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23 688 0 0,'11'-5'7682'0'0,"28"-4"-3854"0"0,-14 4-1324 0 0,-22 4-2382 0 0,-1 0 0 0 0,1 1 0 0 0,0-1 1 0 0,0 1-1 0 0,0-1 0 0 0,0 1 0 0 0,0 0 0 0 0,0 0 1 0 0,0 0-1 0 0,0 1 0 0 0,0-1 0 0 0,0 1 0 0 0,4 1 1 0 0,-6-2-108 0 0,-1 0 0 0 0,1 1 0 0 0,-1-1 1 0 0,1 0-1 0 0,-1 1 0 0 0,0-1 0 0 0,1 0 1 0 0,-1 1-1 0 0,0-1 0 0 0,1 1 1 0 0,-1-1-1 0 0,0 1 0 0 0,0-1 0 0 0,1 1 1 0 0,-1-1-1 0 0,0 1 0 0 0,0-1 0 0 0,0 1 1 0 0,0-1-1 0 0,1 1 0 0 0,-1-1 1 0 0,0 1-1 0 0,0-1 0 0 0,0 1 0 0 0,0-1 1 0 0,-1 2-1 0 0,-11 22 100 0 0,7-16-217 0 0,-17 20-725 0 0,7-15-3892 0 0,14-13 4592 0 0,1-1 0 0 0,0 1 0 0 0,0 0 0 0 0,0 0 0 0 0,-1 0 0 0 0,1 0 0 0 0,0 0 1 0 0,0 0-1 0 0,0-1 0 0 0,0 1 0 0 0,-1 0 0 0 0,1 0 0 0 0,0 0 0 0 0,0 0 0 0 0,0-1 0 0 0,0 1 0 0 0,0 0 1 0 0,0 0-1 0 0,0 0 0 0 0,-1-1 0 0 0,1 1 0 0 0,0 0 0 0 0,0 0 0 0 0,0-1 0 0 0,0 1 0 0 0,0 0 0 0 0,0 0 1 0 0,0 0-1 0 0,0-1 0 0 0,0 1 0 0 0,0 0 0 0 0,0 0 0 0 0,0-1 0 0 0,0 1 0 0 0,0 0 0 0 0,1 0 1 0 0,-1 0-1 0 0,0-1 0 0 0,0 1 0 0 0,0 0 0 0 0,0 0 0 0 0,0 0 0 0 0,0-1 0 0 0,1 1 0 0 0,-1-1-520 0 0,0-3-3559 0 0</inkml:trace>
  <inkml:trace contextRef="#ctx0" brushRef="#br0" timeOffset="1">129 4 5649 0 0,'35'17'3793'0'0,"8"9"-3018"0"0,-23-8-1922 0 0,-12 1-3466 0 0,-8-16 164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8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7562 0 0,'28'-2'6985'0'0,"6"-4"-4724"0"0,25-2-1556 0 0,-30 3-587 0 0,-24 4-116 0 0,2-1 1 0 0,-1 1 0 0 0,0 0-1 0 0,0 1 1 0 0,0 0 0 0 0,0 0-1 0 0,0 0 1 0 0,1 0-1 0 0,-1 1 1 0 0,11 3 0 0 0,-16-4-15 0 0,0 1-1 0 0,0-1 1 0 0,0 1 0 0 0,0-1-1 0 0,0 1 1 0 0,0-1 0 0 0,0 1 0 0 0,0 0-1 0 0,-1 0 1 0 0,1-1 0 0 0,0 1 0 0 0,0 0-1 0 0,-1 0 1 0 0,1 0 0 0 0,0 0 0 0 0,-1 0-1 0 0,1 0 1 0 0,-1 0 0 0 0,1 0-1 0 0,-1 0 1 0 0,0 0 0 0 0,1 0 0 0 0,-1 0-1 0 0,0 0 1 0 0,0 0 0 0 0,0 2 0 0 0,0 0-22 0 0,-1-1 0 0 0,1 0 1 0 0,-1 0-1 0 0,0 1 1 0 0,0-1-1 0 0,0 0 0 0 0,0 0 1 0 0,0 0-1 0 0,0 0 0 0 0,-1 0 1 0 0,1-1-1 0 0,-2 3 1 0 0,-3 2-42 0 0,0 0 1 0 0,0 0-1 0 0,-1-1 1 0 0,1 0-1 0 0,-1 0 1 0 0,-8 3-1 0 0,-8 1-22 0 0,16-6 31 0 0,-1 0 0 0 0,1 0 0 0 0,0 0 0 0 0,0 1 0 0 0,-11 7 0 0 0,65-13-153 0 0,-45 2 227 0 0,50-7 2 0 0,-49 6-16 0 0,0 1 0 0 0,-1 0 0 0 0,1 0 1 0 0,0 0-1 0 0,0 1 0 0 0,-1-1 0 0 0,1 1 1 0 0,0-1-1 0 0,0 1 0 0 0,-1 0 0 0 0,1 0 0 0 0,-1 0 1 0 0,1 0-1 0 0,-1 1 0 0 0,5 2 0 0 0,-7-3 8 0 0,1 0-1 0 0,-1 0 0 0 0,0 0 1 0 0,0 0-1 0 0,0 1 0 0 0,0-1 1 0 0,0 0-1 0 0,0 0 0 0 0,0 0 0 0 0,0 0 1 0 0,-1 0-1 0 0,1 0 0 0 0,0 0 1 0 0,-1 0-1 0 0,1 0 0 0 0,0 0 1 0 0,-1 0-1 0 0,0 0 0 0 0,1 0 1 0 0,-1 0-1 0 0,1 0 0 0 0,-1 0 1 0 0,0-1-1 0 0,0 1 0 0 0,1 0 1 0 0,-1 0-1 0 0,0-1 0 0 0,0 1 0 0 0,-1 0 1 0 0,-27 23 57 0 0,26-22-90 0 0,-4 3 249 0 0,1 0 0 0 0,-1 0 0 0 0,1 0 0 0 0,-9 11 0 0 0,14-15-173 0 0,0 0 0 0 0,0 0-1 0 0,0 0 1 0 0,1 1 0 0 0,-1-1-1 0 0,0 0 1 0 0,1 0 0 0 0,-1 0-1 0 0,1 0 1 0 0,-1 1-1 0 0,1-1 1 0 0,0 0 0 0 0,-1 0-1 0 0,1 1 1 0 0,0-1 0 0 0,0 0-1 0 0,0 1 1 0 0,0-1 0 0 0,0 0-1 0 0,0 0 1 0 0,0 1 0 0 0,1-1-1 0 0,-1 0 1 0 0,0 1 0 0 0,1-1-1 0 0,-1 0 1 0 0,1 0-1 0 0,-1 0 1 0 0,1 0 0 0 0,0 1-1 0 0,-1-1 1 0 0,1 0 0 0 0,0 0-1 0 0,0 0 1 0 0,0 0 0 0 0,0 0-1 0 0,0-1 1 0 0,2 3 0 0 0,-2-2-136 0 0,1 0 1 0 0,0 0 0 0 0,-1 0 0 0 0,1 0-1 0 0,0 0 1 0 0,0 0 0 0 0,0-1 0 0 0,0 1-1 0 0,0 0 1 0 0,0-1 0 0 0,0 0 0 0 0,0 1-1 0 0,0-1 1 0 0,0 0 0 0 0,0 0 0 0 0,0 0-1 0 0,0 0 1 0 0,0-1 0 0 0,0 1 0 0 0,0 0-1 0 0,0-1 1 0 0,0 1 0 0 0,0-1 0 0 0,0 0-1 0 0,0 0 1 0 0,0 0 0 0 0,0 0 0 0 0,2-2-1 0 0,3-2-2028 0 0,0 0-1 0 0,-1-1 0 0 0,0 0 0 0 0,0 0 0 0 0,9-13 0 0 0,-4 6-1018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8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10 6409 0 0,'8'-1'4401'0'0,"27"-5"-4689"0"0,-33 5 288 0 0,1 1 0 0 0,0-1 0 0 0,0 1 0 0 0,0 0 0 0 0,0 0-1 0 0,0 0 1 0 0,0 0 0 0 0,0 1 0 0 0,0-1 0 0 0,0 1 0 0 0,-1 0 0 0 0,1 0 0 0 0,0 0-1 0 0,0 0 1 0 0,-1 0 0 0 0,5 3 0 0 0,-7-4 10 0 0,1 1-1 0 0,-1-1 1 0 0,1 1-1 0 0,-1 0 1 0 0,1 0-1 0 0,-1-1 1 0 0,0 1 0 0 0,1 0-1 0 0,-1-1 1 0 0,0 1-1 0 0,1 0 1 0 0,-1 0-1 0 0,0 0 1 0 0,0-1-1 0 0,0 1 1 0 0,0 0 0 0 0,0 0-1 0 0,0 0 1 0 0,0 0-1 0 0,0-1 1 0 0,0 1-1 0 0,0 1 1 0 0,-16 26 394 0 0,-10-2-239 0 0,17-18 439 0 0,0 1 1 0 0,0 0 0 0 0,1 1 0 0 0,0 0 0 0 0,-8 14 0 0 0,15-22-506 0 0,0 0 1 0 0,0 0 0 0 0,0 0 0 0 0,0 1-1 0 0,0-1 1 0 0,1 0 0 0 0,-1 1 0 0 0,1-1-1 0 0,-1 0 1 0 0,1 1 0 0 0,0-1 0 0 0,0 1-1 0 0,0-1 1 0 0,1 1 0 0 0,-1-1 0 0 0,0 0-1 0 0,1 1 1 0 0,-1-1 0 0 0,1 0 0 0 0,0 1-1 0 0,0-1 1 0 0,0 0 0 0 0,0 0 0 0 0,0 0-1 0 0,1 0 1 0 0,-1 0 0 0 0,1 0 0 0 0,-1 0-1 0 0,1 0 1 0 0,-1-1 0 0 0,1 1 0 0 0,0 0-1 0 0,3 1 1 0 0,-3-2-142 0 0,-1 0 0 0 0,1 1 0 0 0,0-1 0 0 0,0 0 0 0 0,0 0 1 0 0,0-1-1 0 0,0 1 0 0 0,1 0 0 0 0,-1-1 0 0 0,0 1 0 0 0,0-1 0 0 0,0 0 0 0 0,0 0 0 0 0,1 1 0 0 0,-1-1 0 0 0,0-1 0 0 0,0 1 0 0 0,1 0 0 0 0,-1-1 0 0 0,0 1 0 0 0,0-1 0 0 0,0 1 0 0 0,0-1 0 0 0,0 0 0 0 0,4-2 1 0 0,20-16-4300 0 0,-5-2-3500 0 0,-16 17 3128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8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6529 0 0,'51'-11'5221'0'0,"-1"-1"-4844"0"0,-47 11-411 0 0,13 0-1411 0 0,-16 1 1302 0 0,0 0-1 0 0,0 0 1 0 0,1 0-1 0 0,-1 0 1 0 0,0 0-1 0 0,0 0 1 0 0,1 0-1 0 0,-1 0 0 0 0,0 0 1 0 0,0 0-1 0 0,1 0 1 0 0,-1 1-1 0 0,0-1 1 0 0,0 0-1 0 0,0 0 1 0 0,1 0-1 0 0,-1 0 1 0 0,0 0-1 0 0,0 0 1 0 0,0 1-1 0 0,1-1 1 0 0,-1 0-1 0 0,0 0 1 0 0,0 0-1 0 0,0 0 1 0 0,0 1-1 0 0,0-1 0 0 0,1 0 1 0 0,-1 0-1 0 0,0 1 1 0 0,0-1-1 0 0,0 0 1 0 0,0 0-1 0 0,0 0 1 0 0,0 1-1 0 0,0-1 1 0 0,0 0-1 0 0,0 0 1 0 0,0 1-1 0 0,0-1 1 0 0,0 0-1 0 0,0 0 1 0 0,0 1-1 0 0,0-1 1 0 0,0 0-1 0 0,0 0 0 0 0,0 1 1 0 0,0-1-1 0 0,-1 3-3463 0 0</inkml:trace>
  <inkml:trace contextRef="#ctx0" brushRef="#br0" timeOffset="1">26 87 5593 0 0,'-8'2'4822'0'0,"18"1"-1780"0"0,19 3-1389 0 0,-25-5-1820 0 0,1-1 0 0 0,-1 0 0 0 0,0 0 0 0 0,1 0 0 0 0,-1-1 0 0 0,1 1 0 0 0,-1-1 0 0 0,7-2 0 0 0,30-19-9022 0 0,-35 17 4779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9.2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5225 0 0,'1'6'10258'0'0,"1"9"-5568"0"0,-2 48-2954 0 0,-1-51-1770 0 0,1 0 1 0 0,0 0-1 0 0,1 0 1 0 0,0 0-1 0 0,3 12 1 0 0,2 3-3321 0 0,3 1-4586 0 0,-9-26 7487 0 0,1 1 0 0 0,-1-1 0 0 0,0 0 0 0 0,0 0 0 0 0,0 0 0 0 0,0 0 0 0 0,0 0 0 0 0,0 0 0 0 0,-1 0 0 0 0,1 1 0 0 0,-1-1 0 0 0,0 0 0 0 0,0 2 0 0 0,-2 1-3611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6:59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71 6633 0 0,'0'0'105'0'0,"0"0"0"0"0,0 0 0 0 0,-1 0 0 0 0,1 0 0 0 0,0 0-1 0 0,0 0 1 0 0,0 0 0 0 0,0 0 0 0 0,-1 0 0 0 0,1 0 0 0 0,0 0-1 0 0,0 0 1 0 0,0 0 0 0 0,0 0 0 0 0,-1 0 0 0 0,1 0 0 0 0,0 0-1 0 0,0-1 1 0 0,0 1 0 0 0,0 0 0 0 0,-1 0 0 0 0,1 0-1 0 0,0 0 1 0 0,0 0 0 0 0,0 0 0 0 0,0 0 0 0 0,0-1 0 0 0,0 1-1 0 0,0 0 1 0 0,-1 0 0 0 0,1 0 0 0 0,0 0 0 0 0,0 0 0 0 0,0-1-1 0 0,0 1 1 0 0,0 0 0 0 0,0 0 0 0 0,0 0 0 0 0,0 0 0 0 0,0-1-1 0 0,0 1 1 0 0,0 0 0 0 0,0 0 0 0 0,0 0 0 0 0,0 0 0 0 0,0-1-1 0 0,0 1 1 0 0,0 0 0 0 0,0 0 0 0 0,0 0 0 0 0,0 0 0 0 0,0-1-1 0 0,0 1 1 0 0,0 0 0 0 0,1 0 0 0 0,-1 0 0 0 0,0 0-1 0 0,0 0 1 0 0,0-1 0 0 0,12-14 2705 0 0,19-11-62 0 0,-25 23-2484 0 0,1 0-1 0 0,0 0 1 0 0,0 0-1 0 0,-1 1 1 0 0,10-2-1 0 0,-15 3-252 0 0,0 0 0 0 0,1 1-1 0 0,-1-1 1 0 0,0 1 0 0 0,1 0 0 0 0,-1-1 0 0 0,1 1-1 0 0,-1 0 1 0 0,1 0 0 0 0,-1 0 0 0 0,0 0-1 0 0,1 0 1 0 0,-1 0 0 0 0,1 0 0 0 0,-1 1 0 0 0,0-1-1 0 0,1 0 1 0 0,-1 1 0 0 0,0-1 0 0 0,1 1-1 0 0,-1 0 1 0 0,0-1 0 0 0,1 1 0 0 0,-1 0-1 0 0,0 0 1 0 0,0 0 0 0 0,0-1 0 0 0,0 1 0 0 0,0 0-1 0 0,0 1 1 0 0,0-1 0 0 0,1 2 0 0 0,0 5 75 0 0,-2 0 1 0 0,1 0-1 0 0,-1 0 1 0 0,0-1 0 0 0,-1 1-1 0 0,-2 11 1 0 0,0 19 231 0 0,4-29-489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5:48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1 195 8 0 0,'0'3'5426'0'0,"8"-3"-2404"0"0,11-9-225 0 0,-11 1-2466 0 0,0 1-1 0 0,0 0 1 0 0,1 0-1 0 0,0 1 1 0 0,0 0-1 0 0,1 0 1 0 0,0 1-1 0 0,0 0 1 0 0,0 1-1 0 0,0 0 1 0 0,15-3-1 0 0,-17 6-312 0 0,-1 0 0 0 0,1 0 0 0 0,-1 1 0 0 0,1 0 0 0 0,-1 0 0 0 0,1 1 0 0 0,-1-1 0 0 0,0 2 0 0 0,1-1 0 0 0,-1 1 0 0 0,0 0 0 0 0,0 1 0 0 0,0 0 0 0 0,0 0 0 0 0,-1 0 0 0 0,1 1 0 0 0,8 6 0 0 0,-1 0 36 0 0,0 0 0 0 0,1-1 0 0 0,0-1 0 0 0,0-1 0 0 0,0 0 0 0 0,20 6 0 0 0,-26-11 56 0 0,0 0-1 0 0,0 0 0 0 0,0-1 0 0 0,0 0 0 0 0,0-1 0 0 0,0 0 0 0 0,0 0 0 0 0,1-1 0 0 0,-1 0 0 0 0,0-1 1 0 0,0 0-1 0 0,16-6 0 0 0,80-39 471 0 0,-74 31-347 0 0,0 2-1 0 0,1 1 1 0 0,0 2-1 0 0,38-8 1 0 0,-62 17-201 0 0,0 2 0 0 0,0-1 0 0 0,0 1 0 0 0,0 0 1 0 0,0 1-1 0 0,0 0 0 0 0,0 0 0 0 0,0 1 0 0 0,0 0 0 0 0,9 4 1 0 0,8 4-24 0 0,41 25-1 0 0,-54-27 5 0 0,1-1 0 0 0,0 0-1 0 0,0 0 1 0 0,0-2-1 0 0,0 1 1 0 0,1-2-1 0 0,0 0 1 0 0,0 0 0 0 0,26 2-1 0 0,8-7 179 0 0,1-1 0 0 0,-2-3 0 0 0,1-2 0 0 0,-1-1 0 0 0,75-25 0 0 0,-77 18 44 0 0,83-14 0 0 0,-107 26-206 0 0,1 0 1 0 0,-1 2-1 0 0,1 0 1 0 0,-1 2-1 0 0,1 0 0 0 0,26 6 1 0 0,-25-1-5 0 0,-1 1 0 0 0,29 13-1 0 0,-32-11-8 0 0,0-2 0 0 0,0 0 0 0 0,35 6-1 0 0,-30-10 11 0 0,-1-1-1 0 0,1-2 1 0 0,0 0 0 0 0,0-1-1 0 0,0-2 1 0 0,34-7-1 0 0,139-50 115 0 0,-148 42-91 0 0,0 2 0 0 0,0 3-1 0 0,93-13 1 0 0,-126 26-40 0 0,-1 1-1 0 0,0 1 1 0 0,0 1 0 0 0,-1 0 0 0 0,1 1 0 0 0,0 0 0 0 0,-1 1 0 0 0,16 8 0 0 0,37 12 28 0 0,-36-17-22 0 0,1-2 0 0 0,0-1 1 0 0,0-1-1 0 0,1-2 0 0 0,-1-1 0 0 0,0-2 0 0 0,34-4 0 0 0,-10-4 35 0 0,0-1 0 0 0,-1-4-1 0 0,63-23 1 0 0,-101 31-56 0 0,0 1-1 0 0,1 0 1 0 0,0 1-1 0 0,0 2 1 0 0,19-2 0 0 0,-28 4 6 0 0,0 0 0 0 0,0 0 0 0 0,0 1 0 0 0,-1 0 0 0 0,1 1 0 0 0,0 0 0 0 0,-1 0 0 0 0,1 1 0 0 0,-1 0 1 0 0,0 0-1 0 0,0 1 0 0 0,10 6 0 0 0,139 78 97 0 0,-145-83-82 0 0,0 0-1 0 0,0 0 0 0 0,0-2 1 0 0,1 1-1 0 0,0-2 0 0 0,-1 1 1 0 0,1-2-1 0 0,0 0 1 0 0,0 0-1 0 0,0-1 0 0 0,22-3 1 0 0,6-4 56 0 0,0-2-1 0 0,52-19 1 0 0,-62 17-50 0 0,0 1 0 0 0,0 2 1 0 0,1 2-1 0 0,63-6 0 0 0,-85 13-23 0 0,0 0 0 0 0,0 0 0 0 0,-1 1 0 0 0,1 1 0 0 0,0 0 0 0 0,-1 0 0 0 0,0 1 0 0 0,0 0 0 0 0,11 6 0 0 0,47 18 34 0 0,-54-25-14 0 0,-1-1 1 0 0,1 0-1 0 0,0-1 1 0 0,1 0-1 0 0,-1-1 1 0 0,0 0-1 0 0,18-3 0 0 0,8-5 68 0 0,42-13 0 0 0,-46 12-66 0 0,64-11 0 0 0,-60 18-12 0 0,0 1 0 0 0,65 9 0 0 0,-48-3 48 0 0,-34-4 31 0 0,1-1-1 0 0,34-3 1 0 0,-49 2-382 0 0,1 0 0 0 0,-1-1-1 0 0,0 0 1 0 0,0 0 0 0 0,0-1-1 0 0,0 0 1 0 0,0 0 0 0 0,0-1-1 0 0,13-8 1 0 0,-18 8-1427 0 0,1 1 0 0 0,-1-1 0 0 0,0 1 1 0 0,0-1-1 0 0,-1 0 0 0 0,5-8 0 0 0,0-3-5784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4.6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2377 0 0,'20'-2'10158'0'0,"3"-1"-8859"0"0,34-1-3803 0 0,-56 4 2256 0 0,-1 0 0 0 0,1 0 0 0 0,0 0 0 0 0,0 0-1 0 0,0 0 1 0 0,0 1 0 0 0,0-1 0 0 0,0 0-1 0 0,0 1 1 0 0,-1-1 0 0 0,1 0 0 0 0,0 1-1 0 0,0-1 1 0 0,0 1 0 0 0,-1-1 0 0 0,1 1 0 0 0,0 0-1 0 0,-1-1 1 0 0,1 1 0 0 0,0 0 0 0 0,-1-1-1 0 0,1 1 1 0 0,-1 0 0 0 0,1 0 0 0 0,-1-1 0 0 0,0 1-1 0 0,1 0 1 0 0,-1 0 0 0 0,0 0 0 0 0,1 1-1 0 0,-1 2-3378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5.0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30 5297 0 0,'0'-1'89'0'0,"0"1"1"0"0,0 0-1 0 0,0 0 0 0 0,0 0 1 0 0,0 0-1 0 0,0-1 0 0 0,-1 1 1 0 0,1 0-1 0 0,0 0 0 0 0,0 0 1 0 0,0-1-1 0 0,0 1 0 0 0,0 0 1 0 0,0 0-1 0 0,0 0 0 0 0,0-1 0 0 0,0 1 1 0 0,0 0-1 0 0,0 0 0 0 0,0 0 1 0 0,0-1-1 0 0,0 1 0 0 0,0 0 1 0 0,0 0-1 0 0,0 0 0 0 0,0-1 1 0 0,0 1-1 0 0,0 0 0 0 0,1 0 1 0 0,-1 0-1 0 0,0 0 0 0 0,0-1 1 0 0,0 1-1 0 0,0 0 0 0 0,0 0 0 0 0,0 0 1 0 0,1 0-1 0 0,-1 0 0 0 0,0-1 1 0 0,0 1-1 0 0,0 0 0 0 0,0 0 1 0 0,1 0-1 0 0,-1 0 0 0 0,0 0 1 0 0,1 0-1 0 0,15-7 1003 0 0,18 2-1382 0 0,20-4-6477 0 0,-49 8 3245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5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0 6265 0 0,'-2'1'141'0'0,"1"0"-1"0"0,-1 0 0 0 0,0 0 0 0 0,0 1 0 0 0,1-1 1 0 0,-1 0-1 0 0,1 1 0 0 0,0-1 0 0 0,-1 1 1 0 0,1-1-1 0 0,0 1 0 0 0,0 0 0 0 0,0 0 0 0 0,0-1 1 0 0,0 1-1 0 0,0 0 0 0 0,0 0 0 0 0,1 0 0 0 0,-1 0 1 0 0,1 0-1 0 0,-1 4 0 0 0,-4 52 1088 0 0,4-33-1025 0 0,-13 14 135 0 0,4-12 867 0 0,15-31-759 0 0,1 0-1 0 0,0 1 1 0 0,0-1-1 0 0,1 1 1 0 0,-1 0 0 0 0,14-3-1 0 0,-13 4-277 0 0,0 1 0 0 0,0-1 0 0 0,0 2 0 0 0,0-1-1 0 0,0 1 1 0 0,0 0 0 0 0,7 1 0 0 0,13 0-2158 0 0,-1-4-5850 0 0,-23 2 5864 0 0,1-2-2996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5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113 1 7466 0 0,'-1'0'109'0'0,"0"1"-1"0"0,0-1 1 0 0,0 1 0 0 0,0 0 0 0 0,1-1 0 0 0,-1 1 0 0 0,0 0 0 0 0,0-1 0 0 0,0 1 0 0 0,0 0 0 0 0,1 0 0 0 0,-1 0 0 0 0,0 0 0 0 0,1 0 0 0 0,-1-1 0 0 0,1 1 0 0 0,-1 1 0 0 0,1-1 0 0 0,-1 0 0 0 0,1 0 0 0 0,0 0 0 0 0,-1 0-1 0 0,1 0 1 0 0,0 0 0 0 0,0 0 0 0 0,0 0 0 0 0,0 0 0 0 0,0 1 0 0 0,0-1 0 0 0,0 0 0 0 0,0 0 0 0 0,1 0 0 0 0,-1 1 0 0 0,7 49 59 0 0,-6-44-73 0 0,3 14 48 0 0,4 37-341 0 0,-8-55 170 0 0,0 0 1 0 0,0-1 0 0 0,0 1 0 0 0,0 0 0 0 0,-1 0 0 0 0,1 0-1 0 0,-1-1 1 0 0,1 1 0 0 0,-1 0 0 0 0,0-1 0 0 0,0 1 0 0 0,0 0-1 0 0,-1-1 1 0 0,1 1 0 0 0,0-1 0 0 0,-3 3 0 0 0,12-11 411 0 0,1 1 1 0 0,0 0-1 0 0,0 0 1 0 0,14-5-1 0 0,20-6-2898 0 0,-42 16 2252 0 0,7-3-1967 0 0,-5 4-2187 0 0</inkml:trace>
  <inkml:trace contextRef="#ctx0" brushRef="#br0" timeOffset="1">38 298 6273 0 0,'-2'1'331'0'0,"-1"0"1"0"0,1 1-1 0 0,-1 0 0 0 0,1-1 0 0 0,0 1 0 0 0,0 0 0 0 0,0 0 0 0 0,0 0 0 0 0,0 0 0 0 0,0 1 0 0 0,0-1 0 0 0,1 0 1 0 0,-1 1-1 0 0,1 0 0 0 0,0-1 0 0 0,-1 1 0 0 0,1 0 0 0 0,1-1 0 0 0,-1 1 0 0 0,0 0 0 0 0,1 0 0 0 0,-1 0 1 0 0,1-1-1 0 0,0 1 0 0 0,0 0 0 0 0,0 6 0 0 0,8 36-644 0 0,-7-41-121 0 0,0-1 1 0 0,1 1-1 0 0,-1-1 1 0 0,1 1-1 0 0,0-1 1 0 0,0 0-1 0 0,0 0 1 0 0,4 4-1 0 0,-6-7 214 0 0,0 1-1 0 0,1-1 0 0 0,-1 0 1 0 0,0 0-1 0 0,0 1 0 0 0,1-1 1 0 0,-1 0-1 0 0,0 0 0 0 0,1 0 1 0 0,-1 1-1 0 0,1-1 0 0 0,-1 0 1 0 0,0 0-1 0 0,1 0 0 0 0,-1 0 1 0 0,0 0-1 0 0,1 0 0 0 0,-1 0 1 0 0,1 0-1 0 0,-1 0 0 0 0,0 0 1 0 0,1 0-1 0 0,-1 0 0 0 0,1 0 1 0 0,-1 0-1 0 0,0 0 0 0 0,1 0 1 0 0,-1 0-1 0 0,0-1 0 0 0,1 1 1 0 0,-1 0-1 0 0,0 0 0 0 0,1 0 1 0 0,-1-1-1 0 0,0 1 1 0 0,1 0-1 0 0,-1 0 0 0 0,1-1 1 0 0,0-2-2165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6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1 3033 0 0,'1'0'176'0'0,"0"1"1"0"0,0 0-1 0 0,1-1 1 0 0,-1 1-1 0 0,0 0 1 0 0,0 0-1 0 0,0 0 1 0 0,0 0-1 0 0,0 0 1 0 0,0 0-1 0 0,-1 0 1 0 0,1 0-1 0 0,0 0 1 0 0,0 1-1 0 0,-1-1 1 0 0,1 0 0 0 0,-1 0-1 0 0,1 1 1 0 0,-1-1-1 0 0,1 0 1 0 0,-1 1-1 0 0,0-1 1 0 0,0 0-1 0 0,1 1 1 0 0,-1-1-1 0 0,0 1 1 0 0,0-1-1 0 0,-1 0 1 0 0,1 1-1 0 0,0-1 1 0 0,-1 2-1 0 0,-4 49 844 0 0,-1-22-402 0 0,-10 36 169 0 0,15-62-687 0 0,0-1 0 0 0,-1 1-1 0 0,1 0 1 0 0,-1-1 0 0 0,0 0 0 0 0,-1 1-1 0 0,1-1 1 0 0,0 0 0 0 0,-1 0 0 0 0,0 0-1 0 0,1 0 1 0 0,-1 0 0 0 0,-6 3 0 0 0,8-6-71 0 0,1 1 1 0 0,-1-1 0 0 0,1 0 0 0 0,-1 1-1 0 0,1-1 1 0 0,-1 0 0 0 0,1 0 0 0 0,-1 0-1 0 0,0 0 1 0 0,1 0 0 0 0,-1 0 0 0 0,1 0 0 0 0,-1 0-1 0 0,0 0 1 0 0,1 0 0 0 0,-1 0 0 0 0,1 0-1 0 0,-1 0 1 0 0,0 0 0 0 0,1 0 0 0 0,-1-1-1 0 0,1 1 1 0 0,-1 0 0 0 0,1 0 0 0 0,-1-1-1 0 0,0 1 1 0 0,1 0 0 0 0,0-1 0 0 0,-1 1-1 0 0,1 0 1 0 0,-1-1 0 0 0,-13-22 557 0 0,2-25 1424 0 0,11 47-1993 0 0,1-1 0 0 0,0 1 0 0 0,0 0 1 0 0,0 0-1 0 0,0 0 0 0 0,0 0 0 0 0,0 0 0 0 0,0-1 0 0 0,0 1 1 0 0,0 0-1 0 0,0 0 0 0 0,1 0 0 0 0,-1 0 0 0 0,0 0 1 0 0,1 0-1 0 0,-1 0 0 0 0,1 0 0 0 0,-1 0 0 0 0,1 0 1 0 0,0 0-1 0 0,-1 0 0 0 0,1 0 0 0 0,0 0 0 0 0,0 0 1 0 0,0 0-1 0 0,-1 1 0 0 0,1-1 0 0 0,0 0 0 0 0,0 1 1 0 0,2-2-1 0 0,35-5-6607 0 0,-11 4 743 0 0,-18 1 1672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6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1 4945 0 0,'-4'2'289'0'0,"0"0"0"0"0,0 0 1 0 0,0 1-1 0 0,0 0 0 0 0,1-1 0 0 0,-1 1 0 0 0,1 1 0 0 0,-1-1 1 0 0,1 0-1 0 0,0 1 0 0 0,0 0 0 0 0,1 0 0 0 0,-4 5 0 0 0,5-7-123 0 0,-1 0-1 0 0,1 1 1 0 0,0-1-1 0 0,0 0 1 0 0,0 1-1 0 0,0-1 0 0 0,0 1 1 0 0,0 0-1 0 0,1-1 1 0 0,-1 1-1 0 0,1-1 1 0 0,0 1-1 0 0,0 0 1 0 0,0-1-1 0 0,0 1 0 0 0,0 0 1 0 0,0-1-1 0 0,1 1 1 0 0,-1 0-1 0 0,1-1 1 0 0,0 1-1 0 0,0-1 1 0 0,0 1-1 0 0,1 2 0 0 0,-1-4-94 0 0,-1 0-1 0 0,1 0 0 0 0,0-1 0 0 0,-1 1 0 0 0,1 0 1 0 0,0-1-1 0 0,-1 1 0 0 0,1 0 0 0 0,0-1 0 0 0,0 1 1 0 0,0-1-1 0 0,0 1 0 0 0,-1-1 0 0 0,1 1 0 0 0,0-1 0 0 0,0 0 1 0 0,0 1-1 0 0,0-1 0 0 0,0 0 0 0 0,0 0 0 0 0,0 0 1 0 0,0 0-1 0 0,0 0 0 0 0,0 0 0 0 0,0 0 0 0 0,0 0 0 0 0,0 0 1 0 0,0 0-1 0 0,1-1 0 0 0,1 0 23 0 0,-1 0 0 0 0,1-1 0 0 0,-1 1-1 0 0,1-1 1 0 0,-1 0 0 0 0,0 1 0 0 0,1-1 0 0 0,-1 0 0 0 0,0 0 0 0 0,2-3-1 0 0,2-4 73 0 0,0 0-1 0 0,0 0 0 0 0,0 0 0 0 0,5-15 0 0 0,-8 8 656 0 0,-9 2-4702 0 0,5 14 3499 0 0,0-1 1 0 0,0 1-1 0 0,-1 0 1 0 0,1-1-1 0 0,0 1 0 0 0,0 0 1 0 0,0 0-1 0 0,-1 0 1 0 0,1 0-1 0 0,0 0 0 0 0,0 0 1 0 0,0 1-1 0 0,-1-1 1 0 0,1 0-1 0 0,0 1 1 0 0,0-1-1 0 0,0 0 0 0 0,0 1 1 0 0,0-1-1 0 0,0 1 1 0 0,0 0-1 0 0,0-1 1 0 0,-2 2-1 0 0,-4 4-4442 0 0</inkml:trace>
  <inkml:trace contextRef="#ctx0" brushRef="#br0" timeOffset="1">1 233 3497 0 0,'12'1'7993'0'0,"16"-1"-4845"0"0,4-4-1768 0 0,58-15 0 0 0,-39 5-3627 0 0,16-4-9677 0 0,-64 17 8705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6.9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 6393 0 0,'-1'0'157'0'0,"-1"0"0"0"0,1 0 0 0 0,0 0-1 0 0,0 0 1 0 0,0 1 0 0 0,-1-1 0 0 0,1 0-1 0 0,0 1 1 0 0,0-1 0 0 0,0 1-1 0 0,0 0 1 0 0,0-1 0 0 0,0 1 0 0 0,-1 0-1 0 0,2-1 1 0 0,-1 1 0 0 0,0 0 0 0 0,0 0-1 0 0,0 0 1 0 0,0 0 0 0 0,0 0 0 0 0,1 0-1 0 0,-1 0 1 0 0,1 0 0 0 0,-1 0-1 0 0,0 0 1 0 0,1 1 0 0 0,0-1 0 0 0,-1 0-1 0 0,1 2 1 0 0,-16 39 95 0 0,6-21-197 0 0,-2 12 1315 0 0,61-37 269 0 0,-12-1-610 0 0,45-4 1687 0 0,-27 6-4117 0 0,-45 3-9250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7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119 1 3089 0 0,'-3'0'8397'0'0,"-4"9"-3920"0"0,-35 58-2089 0 0,32-52-2282 0 0,2-1 0 0 0,0 1 1 0 0,1 1-1 0 0,0 0 1 0 0,1 0-1 0 0,1 0 0 0 0,1 0 1 0 0,0 1-1 0 0,1 0 1 0 0,1 0-1 0 0,0 0 0 0 0,2 0 1 0 0,0 0-1 0 0,0 0 1 0 0,2 0-1 0 0,0 0 1 0 0,1-1-1 0 0,8 28 0 0 0,-10-39-99 0 0,1 0-1 0 0,0 0 1 0 0,0-1-1 0 0,1 1 1 0 0,-1 0-1 0 0,1-1 0 0 0,0 1 1 0 0,0-1-1 0 0,1 0 1 0 0,-1 0-1 0 0,1 0 1 0 0,0-1-1 0 0,0 1 1 0 0,4 2-1 0 0,-5-5-3 0 0,-1 0-1 0 0,0 0 1 0 0,0 0-1 0 0,1 0 1 0 0,-1-1-1 0 0,0 1 1 0 0,1-1 0 0 0,-1 0-1 0 0,1 0 1 0 0,-1 0-1 0 0,0 0 1 0 0,1 0-1 0 0,-1 0 1 0 0,1-1 0 0 0,-1 1-1 0 0,0-1 1 0 0,1 0-1 0 0,-1 1 1 0 0,0-1-1 0 0,0 0 1 0 0,1 0 0 0 0,-1 0-1 0 0,0-1 1 0 0,0 1-1 0 0,0-1 1 0 0,-1 1-1 0 0,1-1 1 0 0,0 1-1 0 0,0-1 1 0 0,-1 0 0 0 0,1 0-1 0 0,1-3 1 0 0,1-1 10 0 0,1-1 1 0 0,-2 0 0 0 0,1 0 0 0 0,-1 0-1 0 0,0 0 1 0 0,2-9 0 0 0,-2-16 54 0 0,-3 31-67 0 0,0 0 1 0 0,0 0-1 0 0,-1 0 0 0 0,1 0 0 0 0,0 0 1 0 0,-1 1-1 0 0,1-1 0 0 0,-1 0 1 0 0,1 0-1 0 0,-1 0 0 0 0,1 1 0 0 0,-1-1 1 0 0,1 0-1 0 0,-1 1 0 0 0,0-1 0 0 0,1 0 1 0 0,-1 1-1 0 0,0-1 0 0 0,0 1 1 0 0,0-1-1 0 0,1 1 0 0 0,-1-1 0 0 0,0 1 1 0 0,0 0-1 0 0,0 0 0 0 0,0-1 0 0 0,0 1 1 0 0,-4-1-10 0 0,0 1 0 0 0,1 0 0 0 0,-1 0 0 0 0,1 1 1 0 0,-1-1-1 0 0,1 1 0 0 0,-1 0 0 0 0,1 0 0 0 0,-1 0 1 0 0,1 1-1 0 0,0-1 0 0 0,0 1 0 0 0,0 0 0 0 0,0 0 0 0 0,0 1 1 0 0,0-1-1 0 0,-5 6 0 0 0,-4 5-4078 0 0,4 2-4126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8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23 6361 0 0,'-3'-3'6334'0'0,"13"-3"-3850"0"0,17-4-1330 0 0,-24 10-1160 0 0,55-3-208 0 0,-30 10-3248 0 0,-26-7 3019 0 0,-1 1 1 0 0,0-1-1 0 0,0 1 0 0 0,0 0 0 0 0,0-1 1 0 0,0 1-1 0 0,-1 0 0 0 0,1 0 0 0 0,0 0 0 0 0,0 0 1 0 0,0 0-1 0 0,-1 0 0 0 0,1 0 0 0 0,0 0 0 0 0,-1 0 1 0 0,1 0-1 0 0,-1 0 0 0 0,1 2 0 0 0,-1 0-3787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9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6505 0 0,'13'-6'4917'0'0,"22"-10"-3342"0"0,31 1-2917 0 0,-27-5-5759 0 0,-36 17 2555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5:52.8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1 217 8 0 0,'0'0'794'0'0,"14"-13"7722"0"0,13-11-5621 0 0,-14 13-1806 0 0,1 0-362 0 0,0 1 0 0 0,1 0 0 0 0,23-11 0 0 0,-31 18-714 0 0,0 1-1 0 0,-1 0 0 0 0,1 0 1 0 0,0 0-1 0 0,0 1 1 0 0,0 0-1 0 0,0 1 0 0 0,0-1 1 0 0,0 1-1 0 0,1 1 1 0 0,-1-1-1 0 0,7 3 1 0 0,7 2-13 0 0,-1 0 0 0 0,39 18 1 0 0,-43-16 15 0 0,1-1 1 0 0,-1 0-1 0 0,2-1 1 0 0,-1 0-1 0 0,19 1 1 0 0,-21-5 38 0 0,0 0 0 0 0,0-2 1 0 0,0 0-1 0 0,0 0 1 0 0,0-2-1 0 0,0 1 1 0 0,22-9-1 0 0,2-4 429 0 0,53-28-1 0 0,-91 43-477 0 0,23-12 154 0 0,1 1 1 0 0,0 1 0 0 0,0 1-1 0 0,36-8 1 0 0,-47 15-124 0 0,1 0 1 0 0,-1 1 0 0 0,0 0 0 0 0,0 1-1 0 0,0 1 1 0 0,1 0 0 0 0,-1 1 0 0 0,0 0-1 0 0,26 9 1 0 0,-9-1-3 0 0,1-1-1 0 0,0-1 1 0 0,0-2 0 0 0,1-2-1 0 0,0 0 1 0 0,0-3 0 0 0,0 0-1 0 0,0-2 1 0 0,0-2 0 0 0,-1-1-1 0 0,1-1 1 0 0,-1-2 0 0 0,35-12 0 0 0,-43 12-34 0 0,5-4-7 0 0,0 2 1 0 0,1 1-1 0 0,0 1 1 0 0,0 2-1 0 0,0 1 1 0 0,58 0-1 0 0,-73 6 11 0 0,0 2-1 0 0,0 0 1 0 0,0 1-1 0 0,0 0 1 0 0,-1 1-1 0 0,25 15 1 0 0,41 15 13 0 0,-51-25-8 0 0,1-2 0 0 0,1-2 0 0 0,-1-1 0 0 0,1-1 0 0 0,0-1 0 0 0,0-2 0 0 0,0-1 0 0 0,1-2 0 0 0,-1-1 0 0 0,44-8 0 0 0,164-46 260 0 0,-211 48-256 0 0,0 2 0 0 0,0 2 0 0 0,1 0 0 0 0,-1 2 1 0 0,1 1-1 0 0,0 2 0 0 0,-1 0 0 0 0,1 2 1 0 0,-1 1-1 0 0,0 1 0 0 0,31 10 0 0 0,275 73-39 0 0,-310-85 58 0 0,0-1 0 0 0,0-1 1 0 0,0-1-1 0 0,48-6 0 0 0,98-28 82 0 0,-83 15-41 0 0,-18 6-36 0 0,73-6 1 0 0,-116 18-41 0 0,0 0 0 0 0,0 2 0 0 0,1 1 0 0 0,-1 1-1 0 0,-1 1 1 0 0,31 9 0 0 0,0 4-4 0 0,-14-3 10 0 0,1-2 0 0 0,0-2 0 0 0,49 5 0 0 0,-41-14 51 0 0,0-3 0 0 0,0-1 0 0 0,-1-3 0 0 0,0-2 0 0 0,57-17 0 0 0,-53 11-9 0 0,86-19 198 0 0,-123 30-239 0 0,-1 1 0 0 0,1 1 1 0 0,0 1-1 0 0,0 0 0 0 0,-1 1 0 0 0,24 4 0 0 0,-2 5-18 0 0,71 30 0 0 0,-75-26 35 0 0,1-1 0 0 0,55 12 0 0 0,-57-20 11 0 0,0-2 0 0 0,0 0 0 0 0,0-3 0 0 0,0-1 0 0 0,50-7 0 0 0,157-44 105 0 0,19-3 431 0 0,-230 53-561 0 0,-1 2-1 0 0,0 1 0 0 0,1 0 0 0 0,-1 3 0 0 0,0 0 1 0 0,0 2-1 0 0,0 0 0 0 0,-1 2 0 0 0,42 19 0 0 0,-32-15 17 0 0,0-1 0 0 0,1-1 0 0 0,0-3 0 0 0,0-1-1 0 0,1-2 1 0 0,-1-1 0 0 0,1-2 0 0 0,0-2-1 0 0,0-1 1 0 0,-1-2 0 0 0,58-14 0 0 0,-53 8 37 0 0,128-25-6 0 0,-130 30-54 0 0,54-1-1 0 0,-78 7 0 0 0,1 0 0 0 0,-1 1 0 0 0,1 0 0 0 0,-1 2 0 0 0,30 10 0 0 0,3 4 22 0 0,60 13-1 0 0,-91-27-14 0 0,1-1 0 0 0,-1-1 0 0 0,0-1 0 0 0,0-1 0 0 0,1 0 0 0 0,31-6 0 0 0,-9-3 62 0 0,73-26 1 0 0,-82 23-28 0 0,1 1 0 0 0,0 2 0 0 0,55-7 0 0 0,-70 16-45 0 0,0 1 0 0 0,-1 1-1 0 0,1 1 1 0 0,0 1 0 0 0,-1 0 0 0 0,0 1 0 0 0,0 1 0 0 0,0 1 0 0 0,28 15-1 0 0,-25-11 1 0 0,0-2-1 0 0,1-1 0 0 0,0 0 1 0 0,0-2-1 0 0,0 0 0 0 0,26 2 1 0 0,-27-6 27 0 0,0-2 0 0 0,0 0 0 0 0,-1-1 0 0 0,1-1 0 0 0,-1-1 0 0 0,1-1 0 0 0,-1-1 0 0 0,0-1 0 0 0,0 0 0 0 0,31-16 0 0 0,-40 17-15 0 0,1 0 0 0 0,-1 1 1 0 0,1 1-1 0 0,-1 0 1 0 0,1 0-1 0 0,0 1 0 0 0,22-1 1 0 0,4 3 63 0 0,44 7-1 0 0,-47-4-22 0 0,59 0 0 0 0,-83-4-1129 0 0,0 1 1714 0 0,0-1-1 0 0,0 0 0 0 0,20-6 1 0 0,-4-7-3949 0 0,-19 2-1908 0 0,-4-3-3299 0 0,-3 8 911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9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1 7210 0 0,'-1'0'168'0'0,"0"0"0"0"0,0 0 1 0 0,0 0-1 0 0,0 1 0 0 0,0-1 1 0 0,0 0-1 0 0,0 1 0 0 0,0-1 1 0 0,0 1-1 0 0,0-1 0 0 0,0 1 1 0 0,1-1-1 0 0,-1 1 0 0 0,0-1 1 0 0,0 1-1 0 0,0 0 0 0 0,0 0 1 0 0,1-1-1 0 0,-1 1 0 0 0,0 0 1 0 0,1 0-1 0 0,-1 0 0 0 0,1 0 1 0 0,-1 0-1 0 0,1 0 0 0 0,-1 0 1 0 0,1 0-1 0 0,0 0 0 0 0,-1 0 1 0 0,1 0-1 0 0,0 0 1 0 0,0 1-1 0 0,-2 46 687 0 0,0-10-535 0 0,-38 67 331 0 0,54-108 260 0 0,-1 0 0 0 0,1-1 0 0 0,16-7 0 0 0,29-14-2953 0 0,1-1-9918 0 0,-52 23 7735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39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2 5049 0 0,'0'0'140'0'0,"0"-1"0"0"0,-1 1 0 0 0,1 0 0 0 0,0 0 0 0 0,-1 0 0 0 0,1 0-1 0 0,0 0 1 0 0,-1 0 0 0 0,1 0 0 0 0,0 0 0 0 0,-1 0 0 0 0,1 0 0 0 0,0 0 0 0 0,-1 0 0 0 0,1 0 0 0 0,0 0-1 0 0,-1 0 1 0 0,1 0 0 0 0,0 1 0 0 0,-1-1 0 0 0,1 0 0 0 0,0 0 0 0 0,-1 0 0 0 0,1 0 0 0 0,0 1 0 0 0,0-1-1 0 0,-1 0 1 0 0,1 0 0 0 0,0 1 0 0 0,0-1 0 0 0,-1 0 0 0 0,1 0 0 0 0,0 1 0 0 0,0-1 0 0 0,0 0 0 0 0,0 1 0 0 0,0-1-1 0 0,-1 0 1 0 0,1 1 0 0 0,-5 22 1203 0 0,5 22-735 0 0,1-25-263 0 0,-1-15-119 0 0,0-1-1 0 0,0 1 1 0 0,1-1 0 0 0,-1 1 0 0 0,1-1 0 0 0,0 0 0 0 0,3 7 0 0 0,-4-10-172 0 0,1 0 1 0 0,0 0 0 0 0,-1-1-1 0 0,1 1 1 0 0,0 0 0 0 0,0 0-1 0 0,0-1 1 0 0,0 1 0 0 0,-1-1-1 0 0,1 1 1 0 0,0-1 0 0 0,0 1-1 0 0,0-1 1 0 0,0 1 0 0 0,0-1-1 0 0,0 0 1 0 0,1 0 0 0 0,-1 1-1 0 0,0-1 1 0 0,0 0 0 0 0,0 0-1 0 0,0 0 1 0 0,0 0 0 0 0,0 0-1 0 0,0 0 1 0 0,0-1 0 0 0,0 1-1 0 0,0 0 1 0 0,0-1 0 0 0,0 1-1 0 0,0 0 1 0 0,0-1 0 0 0,0 1-1 0 0,0-1 1 0 0,0 1 0 0 0,1-2-1 0 0,5-2-13 0 0,0 0-1 0 0,0 0 1 0 0,0-1-1 0 0,10-9 1 0 0,7-5-2055 0 0,2 5-4866 0 0,-22 16 2236 0 0</inkml:trace>
  <inkml:trace contextRef="#ctx0" brushRef="#br0" timeOffset="1">45 274 5921 0 0,'-2'1'524'0'0,"0"0"0"0"0,-1 0 1 0 0,1 0-1 0 0,0 0 0 0 0,0 1 0 0 0,0-1 0 0 0,1 0 0 0 0,-1 1 0 0 0,0 0 0 0 0,0-1 0 0 0,1 1 0 0 0,-1 0 0 0 0,1 0 0 0 0,0 0 1 0 0,-2 3-1 0 0,0 0-145 0 0,1 0 1 0 0,0 0 0 0 0,1 0-1 0 0,-1 0 1 0 0,1 0-1 0 0,-1 11 1 0 0,1-9-370 0 0,1 0 1 0 0,0 0-1 0 0,0 0 1 0 0,0 0-1 0 0,1 0 0 0 0,0 0 1 0 0,1-1-1 0 0,0 1 1 0 0,0 0-1 0 0,0 0 1 0 0,4 7-1 0 0,-6-13-184 0 0,1 0 1 0 0,-1-1-1 0 0,0 1 0 0 0,1-1 0 0 0,-1 1 1 0 0,0-1-1 0 0,1 1 0 0 0,-1-1 0 0 0,1 1 1 0 0,-1-1-1 0 0,1 1 0 0 0,-1-1 0 0 0,1 1 1 0 0,-1-1-1 0 0,1 0 0 0 0,-1 1 1 0 0,1-1-1 0 0,-1 0 0 0 0,1 0 0 0 0,0 1 1 0 0,-1-1-1 0 0,1 0 0 0 0,-1 0 0 0 0,1 0 1 0 0,0 0-1 0 0,-1 0 0 0 0,1 0 0 0 0,0 0 1 0 0,-1 0-1 0 0,1 0 0 0 0,0 0 1 0 0,-1 0-1 0 0,1 0 0 0 0,0 0 0 0 0,0-1 1 0 0,18-17-5948 0 0,-15 12 1631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0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 5409 0 0,'6'41'3889'0'0,"-12"33"-2615"0"0,5-69-1187 0 0,-1 1 1 0 0,1-1-1 0 0,-1 1 1 0 0,0-1-1 0 0,0 0 1 0 0,-1 0-1 0 0,1 0 1 0 0,-1 0-1 0 0,0 0 1 0 0,-8 8-1 0 0,10-12-77 0 0,0-1-1 0 0,0 1 1 0 0,0 0-1 0 0,0-1 0 0 0,0 0 1 0 0,0 1-1 0 0,0-1 1 0 0,0 0-1 0 0,0 1 0 0 0,0-1 1 0 0,0 0-1 0 0,0 0 1 0 0,-1 0-1 0 0,1 0 0 0 0,0 0 1 0 0,0 0-1 0 0,0 0 1 0 0,0 0-1 0 0,0-1 0 0 0,0 1 1 0 0,-1 0-1 0 0,1-1 0 0 0,0 1 1 0 0,0 0-1 0 0,0-1 1 0 0,0 0-1 0 0,0 1 0 0 0,0-1 1 0 0,1 0-1 0 0,-1 1 1 0 0,0-1-1 0 0,0 0 0 0 0,0 0 1 0 0,0 0-1 0 0,1 1 1 0 0,-1-1-1 0 0,1 0 0 0 0,-2-2 1 0 0,0 1 113 0 0,1 0 1 0 0,-1 0-1 0 0,1 0 0 0 0,-1 0 1 0 0,1 0-1 0 0,0-1 0 0 0,0 1 1 0 0,0 0-1 0 0,0-1 1 0 0,0 1-1 0 0,1-1 0 0 0,-1 1 1 0 0,1-1-1 0 0,0 1 1 0 0,-1-1-1 0 0,1 1 0 0 0,0-4 1 0 0,1 5-101 0 0,-1 1 1 0 0,1-1-1 0 0,0 0 1 0 0,-1 0 0 0 0,1 0-1 0 0,0 0 1 0 0,-1 1-1 0 0,1-1 1 0 0,0 0 0 0 0,0 1-1 0 0,0-1 1 0 0,0 1-1 0 0,-1-1 1 0 0,1 1-1 0 0,0-1 1 0 0,0 1 0 0 0,0-1-1 0 0,0 1 1 0 0,0 0-1 0 0,0 0 1 0 0,0-1 0 0 0,0 1-1 0 0,2 0 1 0 0,33 0-1142 0 0,-6-1-3434 0 0,-5-8 231 0 0,-17 5-368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0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34 7186 0 0,'0'0'123'0'0,"-1"-1"1"0"0,0 0-1 0 0,0 1 1 0 0,0-1 0 0 0,0 0-1 0 0,0 1 1 0 0,0-1-1 0 0,0 1 1 0 0,0 0 0 0 0,0-1-1 0 0,0 1 1 0 0,0 0 0 0 0,0-1-1 0 0,0 1 1 0 0,0 0-1 0 0,0 0 1 0 0,0 0 0 0 0,0 0-1 0 0,0 0 1 0 0,0 0 0 0 0,0 0-1 0 0,0 0 1 0 0,0 1-1 0 0,0-1 1 0 0,0 0 0 0 0,0 1-1 0 0,0-1 1 0 0,0 0-1 0 0,0 1 1 0 0,0 0 0 0 0,0-1-1 0 0,0 1 1 0 0,0-1 0 0 0,1 1-1 0 0,-1 0 1 0 0,0 0-1 0 0,0-1 1 0 0,1 1 0 0 0,-1 0-1 0 0,0 0 1 0 0,0 1 0 0 0,0 3-26 0 0,-1 1 0 0 0,1 0 0 0 0,0 0 0 0 0,1-1 0 0 0,-1 1 0 0 0,2 10 0 0 0,-1-9 280 0 0,0-4-254 0 0,0-1 1 0 0,0 0 0 0 0,0 0 0 0 0,0 1 0 0 0,0-1 0 0 0,1 0 0 0 0,-1 0-1 0 0,1 1 1 0 0,0-1 0 0 0,-1 0 0 0 0,1 0 0 0 0,1 2 0 0 0,-1-3-76 0 0,-1-1 0 0 0,0 0 1 0 0,1 1-1 0 0,-1-1 0 0 0,1 0 1 0 0,-1 1-1 0 0,1-1 0 0 0,-1 0 0 0 0,1 1 1 0 0,-1-1-1 0 0,1 0 0 0 0,-1 0 1 0 0,1 0-1 0 0,-1 1 0 0 0,1-1 1 0 0,-1 0-1 0 0,1 0 0 0 0,-1 0 0 0 0,1 0 1 0 0,0 0-1 0 0,-1 0 0 0 0,1 0 1 0 0,-1 0-1 0 0,1 0 0 0 0,-1 0 1 0 0,1-1-1 0 0,-1 1 0 0 0,1 0 0 0 0,0-1 1 0 0,4-1 65 0 0,0-1 0 0 0,-1-1 0 0 0,1 1 0 0 0,-1-1 0 0 0,0 1 0 0 0,0-1 0 0 0,-1 0-1 0 0,5-6 1 0 0,0 0-24 0 0,-1-1-1 0 0,0 0 0 0 0,10-21 0 0 0,-10 5-2460 0 0,-8 26 2180 0 0,1 1 0 0 0,0 0 0 0 0,-1 0 0 0 0,1-1 0 0 0,0 1 0 0 0,-1 0 0 0 0,1 0 0 0 0,0 0 0 0 0,-1 0 0 0 0,1 0 0 0 0,-1 0 0 0 0,1-1 0 0 0,0 1 0 0 0,-1 0 0 0 0,1 0 0 0 0,-1 0 0 0 0,1 0 0 0 0,0 0 1 0 0,-1 0-1 0 0,1 1 0 0 0,-1-1 0 0 0,1 0 0 0 0,0 0 0 0 0,-1 0 0 0 0,1 0 0 0 0,0 0 0 0 0,-1 0 0 0 0,1 1 0 0 0,0-1 0 0 0,-1 0 0 0 0,1 0 0 0 0,0 1 0 0 0,-1-1 0 0 0,1 0 0 0 0,0 0 0 0 0,0 1 0 0 0,-1-1 0 0 0,1 1 0 0 0,-17 10-3693 0 0,10-5-386 0 0</inkml:trace>
  <inkml:trace contextRef="#ctx0" brushRef="#br0" timeOffset="1">1 239 3761 0 0,'0'0'115'0'0,"0"1"-1"0"0,0-1 1 0 0,0 0 0 0 0,0 0 0 0 0,0 0 0 0 0,0 0 0 0 0,0 0 0 0 0,0 0-1 0 0,0 0 1 0 0,0 0 0 0 0,0 0 0 0 0,0 0 0 0 0,-1 0 0 0 0,1 1-1 0 0,0-1 1 0 0,0 0 0 0 0,0 0 0 0 0,0 0 0 0 0,0 0 0 0 0,0 0-1 0 0,0 0 1 0 0,0 0 0 0 0,0 0 0 0 0,0 1 0 0 0,0-1 0 0 0,0 0-1 0 0,0 0 1 0 0,0 0 0 0 0,0 0 0 0 0,0 0 0 0 0,0 0 0 0 0,0 0 0 0 0,0 0-1 0 0,0 1 1 0 0,1-1 0 0 0,-1 0 0 0 0,0 0 0 0 0,0 0 0 0 0,0 0-1 0 0,0 0 1 0 0,0 0 0 0 0,0 0 0 0 0,0 0 0 0 0,0 0 0 0 0,0 0-1 0 0,0 0 1 0 0,0 1 0 0 0,0-1 0 0 0,1 0 0 0 0,-1 0 0 0 0,0 0-1 0 0,0 0 1 0 0,0 0 0 0 0,0 0 0 0 0,0 0 0 0 0,0 0 0 0 0,0 0 0 0 0,0 0-1 0 0,1 0 1 0 0,-1 0 0 0 0,0 0 0 0 0,0 0 0 0 0,0 0 0 0 0,0 0-1 0 0,0 0 1 0 0,0 0 0 0 0,1 0 0 0 0,13-1 2830 0 0,14-3-874 0 0,-3-2-1377 0 0,-1 0 1 0 0,33-15-1 0 0,0 0-3029 0 0,1 7-6988 0 0,-48 14 6410 0 0,-7 0-1177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0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1 5505 0 0,'-5'4'496'0'0,"0"0"-1"0"0,0 1 1 0 0,0 0 0 0 0,1 0-1 0 0,-1 0 1 0 0,1 0-1 0 0,1 1 1 0 0,-1 0 0 0 0,1-1-1 0 0,0 1 1 0 0,0 1 0 0 0,0-1-1 0 0,1 0 1 0 0,0 1-1 0 0,1-1 1 0 0,-1 1 0 0 0,1-1-1 0 0,0 12 1 0 0,2-17-415 0 0,-1 0 1 0 0,1 0-1 0 0,0 0 0 0 0,0-1 1 0 0,0 1-1 0 0,0-1 1 0 0,0 1-1 0 0,0 0 0 0 0,0-1 1 0 0,0 0-1 0 0,0 1 1 0 0,0-1-1 0 0,0 0 0 0 0,0 1 1 0 0,0-1-1 0 0,0 0 1 0 0,0 0-1 0 0,0 0 0 0 0,1 0 1 0 0,-1 0-1 0 0,0 0 1 0 0,0 0-1 0 0,0 0 0 0 0,0-1 1 0 0,2 1-1 0 0,31-4 1224 0 0,-34 4-1301 0 0,40-4 970 0 0,-4 1-3276 0 0,0-9-8134 0 0,-28 9 4733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1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118 144 4225 0 0,'7'-43'9654'0'0,"-6"39"-9502"0"0,0 0 0 0 0,0 0 0 0 0,0 0 0 0 0,0 0 0 0 0,-1 0 0 0 0,0 0 0 0 0,0 0 0 0 0,0 0 0 0 0,0-1 0 0 0,-1 1 0 0 0,1 0-1 0 0,-1 0 1 0 0,0 0 0 0 0,0 0 0 0 0,0 0 0 0 0,-1 1 0 0 0,-3-7 0 0 0,5 9-151 0 0,-1-1 1 0 0,0 1-1 0 0,1 0 0 0 0,-1-1 1 0 0,0 1-1 0 0,0 0 0 0 0,0-1 0 0 0,0 1 1 0 0,-1 0-1 0 0,1 0 0 0 0,0 0 0 0 0,0 0 1 0 0,-1 0-1 0 0,1 0 0 0 0,0 1 1 0 0,-1-1-1 0 0,1 0 0 0 0,-1 1 0 0 0,1-1 1 0 0,-1 1-1 0 0,1-1 0 0 0,-1 1 0 0 0,0 0 1 0 0,1 0-1 0 0,-1-1 0 0 0,-1 1 0 0 0,0 1-27 0 0,0 0 0 0 0,0 0 0 0 0,1 0-1 0 0,-1 0 1 0 0,0 0 0 0 0,1 0-1 0 0,-1 1 1 0 0,1-1 0 0 0,-1 1 0 0 0,1 0-1 0 0,0 0 1 0 0,-1-1 0 0 0,-2 5-1 0 0,1-2 50 0 0,-1 1-1 0 0,1 1 0 0 0,0-1 0 0 0,0 1 0 0 0,1-1 0 0 0,0 1 0 0 0,0 0 0 0 0,0 0 0 0 0,1 0 0 0 0,-1 1 0 0 0,1-1 0 0 0,-1 12 1 0 0,3-17-12 0 0,-1 0 0 0 0,1 0 0 0 0,0 0 0 0 0,0 0 0 0 0,0-1 0 0 0,0 1 1 0 0,1 0-1 0 0,-1 0 0 0 0,0 0 0 0 0,0 0 0 0 0,0 0 0 0 0,1-1 0 0 0,-1 1 1 0 0,0 0-1 0 0,1 0 0 0 0,-1 0 0 0 0,1-1 0 0 0,-1 1 0 0 0,1 0 1 0 0,-1-1-1 0 0,1 1 0 0 0,-1 0 0 0 0,1-1 0 0 0,0 1 0 0 0,-1-1 0 0 0,1 1 1 0 0,0-1-1 0 0,0 1 0 0 0,-1-1 0 0 0,2 1 0 0 0,1-1 45 0 0,-1 0-1 0 0,0 1 1 0 0,0-2-1 0 0,0 1 1 0 0,0 0-1 0 0,0 0 1 0 0,0-1-1 0 0,1 1 1 0 0,-1-1-1 0 0,0 1 1 0 0,0-1-1 0 0,2-1 1 0 0,55-34 1141 0 0,-55 33-1174 0 0,-1 1-14 0 0,-1 0 0 0 0,1 0 0 0 0,0 0 1 0 0,0 1-1 0 0,0-1 0 0 0,0 1 0 0 0,0-1 1 0 0,0 1-1 0 0,0 0 0 0 0,0 1 0 0 0,1-1 1 0 0,-1 0-1 0 0,0 1 0 0 0,5-1 0 0 0,-7 2-4 0 0,0-1-1 0 0,0 0 1 0 0,-1 0-1 0 0,1 1 1 0 0,0-1-1 0 0,0 0 0 0 0,0 1 1 0 0,-1-1-1 0 0,1 1 1 0 0,0-1-1 0 0,-1 1 1 0 0,1-1-1 0 0,0 1 0 0 0,-1-1 1 0 0,1 1-1 0 0,-1 0 1 0 0,1-1-1 0 0,-1 1 1 0 0,1 0-1 0 0,-1-1 1 0 0,1 2-1 0 0,0 1 0 0 0,0-1 1 0 0,-1 1-1 0 0,1-1 1 0 0,-1 1-1 0 0,1-1 1 0 0,-1 1-1 0 0,0-1 1 0 0,0 1-1 0 0,0-1 1 0 0,-1 4-1 0 0,-9 67 17 0 0,-1 7 571 0 0,-1 91-1 0 0,18-151-116 0 0,1-14-2561 0 0,2-10-6592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2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10682 0 0,'-6'4'3169'0'0,"12"3"-2425"0"0,16 5-903 0 0,-11-10-308 0 0,0-1 0 0 0,1 0 0 0 0,-1-1 0 0 0,13-1-1 0 0,-15 0-903 0 0,1 0 1 0 0,-1 1-1 0 0,1 1 0 0 0,-1-1 0 0 0,1 2 0 0 0,12 2 1 0 0,-18-2-1127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3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4481 0 0,'5'-4'7759'0'0,"15"-5"-5973"0"0,26-8-2237 0 0,-18 8-1405 0 0,-2-2-5179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0 7338 0 0,'-2'1'281'0'0,"-1"0"1"0"0,1 0 0 0 0,-1 0 0 0 0,1 1-1 0 0,-1-1 1 0 0,1 1 0 0 0,0 0 0 0 0,0-1-1 0 0,0 1 1 0 0,0 0 0 0 0,0 0-1 0 0,0 0 1 0 0,0 0 0 0 0,1 1 0 0 0,-1-1-1 0 0,1 0 1 0 0,0 1 0 0 0,-1-1 0 0 0,0 6-1 0 0,-1 2-168 0 0,0 1 0 0 0,1 0 0 0 0,-1 20 0 0 0,-3 11 533 0 0,6-40-571 0 0,-1 0 1 0 0,0 0 0 0 0,1 1-1 0 0,-1-1 1 0 0,1 0 0 0 0,0 1 0 0 0,0-1-1 0 0,0 0 1 0 0,0 1 0 0 0,0-1-1 0 0,0 0 1 0 0,1 1 0 0 0,-1-1-1 0 0,1 0 1 0 0,-1 0 0 0 0,2 3 0 0 0,-1-4-37 0 0,1 0 0 0 0,-1 0 0 0 0,0 0 0 0 0,1-1 1 0 0,-1 1-1 0 0,0 0 0 0 0,1-1 0 0 0,-1 1 0 0 0,1-1 1 0 0,-1 0-1 0 0,1 1 0 0 0,-1-1 0 0 0,1 0 0 0 0,-1 0 1 0 0,1 0-1 0 0,0 0 0 0 0,-1 0 0 0 0,1 0 0 0 0,-1-1 1 0 0,1 1-1 0 0,-1 0 0 0 0,1-1 0 0 0,-1 1 0 0 0,0-1 1 0 0,1 0-1 0 0,-1 1 0 0 0,3-3 0 0 0,-3 3 79 0 0,49-19-1043 0 0,23-15-9885 0 0,-66 30 5981 0 0</inkml:trace>
  <inkml:trace contextRef="#ctx0" brushRef="#br0" timeOffset="1">271 12 5377 0 0,'0'0'202'0'0,"-1"-1"-1"0"0,1 1 1 0 0,0-1 0 0 0,-1 1-1 0 0,1-1 1 0 0,0 1-1 0 0,-1 0 1 0 0,1-1 0 0 0,0 1-1 0 0,-1-1 1 0 0,1 1-1 0 0,-1 0 1 0 0,1 0 0 0 0,-1-1-1 0 0,1 1 1 0 0,-1 0 0 0 0,1 0-1 0 0,-1-1 1 0 0,1 1-1 0 0,-1 0 1 0 0,1 0 0 0 0,-1 0-1 0 0,0 0 1 0 0,1 0-1 0 0,-1 0 1 0 0,1 0 0 0 0,-1 0-1 0 0,1 0 1 0 0,-1 0-1 0 0,1 0 1 0 0,-1 0 0 0 0,1 0-1 0 0,-1 1 1 0 0,1-1 0 0 0,-1 0-1 0 0,0 0 1 0 0,1 0-1 0 0,-1 1 1 0 0,-6 22 1485 0 0,8 29-1887 0 0,-1-50 218 0 0,0 0 0 0 0,1 0-1 0 0,-1 1 1 0 0,0-1 0 0 0,1 0-1 0 0,-1 0 1 0 0,1-1 0 0 0,0 1 0 0 0,-1 0-1 0 0,1 0 1 0 0,0 0 0 0 0,0 0 0 0 0,1-1-1 0 0,-1 1 1 0 0,0 0 0 0 0,0-1-1 0 0,1 1 1 0 0,-1-1 0 0 0,1 0 0 0 0,2 3-1 0 0,-2-4 61 0 0,0 1 0 0 0,-1-1 0 0 0,1 1-1 0 0,0-1 1 0 0,0 0 0 0 0,0 0 0 0 0,0 0 0 0 0,0 0-1 0 0,0 0 1 0 0,-1 0 0 0 0,1-1 0 0 0,0 1 0 0 0,0 0-1 0 0,0-1 1 0 0,-1 0 0 0 0,1 1 0 0 0,3-3-1 0 0,35-23-1274 0 0,-8-3-6226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4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8498 0 0,'-2'0'370'0'0,"0"1"0"0"0,0 0 0 0 0,0 0 0 0 0,0 0 0 0 0,0 0 0 0 0,0 0 0 0 0,1 0 0 0 0,-1 1 0 0 0,1-1 0 0 0,-1 0 0 0 0,0 1 0 0 0,1 0 0 0 0,0-1 0 0 0,-3 4 0 0 0,3-3-214 0 0,0 0 0 0 0,0 1 1 0 0,0-1-1 0 0,0 1 0 0 0,1-1 0 0 0,-1 1 1 0 0,1-1-1 0 0,-1 1 0 0 0,1-1 0 0 0,0 1 1 0 0,0 2-1 0 0,0-1-180 0 0,0-1 0 0 0,1 1 0 0 0,0-1 0 0 0,-1 1 1 0 0,1-1-1 0 0,1 1 0 0 0,-1-1 0 0 0,0 0 0 0 0,1 1 1 0 0,-1-1-1 0 0,1 0 0 0 0,0 0 0 0 0,0 0 0 0 0,1 0 0 0 0,-1-1 1 0 0,0 1-1 0 0,5 3 0 0 0,-6-5-242 0 0,0 0-1 0 0,1-1 1 0 0,-1 1 0 0 0,0-1-1 0 0,0 1 1 0 0,1-1 0 0 0,-1 1-1 0 0,0-1 1 0 0,1 0 0 0 0,-1 1-1 0 0,0-1 1 0 0,1 0 0 0 0,-1 0-1 0 0,1 0 1 0 0,-1 0 0 0 0,0 0-1 0 0,1 0 1 0 0,-1-1 0 0 0,0 1-1 0 0,1 0 1 0 0,-1-1 0 0 0,0 1 0 0 0,0-1-1 0 0,1 1 1 0 0,-1-1 0 0 0,0 0-1 0 0,0 1 1 0 0,0-1 0 0 0,0 0-1 0 0,0 0 1 0 0,0 0 0 0 0,0 0-1 0 0,0 0 1 0 0,0 0 0 0 0,0 0-1 0 0,0 0 1 0 0,0 0 0 0 0,-1-1-1 0 0,2 0 1 0 0,1-3-4407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18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1 165 8 0 0,'1'1'7512'0'0,"1"0"-3790"0"0,0-1-3680 0 0,-1 1-1 0 0,1-1 1 0 0,0 0-1 0 0,0 0 1 0 0,-1 0-1 0 0,1 0 1 0 0,0 0-1 0 0,-1 0 1 0 0,1 0-1 0 0,0 0 1 0 0,-1-1 0 0 0,1 1-1 0 0,0-1 1 0 0,-1 1-1 0 0,3-2 1 0 0,19-10 154 0 0,0 1 1 0 0,1 1 0 0 0,36-10 0 0 0,-52 18-191 0 0,0 1 1 0 0,0 0 0 0 0,-1 0-1 0 0,1 1 1 0 0,0 0-1 0 0,0 0 1 0 0,0 0-1 0 0,0 1 1 0 0,0 1-1 0 0,0-1 1 0 0,0 1 0 0 0,-1 1-1 0 0,1-1 1 0 0,-1 1-1 0 0,11 6 1 0 0,12 7-10 0 0,54 22 1 0 0,-75-35 23 0 0,0 1 1 0 0,1-2-1 0 0,-1 1 0 0 0,1-1 0 0 0,-1-1 1 0 0,1 1-1 0 0,-1-2 0 0 0,1 1 1 0 0,0-2-1 0 0,18-1 0 0 0,-10-4 112 0 0,-1-1 0 0 0,0 0 0 0 0,-1-1 0 0 0,24-15 1 0 0,-23 13-110 0 0,1 0 1 0 0,0 1 0 0 0,28-10-1 0 0,-36 17-7 0 0,0-1-1 0 0,0 1 0 0 0,0 1 0 0 0,0 0 1 0 0,0 0-1 0 0,1 1 0 0 0,-1 0 1 0 0,0 1-1 0 0,0 0 0 0 0,0 1 0 0 0,0 0 1 0 0,0 0-1 0 0,17 7 0 0 0,20 5 140 0 0,64 10 0 0 0,-95-22-54 0 0,0 0 0 0 0,0 0 0 0 0,1-2 0 0 0,-1 0 0 0 0,0-1 0 0 0,0-1 0 0 0,31-7 1 0 0,151-63 725 0 0,-191 69-820 0 0,1 0 0 0 0,-1 1 0 0 0,0 0 0 0 0,1 0 0 0 0,-1 0 0 0 0,1 1 0 0 0,0 0 0 0 0,-1 1 0 0 0,1-1 0 0 0,0 2 0 0 0,-1-1 0 0 0,1 1 0 0 0,0 0 0 0 0,-1 1 0 0 0,1-1 0 0 0,-1 2 0 0 0,0-1 0 0 0,1 1 0 0 0,-1 0 0 0 0,0 0 0 0 0,-1 1 0 0 0,13 8 0 0 0,4 0 11 0 0,0-2 1 0 0,1 0-1 0 0,0-2 1 0 0,1 0 0 0 0,45 6-1 0 0,-51-12 54 0 0,1-1-1 0 0,0-2 1 0 0,-1 1-1 0 0,1-2 1 0 0,-1-1 0 0 0,22-5-1 0 0,46-6-14 0 0,-45 9 111 0 0,-1-3 1 0 0,0-1 0 0 0,53-20 0 0 0,-3 2 121 0 0,-77 24-275 0 0,0 1 0 0 0,0 0 0 0 0,0 0 0 0 0,0 2-1 0 0,0 0 1 0 0,0 1 0 0 0,23 3 0 0 0,101 29-2 0 0,-48-9 22 0 0,-64-18-30 0 0,-4 0 17 0 0,0-1 0 0 0,1-1 1 0 0,0 0-1 0 0,0-2 0 0 0,0-1 0 0 0,0 0 0 0 0,0-2 0 0 0,45-7 0 0 0,44-14 39 0 0,-67 14-36 0 0,68-20 0 0 0,-103 25 15 0 0,128-39 259 0 0,-119 38-294 0 0,0 1-1 0 0,1 0 1 0 0,-1 1-1 0 0,1 1 1 0 0,26 2-1 0 0,-24 3-2 0 0,1 1 0 0 0,-1 1 0 0 0,0 0-1 0 0,21 11 1 0 0,40 12-17 0 0,-57-22 15 0 0,1 1 24 0 0,0-1 1 0 0,1-2-1 0 0,-1 0 1 0 0,43 1-1 0 0,-25-9 54 0 0,1-2 1 0 0,-1-2-1 0 0,84-24 0 0 0,37-6 78 0 0,-145 35-153 0 0,0 0 1 0 0,0 2-1 0 0,1 0 1 0 0,-1 2 0 0 0,31 5-1 0 0,102 31 22 0 0,-144-35-26 0 0,8 2-3 0 0,20 6 2 0 0,50 8 0 0 0,-75-17 21 0 0,1-1 0 0 0,0 0 0 0 0,0-1 0 0 0,-1-1 0 0 0,1 0 0 0 0,0-1 0 0 0,19-5 0 0 0,41-14 65 0 0,-37 9-58 0 0,0 1 0 0 0,1 2-1 0 0,0 1 1 0 0,0 2 0 0 0,1 2-1 0 0,55 1 1 0 0,-66 6-30 0 0,-1 2-1 0 0,1 0 1 0 0,-1 2 0 0 0,0 1-1 0 0,0 2 1 0 0,-1 0 0 0 0,34 19-1 0 0,-40-21 10 0 0,0 0-1 0 0,0-1 0 0 0,1-1 0 0 0,0-1 1 0 0,0-1-1 0 0,39 3 0 0 0,-28-6 41 0 0,0 0 0 0 0,0-3 0 0 0,62-10-1 0 0,37-22 576 0 0,-102 23-600 0 0,1 3 1 0 0,0 0 0 0 0,0 2 0 0 0,1 1 0 0 0,0 2 0 0 0,46 0 0 0 0,-22 9-33 0 0,0 2 0 0 0,91 27 1 0 0,-131-31 23 0 0,0-2 0 0 0,0 0 1 0 0,1 0-1 0 0,-1-1 0 0 0,1-1 0 0 0,-1-1 0 0 0,1 0 1 0 0,-1-1-1 0 0,1 0 0 0 0,-1-2 0 0 0,0 1 1 0 0,0-2-1 0 0,-1 0 0 0 0,18-9 0 0 0,-23 9-9 0 0,0 1 0 0 0,0 0 0 0 0,1 0 0 0 0,-1 1-1 0 0,1 0 1 0 0,0 1 0 0 0,0 0 0 0 0,0 1 0 0 0,0 0-1 0 0,0 0 1 0 0,0 1 0 0 0,0 1 0 0 0,0-1 0 0 0,0 2-1 0 0,0-1 1 0 0,0 1 0 0 0,0 1 0 0 0,14 5-1 0 0,6 6-15 0 0,-10-4 19 0 0,1-1-1 0 0,0-1 1 0 0,0 0-1 0 0,0-2 1 0 0,1 0-1 0 0,32 3 1 0 0,-28-8 17 0 0,0 0 1 0 0,0-2 0 0 0,0-2 0 0 0,0 0-1 0 0,-1-1 1 0 0,1-2 0 0 0,40-14-1 0 0,-49 15-13 0 0,0 0 0 0 0,0 1 1 0 0,0 1-1 0 0,1 1 0 0 0,-1 0 0 0 0,1 1 0 0 0,-1 1 0 0 0,1 1 1 0 0,0 1-1 0 0,-1 0 0 0 0,0 1 0 0 0,1 1 0 0 0,22 7 0 0 0,-11 0 11 0 0,1-2 0 0 0,0-2-1 0 0,1-1 1 0 0,60 5 0 0 0,-77-11 8 0 0,0 0 1 0 0,0-1-1 0 0,0-1 1 0 0,0 0 0 0 0,0-1-1 0 0,-1-1 1 0 0,1 0-1 0 0,-1-1 1 0 0,0 0-1 0 0,0-1 1 0 0,0 0-1 0 0,-1-1 1 0 0,15-11-1 0 0,-23 14-29 0 0,1 1 1 0 0,0 0-1 0 0,1 0 0 0 0,-1 0 0 0 0,0 1 0 0 0,1 0 0 0 0,-1 0 0 0 0,1 0 0 0 0,0 1 0 0 0,0 0 0 0 0,0 0 0 0 0,-1 0 0 0 0,13 1 0 0 0,-4 1-7 0 0,0 1-1 0 0,1 1 0 0 0,-1 0 0 0 0,15 7 0 0 0,29 6 17 0 0,-45-13-70 0 0,-2 0-26 0 0,1-1 1 0 0,-1 1-1 0 0,1-2 1 0 0,-1 0-1 0 0,1 0 1 0 0,0-1-1 0 0,16-2 1 0 0,-23-1-3064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4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11 3057 0 0,'3'-11'3487'0'0,"4"17"-1884"0"0,3 15-529 0 0,-8-13-881 0 0,-1 0 0 0 0,0 0 0 0 0,-1 0 0 0 0,0 0 0 0 0,0 0 0 0 0,0 0 0 0 0,-1 0 1 0 0,-1 0-1 0 0,1 0 0 0 0,-4 10 0 0 0,4-14-100 0 0,0 0-1 0 0,0 0 1 0 0,-1 0 0 0 0,1-1 0 0 0,-1 1-1 0 0,0 0 1 0 0,0-1 0 0 0,0 0 0 0 0,0 1-1 0 0,-1-1 1 0 0,1 0 0 0 0,-1 0 0 0 0,0 0 0 0 0,0 0-1 0 0,0-1 1 0 0,0 1 0 0 0,-1-1 0 0 0,1 0-1 0 0,0 0 1 0 0,-1 0 0 0 0,-6 2 0 0 0,8-4-73 0 0,1 1 0 0 0,-1-1 0 0 0,1 0 0 0 0,-1 0 0 0 0,1 0 0 0 0,-1 0 0 0 0,1 0 0 0 0,-1-1 0 0 0,1 1 0 0 0,-1 0 0 0 0,1-1 0 0 0,-1 1 0 0 0,1-1 0 0 0,-1 1 0 0 0,1-1 0 0 0,0 0 0 0 0,-1 0 0 0 0,1 0 0 0 0,0 0 0 0 0,0 1 0 0 0,0-1 1 0 0,-1-1-1 0 0,1 1 0 0 0,0 0 0 0 0,0 0 0 0 0,1 0 0 0 0,-1-1 0 0 0,0 1 0 0 0,0 0 0 0 0,0-3 0 0 0,0 2 12 0 0,0 0-1 0 0,0 0 1 0 0,1 0 0 0 0,-1 0-1 0 0,1 0 1 0 0,-1 0 0 0 0,1-1-1 0 0,0 1 1 0 0,0 0 0 0 0,0 0 0 0 0,0 0-1 0 0,0-1 1 0 0,0 1 0 0 0,1 0-1 0 0,-1 0 1 0 0,1 0 0 0 0,-1 0-1 0 0,1 0 1 0 0,0 0 0 0 0,1-2-1 0 0,1 0-177 0 0,0 0-1 0 0,0 0 0 0 0,0 1 0 0 0,1 0 0 0 0,-1-1 0 0 0,8-4 0 0 0,-3 4-1160 0 0,-1-1 0 0 0,1 1 0 0 0,0 1 1 0 0,0 0-1 0 0,12-4 0 0 0,-11 4-2416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4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1 6361 0 0,'-2'0'194'0'0,"0"-1"-1"0"0,0 1 1 0 0,0 0-1 0 0,-1 0 1 0 0,1 0-1 0 0,0 1 1 0 0,0-1-1 0 0,0 1 1 0 0,0-1 0 0 0,0 1-1 0 0,0-1 1 0 0,0 1-1 0 0,0 0 1 0 0,0 0-1 0 0,0 0 1 0 0,0 0-1 0 0,0 1 1 0 0,1-1-1 0 0,-1 0 1 0 0,0 1-1 0 0,1-1 1 0 0,-1 1-1 0 0,1 0 1 0 0,0-1-1 0 0,-1 1 1 0 0,1 0-1 0 0,0 0 1 0 0,-1 2-1 0 0,1 0-66 0 0,1 0-1 0 0,-1 0 1 0 0,1 0-1 0 0,0-1 1 0 0,0 1-1 0 0,0 0 1 0 0,0 0-1 0 0,1 0 1 0 0,0 0 0 0 0,0-1-1 0 0,0 1 1 0 0,0 0-1 0 0,0-1 1 0 0,1 1-1 0 0,2 5 1 0 0,-3-9-90 0 0,-1 1 1 0 0,0-1-1 0 0,0 1 1 0 0,1-1-1 0 0,-1 0 1 0 0,0 1-1 0 0,0-1 1 0 0,1 1-1 0 0,-1-1 0 0 0,1 0 1 0 0,-1 1-1 0 0,0-1 1 0 0,1 0-1 0 0,-1 1 1 0 0,1-1-1 0 0,-1 0 1 0 0,1 1-1 0 0,-1-1 1 0 0,0 0-1 0 0,1 0 1 0 0,-1 0-1 0 0,1 0 1 0 0,0 1-1 0 0,-1-1 1 0 0,1 0-1 0 0,-1 0 1 0 0,1 0-1 0 0,-1 0 1 0 0,1 0-1 0 0,-1 0 1 0 0,1 0-1 0 0,-1 0 1 0 0,1-1-1 0 0,-1 1 1 0 0,1 0-1 0 0,0 0 1 0 0,20-16 530 0 0,8-27-48 0 0,-24 23 410 0 0,-8 9-4046 0 0,2 11 2843 0 0,0 0 0 0 0,0 0 0 0 0,0 0 0 0 0,0-1 0 0 0,0 1 0 0 0,0 0 0 0 0,0 0 1 0 0,1 1-1 0 0,-1-1 0 0 0,0 0 0 0 0,0 0 0 0 0,0 0 0 0 0,0 1 0 0 0,0-1 0 0 0,0 0 1 0 0,0 1-1 0 0,1-1 0 0 0,-1 1 0 0 0,0-1 0 0 0,0 1 0 0 0,1-1 0 0 0,-1 1 0 0 0,0-1 1 0 0,1 1-1 0 0,-1 0 0 0 0,0-1 0 0 0,1 1 0 0 0,-1 0 0 0 0,1 0 0 0 0,-1-1 0 0 0,0 3 1 0 0,-3 2-4291 0 0</inkml:trace>
  <inkml:trace contextRef="#ctx0" brushRef="#br0" timeOffset="1">0 213 5625 0 0,'11'4'4907'0'0,"12"1"-2763"0"0,94-28-46 0 0,-42-2-8504 0 0,-58 22 1899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5.2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5761 0 0,'-1'0'133'0'0,"0"0"1"0"0,1 0-1 0 0,-1 0 0 0 0,0 0 0 0 0,1 0 1 0 0,-1 0-1 0 0,0 0 0 0 0,0 0 0 0 0,1 0 1 0 0,-1 1-1 0 0,1-1 0 0 0,-1 0 0 0 0,0 0 0 0 0,1 1 1 0 0,-1-1-1 0 0,0 0 0 0 0,1 1 0 0 0,-1-1 1 0 0,1 0-1 0 0,-1 1 0 0 0,1-1 0 0 0,-1 1 0 0 0,1-1 1 0 0,-1 1-1 0 0,1-1 0 0 0,0 1 0 0 0,-1-1 1 0 0,1 1-1 0 0,0 0 0 0 0,-1-1 0 0 0,1 1 1 0 0,0-1-1 0 0,0 1 0 0 0,-1 0 0 0 0,1-1 0 0 0,0 1 1 0 0,0 0-1 0 0,0-1 0 0 0,0 1 0 0 0,0 0 1 0 0,0 0-1 0 0,-6 41 313 0 0,4-31-52 0 0,-3 8-251 0 0,5-18-67 0 0,-1 1 0 0 0,1-1 0 0 0,-1 1 0 0 0,1-1 0 0 0,-1 1-1 0 0,1 0 1 0 0,0-1 0 0 0,0 1 0 0 0,0-1 0 0 0,0 1 0 0 0,0 0 0 0 0,0-1 0 0 0,0 4 0 0 0,2-5-3 0 0,-1 1 0 0 0,0 0-1 0 0,0-1 1 0 0,0 1 0 0 0,0-1 0 0 0,0 1 0 0 0,0-1 0 0 0,1 0 0 0 0,-1 1-1 0 0,0-1 1 0 0,0 0 0 0 0,1 0 0 0 0,-1 0 0 0 0,0 0 0 0 0,0 0-1 0 0,1 0 1 0 0,-1 0 0 0 0,0 0 0 0 0,0 0 0 0 0,1-1 0 0 0,-1 1 0 0 0,0 0-1 0 0,2-2 1 0 0,73-16 3474 0 0,-51 10-4840 0 0,-2-2-3417 0 0,-13 0-3247 0 0,-7 6 3227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6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4 4809 0 0,'0'0'239'0'0,"-1"0"1"0"0,1 0-1 0 0,0-1 0 0 0,0 1 1 0 0,0 0-1 0 0,0 0 0 0 0,-1 0 1 0 0,1-1-1 0 0,0 1 1 0 0,0 0-1 0 0,0 0 0 0 0,-1 0 1 0 0,1 0-1 0 0,0-1 0 0 0,0 1 1 0 0,-1 0-1 0 0,1 0 0 0 0,0 0 1 0 0,0 0-1 0 0,-1 0 0 0 0,1 0 1 0 0,0 0-1 0 0,0 0 0 0 0,-1 0 1 0 0,1 0-1 0 0,0 0 1 0 0,0 0-1 0 0,-1 0 0 0 0,1 0 1 0 0,0 0-1 0 0,0 0 0 0 0,-1 0 1 0 0,1 0-1 0 0,0 0 0 0 0,0 0 1 0 0,-1 0-1 0 0,1 0 0 0 0,0 1 1 0 0,0-1-1 0 0,-1 0 0 0 0,1 0 1 0 0,0 0-1 0 0,0 0 0 0 0,0 1 1 0 0,-1-1-1 0 0,1 0 1 0 0,0 0-1 0 0,-5 19 1931 0 0,6 20-2744 0 0,5 22 1067 0 0,3 38 16 0 0,-9-92-436 0 0,-1-3-44 0 0,1-1-1 0 0,0 1 0 0 0,0 0 0 0 0,0-1 1 0 0,1 1-1 0 0,0 0 0 0 0,-1-1 1 0 0,1 1-1 0 0,2 4 0 0 0,-2-7-33 0 0,0 0-1 0 0,0-1 0 0 0,0 1 0 0 0,0 0 0 0 0,0-1 0 0 0,0 1 1 0 0,0 0-1 0 0,0-1 0 0 0,1 1 0 0 0,-1-1 0 0 0,0 0 0 0 0,0 1 1 0 0,1-1-1 0 0,-1 0 0 0 0,0 0 0 0 0,0 0 0 0 0,1 0 0 0 0,-1 0 1 0 0,0 0-1 0 0,1 0 0 0 0,-1 0 0 0 0,0 0 0 0 0,0-1 0 0 0,1 1 1 0 0,-1 0-1 0 0,0-1 0 0 0,0 1 0 0 0,0-1 0 0 0,2-1 0 0 0,1 1 5 0 0,-1-1-1 0 0,0 1 0 0 0,1 0 0 0 0,-1 1 0 0 0,0-1 0 0 0,1 0 0 0 0,-1 1 1 0 0,1 0-1 0 0,-1 0 0 0 0,1 0 0 0 0,6 1 0 0 0,-9 0 4 0 0,1 0 0 0 0,-1 0 0 0 0,1 0-1 0 0,-1 0 1 0 0,1 0 0 0 0,-1 1 0 0 0,0-1 0 0 0,1 0 0 0 0,-1 1-1 0 0,0-1 1 0 0,0 1 0 0 0,0-1 0 0 0,0 1 0 0 0,0 0 0 0 0,-1-1-1 0 0,1 1 1 0 0,0 0 0 0 0,-1 0 0 0 0,1-1 0 0 0,-1 1 0 0 0,0 0-1 0 0,1 0 1 0 0,-1 0 0 0 0,0 0 0 0 0,0 1 0 0 0,3 107-77 0 0,-9-123-14195 0 0,3 8 9520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7.0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42 8154 0 0,'-6'-3'6892'0'0,"10"2"-3007"0"0,10 0-3157 0 0,90-18-1447 0 0,-63 12-3432 0 0,1-1-4721 0 0,-27 5 2963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8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 6697 0 0,'14'-2'6693'0'0,"35"-10"-4553"0"0,-10 2-1635 0 0,-32 8-659 0 0,60-10 885 0 0,-32 12-1932 0 0,-6 8-3486 0 0,-28-8 4539 0 0,-1 0 0 0 0,0 0 0 0 0,1 1 0 0 0,-1-1 0 0 0,0 0 1 0 0,1 0-1 0 0,-1 1 0 0 0,0-1 0 0 0,1 0 0 0 0,-1 1 1 0 0,0-1-1 0 0,0 1 0 0 0,1-1 0 0 0,-1 0 0 0 0,0 1 0 0 0,0-1 1 0 0,0 1-1 0 0,0-1 0 0 0,1 0 0 0 0,-1 1 0 0 0,0-1 0 0 0,0 1 1 0 0,0-1-1 0 0,0 1 0 0 0,0-1 0 0 0,0 0 0 0 0,0 1 0 0 0,0-1 1 0 0,0 1-1 0 0,0-1 0 0 0,-1 1 0 0 0,1-1 0 0 0,0 0 0 0 0,0 1 1 0 0,0-1-1 0 0,0 1 0 0 0,-1-1 0 0 0,1 0 0 0 0,0 1 0 0 0,0-1 1 0 0,-1 1-1 0 0,1-1 0 0 0,0 0 0 0 0,-1 0 0 0 0,1 1 1 0 0,-3 5-3769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8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7178 0 0,'0'0'1611'0'0,"12"-3"1514"0"0,14-2-2658 0 0,-15 5-226 0 0,21 0-1521 0 0,-2-10-4114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8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0 6561 0 0,'-2'1'206'0'0,"0"0"-1"0"0,0 1 0 0 0,1-1 0 0 0,-1 0 0 0 0,0 1 0 0 0,1-1 1 0 0,-1 1-1 0 0,1-1 0 0 0,0 1 0 0 0,-1 0 0 0 0,1 0 0 0 0,0-1 0 0 0,0 1 1 0 0,0 0-1 0 0,0 0 0 0 0,0 0 0 0 0,1 0 0 0 0,-1 0 0 0 0,0 3 1 0 0,-3 47 516 0 0,5-47-624 0 0,-1 1 0 0 0,0 0 0 0 0,0 0 0 0 0,0-1 0 0 0,-1 1 0 0 0,0 0 0 0 0,0-1 1 0 0,-1 1-1 0 0,1 0 0 0 0,-1-1 0 0 0,-5 10 0 0 0,-1 0 473 0 0,19-18 285 0 0,18-6 63 0 0,9 11-274 0 0,42 0-2666 0 0,-75-3 1190 0 0,-1 1 0 0 0,0-1 0 0 0,1 0 0 0 0,-1 0 0 0 0,0 0 1 0 0,1-1-1 0 0,-1 0 0 0 0,5-2 0 0 0,-3 0-3385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9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7090 0 0,'-2'1'147'0'0,"1"-1"1"0"0,-1 1 0 0 0,1 0 0 0 0,0 0 0 0 0,-1 0 0 0 0,1 0 0 0 0,0 0 0 0 0,0 0 0 0 0,0 0 0 0 0,0 0 0 0 0,0 1 0 0 0,0-1 0 0 0,0 0 0 0 0,0 1 0 0 0,0-1 0 0 0,0 0 0 0 0,1 1-1 0 0,-1-1 1 0 0,1 1 0 0 0,-1 0 0 0 0,1-1 0 0 0,0 1 0 0 0,-1 2 0 0 0,-7 39 590 0 0,8-34-589 0 0,-3 47 450 0 0,3-54-507 0 0,0 1-1 0 0,0-1 1 0 0,0 1-1 0 0,1-1 0 0 0,-1 1 1 0 0,1-1-1 0 0,-1 1 1 0 0,1-1-1 0 0,0 1 1 0 0,0-1-1 0 0,0 0 1 0 0,0 0-1 0 0,0 1 1 0 0,1-1-1 0 0,-1 0 0 0 0,1 0 1 0 0,2 3-1 0 0,-2-4 1 0 0,0-1-1 0 0,-1 1 1 0 0,1-1-1 0 0,0 1 1 0 0,0-1-1 0 0,0 0 1 0 0,-1 0 0 0 0,1 1-1 0 0,0-2 1 0 0,0 1-1 0 0,0 0 1 0 0,0 0-1 0 0,-1 0 1 0 0,1-1-1 0 0,0 1 1 0 0,0-1-1 0 0,0 1 1 0 0,-1-1-1 0 0,3-1 1 0 0,41-22-949 0 0,-17 9-4818 0 0,-20 12 1829 0 0</inkml:trace>
  <inkml:trace contextRef="#ctx0" brushRef="#br0" timeOffset="1">46 273 4169 0 0,'-2'1'465'0'0,"-1"0"0"0"0,1 0 0 0 0,0 0 0 0 0,-1 1-1 0 0,1-1 1 0 0,0 0 0 0 0,0 1 0 0 0,0 0 0 0 0,0-1 0 0 0,0 1 0 0 0,0 0 0 0 0,1 0 0 0 0,-1 0 0 0 0,1 0-1 0 0,-3 4 1 0 0,2-2-240 0 0,0 0 0 0 0,1 1 0 0 0,-1-1-1 0 0,1 0 1 0 0,0 1 0 0 0,0-1 0 0 0,0 1-1 0 0,1 6 1 0 0,0-4-232 0 0,0-1 0 0 0,0 1 1 0 0,1-1-1 0 0,0 0 0 0 0,0 1 0 0 0,0-1 0 0 0,1 0 1 0 0,0 0-1 0 0,1 0 0 0 0,-1 0 0 0 0,1-1 0 0 0,6 11 1 0 0,-8-15-121 0 0,-1-1 1 0 0,1 1 0 0 0,-1-1 0 0 0,1 1-1 0 0,-1-1 1 0 0,1 1 0 0 0,-1-1 0 0 0,1 1-1 0 0,0-1 1 0 0,-1 0 0 0 0,1 1 0 0 0,0-1-1 0 0,-1 0 1 0 0,1 0 0 0 0,0 1 0 0 0,-1-1-1 0 0,1 0 1 0 0,0 0 0 0 0,-1 0 0 0 0,1 0-1 0 0,0 0 1 0 0,0 0 0 0 0,-1 0 0 0 0,1 0-1 0 0,0 0 1 0 0,0 0 0 0 0,-1 0 0 0 0,1-1-1 0 0,0 1 1 0 0,-1 0 0 0 0,1 0 0 0 0,0-1-1 0 0,-1 1 1 0 0,2-1 0 0 0,17-20-4371 0 0,-16 15 111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9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0 744 0 0,'2'12'6512'0'0,"8"36"-6320"0"0,-9-33-3 0 0,-1 1 0 0 0,0 0 0 0 0,-2 17 0 0 0,1-29-102 0 0,1 0 0 0 0,-1 0 0 0 0,0 0 0 0 0,0 0 0 0 0,0-1 0 0 0,0 1 0 0 0,-1 0 0 0 0,1 0 1 0 0,-1-1-1 0 0,0 1 0 0 0,0-1 0 0 0,0 1 0 0 0,-1-1 0 0 0,1 0 0 0 0,-1 0 0 0 0,0 0 0 0 0,-5 4 0 0 0,7-6-43 0 0,0-1 0 0 0,0 0 0 0 0,0 1-1 0 0,0-1 1 0 0,0 0 0 0 0,-1 1-1 0 0,1-1 1 0 0,0 0 0 0 0,0 0-1 0 0,0 0 1 0 0,-1 0 0 0 0,1 0 0 0 0,0 0-1 0 0,0 0 1 0 0,0 0 0 0 0,0-1-1 0 0,-1 1 1 0 0,1 0 0 0 0,0-1-1 0 0,0 1 1 0 0,0-1 0 0 0,0 1 0 0 0,0-1-1 0 0,0 0 1 0 0,0 1 0 0 0,0-1-1 0 0,0 0 1 0 0,0 0 0 0 0,1 1 0 0 0,-1-1-1 0 0,0 0 1 0 0,0 0 0 0 0,1 0-1 0 0,-1 0 1 0 0,0 0 0 0 0,1 0-1 0 0,-1 0 1 0 0,1 0 0 0 0,0 0 0 0 0,-1-1-1 0 0,1 1 1 0 0,-1-2 0 0 0,1 1-9 0 0,-1 0 1 0 0,0 0 0 0 0,1 0-1 0 0,0 0 1 0 0,-1 0 0 0 0,1 1-1 0 0,0-1 1 0 0,0 0 0 0 0,0 0-1 0 0,0 0 1 0 0,0 0 0 0 0,0 0-1 0 0,1 0 1 0 0,-1 0 0 0 0,1 0 0 0 0,-1 0-1 0 0,1 0 1 0 0,0 0 0 0 0,0 1-1 0 0,0-1 1 0 0,0 0 0 0 0,0 1-1 0 0,0-1 1 0 0,0 0 0 0 0,0 1-1 0 0,1 0 1 0 0,-1-1 0 0 0,2 0-1 0 0,54-25-8580 0 0,-49 21 4413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32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0 8 0 0,'-2'4'7730'0'0,"-2"6"-4149"0"0,-9 18-1289 0 0,5-9-1893 0 0,1 1 0 0 0,0 0 0 0 0,-4 27 0 0 0,6-27 105 0 0,0 1 1 0 0,-1-1-1 0 0,-12 25 1 0 0,12-40-1887 0 0,8-17-9073 0 0,1 7 5075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49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9 5993 0 0,'-4'0'227'0'0,"1"0"0"0"0,-1 1 0 0 0,0-1 0 0 0,1 1 0 0 0,-1-1 0 0 0,1 1-1 0 0,-1 0 1 0 0,1 1 0 0 0,0-1 0 0 0,-1 0 0 0 0,1 1 0 0 0,0 0 0 0 0,0 0 0 0 0,0 0 0 0 0,0 0-1 0 0,0 0 1 0 0,-3 4 0 0 0,5-5-237 0 0,0 0 0 0 0,1 0 1 0 0,-1 0-1 0 0,0 0 0 0 0,1 0 0 0 0,-1 0 0 0 0,1 1 0 0 0,0-1 1 0 0,-1 0-1 0 0,1 0 0 0 0,0 0 0 0 0,0 0 0 0 0,0 1 0 0 0,-1-1 0 0 0,1 0 1 0 0,0 0-1 0 0,1 0 0 0 0,-1 0 0 0 0,0 1 0 0 0,1 1 0 0 0,0-1 65 0 0,0 0 0 0 0,0 1-1 0 0,0-1 1 0 0,1 0 0 0 0,-1 0-1 0 0,1-1 1 0 0,-1 1 0 0 0,1 0-1 0 0,0 0 1 0 0,0-1 0 0 0,0 1-1 0 0,0-1 1 0 0,0 1 0 0 0,2 0-1 0 0,-2-1 57 0 0,-1 0 0 0 0,1-1-1 0 0,-1 1 1 0 0,1 0 0 0 0,0-1-1 0 0,-1 0 1 0 0,1 1-1 0 0,0-1 1 0 0,-1 0 0 0 0,1 0-1 0 0,0 0 1 0 0,-1 0 0 0 0,1 0-1 0 0,0 0 1 0 0,-1 0 0 0 0,1 0-1 0 0,0-1 1 0 0,-1 1 0 0 0,1-1-1 0 0,0 1 1 0 0,-1-1-1 0 0,1 0 1 0 0,-1 0 0 0 0,1 1-1 0 0,-1-1 1 0 0,0 0 0 0 0,1 0-1 0 0,-1-1 1 0 0,0 1 0 0 0,0 0-1 0 0,0 0 1 0 0,1 0 0 0 0,-1-1-1 0 0,0 1 1 0 0,-1-1 0 0 0,1 1-1 0 0,1-3 1 0 0,1-1-78 0 0,0-1 0 0 0,0 1-1 0 0,-1-1 1 0 0,0 0 0 0 0,0 1 0 0 0,0-1 0 0 0,-1 0 0 0 0,0 0-1 0 0,1-10 1 0 0,-3 16-167 0 0,1 0-1 0 0,0 0 0 0 0,0 0 0 0 0,0-1 1 0 0,-1 1-1 0 0,1 0 0 0 0,0 0 1 0 0,0 0-1 0 0,-1-1 0 0 0,1 1 0 0 0,0 0 1 0 0,0 0-1 0 0,-1 0 0 0 0,1 0 1 0 0,0 0-1 0 0,0 0 0 0 0,-1 0 1 0 0,1 0-1 0 0,0 0 0 0 0,-1 0 0 0 0,1 0 1 0 0,0 0-1 0 0,-1 0 0 0 0,1 0 1 0 0,0 0-1 0 0,0 0 0 0 0,-1 0 0 0 0,1 0 1 0 0,0 0-1 0 0,0 0 0 0 0,-1 0 1 0 0,1 0-1 0 0,0 1 0 0 0,0-1 1 0 0,-1 0-1 0 0,1 0 0 0 0,0 0 0 0 0,0 0 1 0 0,-1 1-1 0 0,1-1 0 0 0,0 0 1 0 0,0 0-1 0 0,0 1 0 0 0,-1-1 0 0 0,1 0 1 0 0,0 0-1 0 0,0 1 0 0 0,0-1 1 0 0,0 0-1 0 0,0 1 0 0 0,-17 13-3333 0 0,15-12 1920 0 0,-5 4-1781 0 0</inkml:trace>
  <inkml:trace contextRef="#ctx0" brushRef="#br0" timeOffset="1">1 213 6601 0 0,'11'1'3941'0'0,"13"-1"-2343"0"0,38-19 134 0 0,4-1-1823 0 0,-22 7-3157 0 0,-32 11 1271 0 0,3-2-3666 0 0,-14 4 2738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50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 6169 0 0,'-2'1'142'0'0,"-1"1"0"0"0,1-1 0 0 0,0 1-1 0 0,0 0 1 0 0,0 0 0 0 0,0 0 0 0 0,0 0-1 0 0,0 0 1 0 0,0 0 0 0 0,1 1 0 0 0,-1-1-1 0 0,1 1 1 0 0,0-1 0 0 0,0 1 0 0 0,0-1-1 0 0,0 1 1 0 0,0 0 0 0 0,0-1 0 0 0,1 1-1 0 0,-1 5 1 0 0,-9 22 99 0 0,10-29-209 0 0,0-1 0 0 0,-1 0 0 0 0,1 1 0 0 0,0-1 0 0 0,0 1 0 0 0,-1-1 0 0 0,1 1 0 0 0,0-1 0 0 0,0 1 0 0 0,0 0 0 0 0,-1-1 0 0 0,1 1 0 0 0,0-1 0 0 0,0 1 0 0 0,0-1-1 0 0,0 1 1 0 0,0-1 0 0 0,0 1 0 0 0,0 0 0 0 0,0-1 0 0 0,0 1 0 0 0,1-1 0 0 0,-1 1 0 0 0,0-1 0 0 0,0 1 0 0 0,0-1 0 0 0,1 1 0 0 0,-1-1 0 0 0,0 1 0 0 0,1-1 0 0 0,-1 1 0 0 0,0-1 0 0 0,1 1 0 0 0,-1-1-1 0 0,0 0 1 0 0,1 1 0 0 0,-1-1 0 0 0,1 0 0 0 0,-1 1 0 0 0,1-1 0 0 0,29 5 2034 0 0,20-2 334 0 0,-37-1-2111 0 0,1-1 0 0 0,-1-1 0 0 0,25-2 0 0 0,-32 2-938 0 0,16-6-8461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51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6473 0 0,'0'0'130'0'0,"0"0"0"0"0,0 0 0 0 0,0 0 0 0 0,0 0-1 0 0,0 0 1 0 0,0 0 0 0 0,0 0 0 0 0,0 1 0 0 0,0-1-1 0 0,0 0 1 0 0,0 0 0 0 0,0 0 0 0 0,0 0 0 0 0,0 0 0 0 0,0 0-1 0 0,0 0 1 0 0,0 0 0 0 0,-1 1 1557 0 0,1-1-1557 0 0,0 0 0 0 0,0 1 0 0 0,0-1 0 0 0,0 0-1 0 0,0 0 1 0 0,0 0 0 0 0,0 0 0 0 0,0 0 0 0 0,-1 0 0 0 0,1 0-1 0 0,0 0 1 0 0,0 0 0 0 0,0 0 0 0 0,0 0 0 0 0,0 0-1 0 0,0 0 1 0 0,0 0 0 0 0,0 0 0 0 0,0 0 0 0 0,-1 0-1 0 0,1 0 1 0 0,0 0 0 0 0,0 0 0 0 0,0 0 0 0 0,0 0-1 0 0,0 0 1 0 0,0-1 0 0 0,0 1 0 0 0,-2 18 1383 0 0,1 20-1810 0 0,7 8 810 0 0,0-3-4313 0 0,-10-39-4323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2:07:51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3825 0 0,'1'-1'468'0'0,"0"0"0"0"0,0 0 0 0 0,0 0 0 0 0,0 0 0 0 0,0 0 0 0 0,0 0 0 0 0,0 1 0 0 0,1-1 0 0 0,-1 0 0 0 0,0 0 0 0 0,0 1 0 0 0,1-1 0 0 0,-1 1 1 0 0,0-1-1 0 0,2 1 0 0 0,42-15 574 0 0,-15 4-719 0 0,-24 8-220 0 0,1 1 0 0 0,-1-1 0 0 0,0 1 0 0 0,0 1-1 0 0,1-1 1 0 0,10 0 0 0 0,-17 6 25 0 0,1 1 0 0 0,-1 0 0 0 0,0-1 1 0 0,-1 1-1 0 0,1 0 0 0 0,-1-1 0 0 0,-2 10 0 0 0,-40 228 3520 0 0,42-235-3521 0 0,-1 15 237 0 0,0 0 1 0 0,2 0-1 0 0,0-1 1 0 0,2 1-1 0 0,5 28 1 0 0,-6-31-415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33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24 2921 0 0,'0'0'204'0'0,"0"0"0"0"0,0 0 0 0 0,-1-1 1 0 0,1 1-1 0 0,0 0 0 0 0,0 0 0 0 0,-1-1 1 0 0,1 1-1 0 0,0 0 0 0 0,0 0 0 0 0,0-1 1 0 0,0 1-1 0 0,0 0 0 0 0,-1 0 0 0 0,1-1 1 0 0,0 1-1 0 0,0 0 0 0 0,0 0 0 0 0,0-1 1 0 0,0 1-1 0 0,0 0 0 0 0,0-1 0 0 0,0 1 0 0 0,0 0 1 0 0,0-1-1 0 0,0 1 0 0 0,0 0 0 0 0,0 0 1 0 0,0-1-1 0 0,0 1 0 0 0,0 0 0 0 0,1-1 1 0 0,-1 1-1 0 0,0 0 0 0 0,0 0 0 0 0,0-1 1 0 0,0 1-1 0 0,0 0 0 0 0,1 0 0 0 0,-1-1 1 0 0,0 1-1 0 0,0 0 0 0 0,1 0 0 0 0,-1 0 1 0 0,0-1-1 0 0,20-6 2187 0 0,22 2-2007 0 0,-41 5-361 0 0,1 0-1 0 0,-1 0 1 0 0,0 0-1 0 0,1 0 1 0 0,-1 0-1 0 0,0 1 1 0 0,0-1-1 0 0,1 0 1 0 0,-1 1-1 0 0,0-1 1 0 0,0 1-1 0 0,0-1 1 0 0,1 1-1 0 0,-1 0 1 0 0,0-1-1 0 0,0 1 1 0 0,0 0-1 0 0,0 0 1 0 0,0 0-1 0 0,0 0 1 0 0,0 0-1 0 0,-1 0 1 0 0,1 0-1 0 0,0 0 1 0 0,0 0-1 0 0,0 2 1 0 0,0-1 9 0 0,0 1 1 0 0,0 0 0 0 0,-1 1-1 0 0,1-1 1 0 0,-1 0-1 0 0,0 0 1 0 0,0 0-1 0 0,0 0 1 0 0,0 0 0 0 0,-1 6-1 0 0,-1-1 28 0 0,0 0 0 0 0,0 0 0 0 0,-1 0-1 0 0,0-1 1 0 0,0 1 0 0 0,-1-1 0 0 0,0 0 0 0 0,-5 8 0 0 0,4-9-18 0 0,-1 0 0 0 0,0-1 0 0 0,0 1 0 0 0,0-1 0 0 0,-1-1 0 0 0,0 1 0 0 0,0-1 0 0 0,0 0 0 0 0,0 0 0 0 0,-1-1 0 0 0,0 0 0 0 0,-11 2 0 0 0,19-5-17 0 0,0 0-1 0 0,-1 0 0 0 0,1 0 1 0 0,0 0-1 0 0,-1 0 0 0 0,1 0 1 0 0,0 0-1 0 0,0 0 1 0 0,-1-1-1 0 0,1 1 0 0 0,0 0 1 0 0,-1 0-1 0 0,1 0 0 0 0,0-1 1 0 0,0 1-1 0 0,0 0 0 0 0,-1 0 1 0 0,1 0-1 0 0,0-1 0 0 0,0 1 1 0 0,0 0-1 0 0,0 0 0 0 0,-1-1 1 0 0,1 1-1 0 0,0 0 1 0 0,0-1-1 0 0,0 1 0 0 0,0 0 1 0 0,0 0-1 0 0,0-1 0 0 0,0 1 1 0 0,0 0-1 0 0,0-1 0 0 0,0 1 1 0 0,0 0-1 0 0,0-1 0 0 0,0 1 1 0 0,0 0-1 0 0,0 0 0 0 0,0-1 1 0 0,0 1-1 0 0,0 0 1 0 0,0-1-1 0 0,1 1 0 0 0,-1 0 1 0 0,0 0-1 0 0,0-1 0 0 0,0 0 1 0 0,1 1-1 0 0,-1-1 0 0 0,0 0 1 0 0,1 1-1 0 0,-1-1 0 0 0,0 1 1 0 0,1-1-1 0 0,-1 0 0 0 0,1 1 1 0 0,-1-1-1 0 0,1 1 0 0 0,-1-1 1 0 0,1 1-1 0 0,0 0 0 0 0,-1-1 1 0 0,1 1-1 0 0,0 0 0 0 0,-1-1 1 0 0,1 1-1 0 0,0 0 0 0 0,-1 0 1 0 0,1-1-1 0 0,0 1 0 0 0,-1 0 1 0 0,2 0-1 0 0,68 2-8 0 0,-40 1-21 0 0,1-3 1 0 0,42-3 0 0 0,-49 6 240 0 0,-7-1-2647 0 0,-5-13-7239 0 0,-9 6 3224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41 1056 0 0,'-1'0'327'0'0,"1"0"-1"0"0,0 0 0 0 0,0 0 1 0 0,-1 0-1 0 0,1 1 1 0 0,0-1-1 0 0,0 0 1 0 0,-1 0-1 0 0,1 0 0 0 0,0 0 1 0 0,0 0-1 0 0,-1 0 1 0 0,1 0-1 0 0,0 0 1 0 0,-1 0-1 0 0,1 0 0 0 0,0 0 1 0 0,0 0-1 0 0,-1-1 1 0 0,1 1-1 0 0,0 0 0 0 0,0 0 1 0 0,-1 0-1 0 0,1 0 1 0 0,0 0-1 0 0,0 0 1 0 0,-1-1-1 0 0,1 1 0 0 0,0 0 1 0 0,0 0-1 0 0,0 0 1 0 0,-1-1-1 0 0,1 1 1 0 0,0 0-1 0 0,0 0 0 0 0,0-1 1 0 0,0 1-1 0 0,0 0 1 0 0,0 0-1 0 0,-1-1 0 0 0,1 1 1 0 0,11-10 3294 0 0,23-8-3187 0 0,-33 17-429 0 0,1 0 0 0 0,0 0-1 0 0,-1 0 1 0 0,1 0-1 0 0,0 1 1 0 0,0-1 0 0 0,0 0-1 0 0,-1 1 1 0 0,1-1 0 0 0,0 1-1 0 0,0 0 1 0 0,0 0-1 0 0,0 0 1 0 0,0 0 0 0 0,0 0-1 0 0,0 0 1 0 0,-1 0 0 0 0,1 1-1 0 0,0-1 1 0 0,0 0-1 0 0,0 1 1 0 0,0 0 0 0 0,-1-1-1 0 0,1 1 1 0 0,0 0-1 0 0,-1 0 1 0 0,1 0 0 0 0,0 0-1 0 0,-1 0 1 0 0,1 1 0 0 0,-1-1-1 0 0,0 0 1 0 0,1 1-1 0 0,0 1 1 0 0,-1 0-12 0 0,1 1 0 0 0,-1-1 0 0 0,-1 0 0 0 0,1 1 0 0 0,0-1-1 0 0,-1 0 1 0 0,0 1 0 0 0,1-1 0 0 0,-1 1 0 0 0,-1-1 0 0 0,1 1 0 0 0,0-1 0 0 0,-1 1 0 0 0,0-1-1 0 0,0 0 1 0 0,0 0 0 0 0,0 1 0 0 0,-3 3 0 0 0,-3 6-57 0 0,0 0 1 0 0,-1-1-1 0 0,-1 0 0 0 0,0-1 0 0 0,-1 0 1 0 0,-20 19-1 0 0,13-13 22 0 0,24-24 52 0 0,2-3-17 0 0,0 1 1 0 0,1 0-1 0 0,0 1 1 0 0,18-11-1 0 0,-25 17 3 0 0,0 0-1 0 0,0 1 0 0 0,1-1 0 0 0,-1 1 0 0 0,0 0 1 0 0,1 0-1 0 0,-1 0 0 0 0,0 1 0 0 0,1-1 1 0 0,-1 1-1 0 0,1-1 0 0 0,-1 1 0 0 0,1 1 0 0 0,-1-1 1 0 0,1 0-1 0 0,-1 1 0 0 0,1 0 0 0 0,-1-1 0 0 0,0 1 1 0 0,1 1-1 0 0,-1-1 0 0 0,0 0 0 0 0,4 3 1 0 0,-6-2-2 0 0,0-1 1 0 0,0 0 0 0 0,0 1-1 0 0,0-1 1 0 0,0 1 0 0 0,0 0 0 0 0,-1-1-1 0 0,1 1 1 0 0,-1 0 0 0 0,1-1 0 0 0,-1 1-1 0 0,0 0 1 0 0,1-1 0 0 0,-1 1-1 0 0,0 0 1 0 0,0 0 0 0 0,0-1 0 0 0,-1 1-1 0 0,1 0 1 0 0,0 0 0 0 0,-1-1 0 0 0,1 1-1 0 0,-2 2 1 0 0,-12 41 16 0 0,14-45-11 0 0,-7 22 8 0 0,3-12 19 0 0,1 0 0 0 0,-1 0 1 0 0,0 0-1 0 0,-1 0 0 0 0,-1 0 1 0 0,1-1-1 0 0,-9 10 0 0 0,16-22-1867 0 0,13-16-8876 0 0,-11 13 4947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4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2 544 0 0,'-13'-1'8291'0'0,"-3"11"-4950"0"0,-11 19-2181 0 0,24-25-666 0 0,-13 12-145 0 0,0-2 1 0 0,0 0-1 0 0,-1-1 1 0 0,-23 14-1 0 0,-12 8 1091 0 0,122-44 144 0 0,-23 8-1636 0 0,-24 0 33 0 0,0 1 0 0 0,0 1 1 0 0,0 0-1 0 0,0 2 1 0 0,23 6-1 0 0,-22-9-892 0 0,-17-5-3421 0 0,-11-4-6890 0 0,3 8 9258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45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3297 0 0,'0'0'141'0'0,"0"0"0"0"0,0 0 0 0 0,-1 0 0 0 0,1 0 0 0 0,0 0 1 0 0,0 0-1 0 0,0 0 0 0 0,-1 0 0 0 0,1 0 0 0 0,0 0 0 0 0,0-1 0 0 0,0 1 0 0 0,-1 0 1 0 0,1 0-1 0 0,0 0 0 0 0,0 0 0 0 0,0 0 0 0 0,-1 0 0 0 0,1 1 0 0 0,0-1 1 0 0,0 0-1 0 0,-1 0 0 0 0,1 0 0 0 0,0 0 0 0 0,0 0 0 0 0,0 0 0 0 0,0 0 1 0 0,-1 0-1 0 0,1 0 0 0 0,0 1 0 0 0,0-1 0 0 0,0 0 0 0 0,0 0 0 0 0,-1 0 0 0 0,1 0 1 0 0,0 0-1 0 0,0 1 0 0 0,0-1 0 0 0,0 0 0 0 0,0 0 0 0 0,0 0 0 0 0,-1 1 1 0 0,1-1-1 0 0,0 0 0 0 0,0 0 0 0 0,0 0 0 0 0,0 1 0 0 0,0-1 0 0 0,0 0 0 0 0,0 1 1 0 0,-6 20 1757 0 0,1 22-1113 0 0,12 74 1284 0 0,-3-80-1230 0 0,-2-1 0 0 0,-3 62 0 0 0,-4-72-668 0 0,3-21-3916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46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2224 0 0,'0'0'331'0'0,"-1"0"0"0"0,1 0 0 0 0,-1 0-1 0 0,1 0 1 0 0,-1 0 0 0 0,1 0-1 0 0,-1 0 1 0 0,1 0 0 0 0,-1 1-1 0 0,1-1 1 0 0,-1 0 0 0 0,1 0 0 0 0,-1 0-1 0 0,1 0 1 0 0,0 1 0 0 0,-1-1-1 0 0,1 0 1 0 0,-1 1 0 0 0,1-1-1 0 0,0 0 1 0 0,-1 0 0 0 0,1 1-1 0 0,0-1 1 0 0,-1 1 0 0 0,1-1 0 0 0,0 0-1 0 0,0 1 1 0 0,-1-1 0 0 0,1 1-1 0 0,0-1 1 0 0,0 1 0 0 0,0-1-1 0 0,-1 1 1 0 0,-10 30 2329 0 0,-3 37-3169 0 0,13-64 1073 0 0,-8 29-31 0 0,7-27-380 0 0,0 1 1 0 0,0 0 0 0 0,0 0 0 0 0,1 0-1 0 0,0 0 1 0 0,0 0 0 0 0,1 1 0 0 0,-1-1-1 0 0,2 8 1 0 0,2-19-134 0 0,0 1 1 0 0,0-1-1 0 0,0 1 0 0 0,0 0 0 0 0,0 0 0 0 0,1 0 0 0 0,-1 0 1 0 0,1 1-1 0 0,0 0 0 0 0,4-3 0 0 0,4-3 2 0 0,-10 6-24 0 0,0 0 1 0 0,1 0-1 0 0,-1 0 0 0 0,0 1 0 0 0,0-1 0 0 0,1 1 1 0 0,-1-1-1 0 0,1 1 0 0 0,-1 0 0 0 0,1 0 0 0 0,-1 0 0 0 0,1 1 1 0 0,0-1-1 0 0,-1 1 0 0 0,1-1 0 0 0,0 1 0 0 0,0 0 0 0 0,-1 0 1 0 0,1 0-1 0 0,4 1 0 0 0,-6 0 0 0 0,1 0 0 0 0,-1 0 1 0 0,1 0-1 0 0,-1 0 0 0 0,1 0 0 0 0,-1 1 1 0 0,0-1-1 0 0,0 0 0 0 0,1 1 0 0 0,-1-1 0 0 0,0 1 1 0 0,0 0-1 0 0,-1-1 0 0 0,1 1 0 0 0,0 0 1 0 0,0 0-1 0 0,-1-1 0 0 0,1 1 0 0 0,-1 0 0 0 0,0 0 1 0 0,1 0-1 0 0,-1 0 0 0 0,0-1 0 0 0,0 1 1 0 0,0 0-1 0 0,0 0 0 0 0,-1 0 0 0 0,1 0 0 0 0,0 0 1 0 0,-2 2-1 0 0,-1 18 102 0 0,-2 1 0 0 0,-11 34 0 0 0,14-53-560 0 0,2-7-3130 0 0,1-6-4276 0 0,0 4 1582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0:03.87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 0,'0'619'0'0,"0"323"0"0,0 14 0 0,0-322 0 0,0 556 0 0,0-1189 0 0,0-1 0 0,0 1 0 0,0 25 0 0,0-44 0 0,0 11 0 0,0 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6:47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49 6313 0 0,'-1'0'152'0'0,"1"0"1"0"0,0 0-1 0 0,0 0 0 0 0,-1 0 0 0 0,1 0 0 0 0,0 0 0 0 0,0-1 0 0 0,0 1 1 0 0,-1 0-1 0 0,1 0 0 0 0,0 0 0 0 0,0 0 0 0 0,0 0 0 0 0,-1-1 0 0 0,1 1 0 0 0,0 0 1 0 0,0 0-1 0 0,0 0 0 0 0,0 0 0 0 0,0-1 0 0 0,0 1 0 0 0,-1 0 0 0 0,1 0 0 0 0,0-1 1 0 0,0 1-1 0 0,0 0 0 0 0,0 0 0 0 0,0 0 0 0 0,0-1 0 0 0,0 1 0 0 0,0 0 0 0 0,0 0 1 0 0,0-1-1 0 0,0 1 0 0 0,0 0 0 0 0,0 0 0 0 0,0 0 0 0 0,0-1 0 0 0,0 1 0 0 0,0 0 1 0 0,0 0-1 0 0,0-1 0 0 0,1 1 0 0 0,-1 0 0 0 0,0 0 0 0 0,0-1 0 0 0,14-8 2981 0 0,18-1-1436 0 0,68 5-1282 0 0,-68 0-3512 0 0,2-3-4412 0 0,-24 5 623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8:23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0 200 8 0 0,'13'-6'5800'0'0,"8"-16"-3211"0"0,-5 7-1560 0 0,-3 5-826 0 0,1 1 0 0 0,0 1 1 0 0,0 0-1 0 0,1 1 0 0 0,0 1 0 0 0,0 0 0 0 0,31-6 0 0 0,-37 10-189 0 0,1 1 0 0 0,-1 0 0 0 0,1 0 0 0 0,-1 1 0 0 0,1 1 0 0 0,-1-1 0 0 0,1 2 0 0 0,-1-1 0 0 0,1 1 0 0 0,-1 1 0 0 0,0 0 0 0 0,0 0 0 0 0,0 0 0 0 0,14 9 0 0 0,-4-1-83 0 0,0 1 207 0 0,0-1 0 0 0,42 16 0 0 0,-54-25-50 0 0,1 0 0 0 0,0 0 0 0 0,0-1 0 0 0,-1 0 0 0 0,1 0 0 0 0,0 0 0 0 0,0-1 0 0 0,0-1 0 0 0,0 1 0 0 0,0-1-1 0 0,0-1 1 0 0,8-2 0 0 0,33-12 431 0 0,60-30 0 0 0,-79 31-316 0 0,1 2-1 0 0,0 1 1 0 0,1 2 0 0 0,0 0 0 0 0,58-8-1 0 0,-74 18-200 0 0,-1 1-1 0 0,0 1 1 0 0,0 0-1 0 0,0 1 0 0 0,0 0 1 0 0,0 2-1 0 0,-1-1 1 0 0,0 2-1 0 0,25 13 1 0 0,-13-8 18 0 0,46 15 1 0 0,-63-24 27 0 0,0 0 1 0 0,0 0-1 0 0,0-1 1 0 0,0 0-1 0 0,0-1 0 0 0,0 0 1 0 0,1 0-1 0 0,-1-1 1 0 0,12-3-1 0 0,130-35 369 0 0,60-13-86 0 0,-193 49-325 0 0,0 1 0 0 0,0 0-1 0 0,1 2 1 0 0,-1 0 0 0 0,0 1-1 0 0,0 1 1 0 0,0 1-1 0 0,0 0 1 0 0,0 2 0 0 0,0 0-1 0 0,-1 0 1 0 0,0 2 0 0 0,23 12-1 0 0,-23-10 19 0 0,1-1-1 0 0,0-1 1 0 0,0 0-1 0 0,0-2 1 0 0,1 0 0 0 0,0-1-1 0 0,0 0 1 0 0,1-2-1 0 0,-1 0 1 0 0,0-2-1 0 0,1 0 1 0 0,-1-1-1 0 0,0 0 1 0 0,1-2 0 0 0,-1 0-1 0 0,0-2 1 0 0,34-12-1 0 0,-25 6 20 0 0,7-4 8 0 0,0 2-1 0 0,69-16 0 0 0,-91 27-55 0 0,0 0 0 0 0,1 1 0 0 0,-1 1 0 0 0,0 0 0 0 0,1 1 0 0 0,-1 0 0 0 0,0 1 0 0 0,0 0 0 0 0,0 1 0 0 0,0 1 0 0 0,23 9 0 0 0,10 7 89 0 0,77 21 0 0 0,-100-35-55 0 0,1-1 0 0 0,1-1 0 0 0,-1-1 0 0 0,0-2 0 0 0,34-1 0 0 0,-11-4 162 0 0,-1-3-1 0 0,0-1 0 0 0,0-2 0 0 0,49-19 0 0 0,-71 21-172 0 0,0 1 1 0 0,1 1-1 0 0,-1 1 0 0 0,1 2 0 0 0,0 0 0 0 0,0 1 0 0 0,0 2 0 0 0,0 0 0 0 0,1 2 1 0 0,-1 1-1 0 0,-1 0 0 0 0,1 2 0 0 0,0 1 0 0 0,30 12 0 0 0,-11 0-9 0 0,1-3-1 0 0,68 15 0 0 0,-89-26 49 0 0,1-1-1 0 0,-1-1 1 0 0,1 0 0 0 0,-1-2-1 0 0,1-1 1 0 0,39-7 0 0 0,92-33 243 0 0,-112 27-140 0 0,1 2 0 0 0,88-12 0 0 0,-114 23-153 0 0,1 2 1 0 0,-1 0-1 0 0,0 1 0 0 0,1 1 1 0 0,-1 1-1 0 0,0 1 1 0 0,0 0-1 0 0,-1 1 0 0 0,0 1 1 0 0,25 14-1 0 0,-30-16 13 0 0,0 0 1 0 0,1 0-1 0 0,-1-2 0 0 0,1 1 1 0 0,0-2-1 0 0,0 0 0 0 0,0-1 0 0 0,0 0 1 0 0,0-1-1 0 0,0 0 0 0 0,27-5 0 0 0,2-5 218 0 0,0-1-1 0 0,58-24 0 0 0,-29 10 7 0 0,-51 18-241 0 0,2 1 0 0 0,-1 1 0 0 0,0 2-1 0 0,1 0 1 0 0,0 1 0 0 0,0 1 0 0 0,-1 1 0 0 0,1 1 0 0 0,0 2-1 0 0,-1 0 1 0 0,1 1 0 0 0,-1 1 0 0 0,0 1 0 0 0,0 1 0 0 0,41 20-1 0 0,-41-17 6 0 0,1-1-1 0 0,0-2 0 0 0,0 0 0 0 0,1-1 0 0 0,0-1 0 0 0,0-1 0 0 0,0-1 0 0 0,49-1 1 0 0,-56-6 42 0 0,1 0 1 0 0,0 0-1 0 0,28-13 1 0 0,14-3 1 0 0,-14 7-28 0 0,0 3 0 0 0,81-8 1 0 0,-107 17-30 0 0,-1 1 0 0 0,1 1 0 0 0,-1 0 1 0 0,0 2-1 0 0,0 0 0 0 0,0 1 1 0 0,0 1-1 0 0,0 1 0 0 0,26 12 1 0 0,-24-9 12 0 0,1 0 0 0 0,0-2 0 0 0,1 0 0 0 0,0-2 0 0 0,0 0 0 0 0,0-2 0 0 0,37 2 0 0 0,-24-6 46 0 0,0-1 0 0 0,0-1-1 0 0,0-2 1 0 0,42-12 0 0 0,-69 15-34 0 0,22-7 50 0 0,1 2 0 0 0,45-3-1 0 0,-65 9-70 0 0,0 1 0 0 0,-1 0-1 0 0,1 1 1 0 0,0 1 0 0 0,-1 0-1 0 0,1 0 1 0 0,-1 2 0 0 0,1-1-1 0 0,-1 1 1 0 0,13 7 0 0 0,-1 2 11 0 0,1-2 0 0 0,1 0 0 0 0,-1-1 0 0 0,2-2 0 0 0,-1 0 1 0 0,1-2-1 0 0,0-1 0 0 0,0-1 0 0 0,40 1 0 0 0,-52-6 12 0 0,-1-1 0 0 0,1 0-1 0 0,-1-1 1 0 0,0 0 0 0 0,0-1 0 0 0,0-1 0 0 0,0 0 0 0 0,-1-1-1 0 0,18-10 1 0 0,-10 5 13 0 0,1 2 1 0 0,25-9-1 0 0,-26 12-32 0 0,0 2-1 0 0,0 0 1 0 0,0 1 0 0 0,1 1-1 0 0,-1 1 1 0 0,1 1 0 0 0,-1 0-1 0 0,0 2 1 0 0,1 0 0 0 0,-1 2-1 0 0,0 0 1 0 0,0 1 0 0 0,-1 1-1 0 0,1 1 1 0 0,23 12 0 0 0,-22-10-3 0 0,0 0-1 0 0,1-1 1 0 0,0-2 0 0 0,38 7 0 0 0,-49-11 9 0 0,0-1 0 0 0,0 0 0 0 0,0-1 1 0 0,0-1-1 0 0,0 1 0 0 0,0-2 0 0 0,-1 1 0 0 0,1-1 1 0 0,0-1-1 0 0,-1 0 0 0 0,19-9 0 0 0,23-15 40 0 0,-33 15-16 0 0,0 2-1 0 0,0 0 0 0 0,1 1 0 0 0,0 1 0 0 0,1 1 1 0 0,0 1-1 0 0,23-4 0 0 0,-26 9-29 0 0,0 0-1 0 0,0 1 1 0 0,0 1 0 0 0,0 0 0 0 0,0 2 0 0 0,0 0-1 0 0,0 1 1 0 0,-1 1 0 0 0,0 0 0 0 0,30 14 0 0 0,-37-14 0 0 0,-1-1 1 0 0,1-1-1 0 0,-1 0 1 0 0,1 0-1 0 0,0 0 1 0 0,1-2-1 0 0,-1 1 1 0 0,0-1 0 0 0,0-1-1 0 0,0 0 1 0 0,1 0-1 0 0,-1-1 1 0 0,17-3-1 0 0,-10 0 32 0 0,0-2 0 0 0,-1 1 0 0 0,1-2-1 0 0,-1 0 1 0 0,-1-1 0 0 0,1-1 0 0 0,17-13 0 0 0,-25 17-38 0 0,1-1 1 0 0,0 1-1 0 0,0 1 0 0 0,0 0 1 0 0,0 0-1 0 0,1 0 1 0 0,0 1-1 0 0,0 1 1 0 0,0 0-1 0 0,0 0 1 0 0,15 0-1 0 0,-17 2 2 0 0,-1 0-1 0 0,0 1 0 0 0,0 0 1 0 0,1 0-1 0 0,-1 1 0 0 0,0-1 1 0 0,0 2-1 0 0,0-1 0 0 0,-1 1 1 0 0,1 0-1 0 0,0 0 0 0 0,-1 1 1 0 0,0 0-1 0 0,0 0 0 0 0,0 0 1 0 0,9 9-1 0 0,-8-5 2 0 0,1-1-1 0 0,0 0 1 0 0,1 0-1 0 0,0-1 1 0 0,0 0 0 0 0,1 0-1 0 0,-1-1 1 0 0,20 7-1 0 0,-23-10 4 0 0,-1 0-1 0 0,1-1 0 0 0,0 0 0 0 0,0 0 0 0 0,0-1 1 0 0,0 0-1 0 0,0 0 0 0 0,0 0 0 0 0,0-1 0 0 0,0 0 1 0 0,0 0-1 0 0,0 0 0 0 0,-1-1 0 0 0,1 0 0 0 0,0 0 1 0 0,-1 0-1 0 0,9-5 0 0 0,0-1 2 0 0,-1 1 0 0 0,2 0-1 0 0,-1 1 1 0 0,1 1 0 0 0,0 0 0 0 0,0 1 0 0 0,0 1 0 0 0,24-3 0 0 0,-19 13-2692 0 0,-12 5-8195 0 0,-8-7 3606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39:48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78 8 0 0,'12'-7'9662'0'0,"8"-11"-6959"0"0,31-23-2667 0 0,-48 40-30 0 0,0 0-1 0 0,0 0 1 0 0,0 0 0 0 0,1 0-1 0 0,-1 0 1 0 0,0 1-1 0 0,1 0 1 0 0,-1-1-1 0 0,1 1 1 0 0,-1 0-1 0 0,0 1 1 0 0,1-1-1 0 0,-1 1 1 0 0,5 1-1 0 0,49 19 24 0 0,-47-16 34 0 0,1 0 0 0 0,-1-1 0 0 0,1-1 0 0 0,12 3 0 0 0,-11-3 117 0 0,1-2 1 0 0,-1 0-1 0 0,1-1 1 0 0,0 0-1 0 0,-1 0 0 0 0,1-2 1 0 0,-1 1-1 0 0,0-2 1 0 0,1 0-1 0 0,21-8 1 0 0,-14 4-41 0 0,-3 0-8 0 0,-1 1 1 0 0,1 0 0 0 0,28-4-1 0 0,-37 10-122 0 0,0-1 0 0 0,0 1-1 0 0,0 0 1 0 0,-1 1 0 0 0,1 0 0 0 0,0 0 0 0 0,0 1-1 0 0,-1 0 1 0 0,1 0 0 0 0,0 1 0 0 0,7 4 0 0 0,8 3 27 0 0,0 0 0 0 0,1-2 0 0 0,47 11 0 0 0,-57-17 89 0 0,0-1-1 0 0,-1 0 1 0 0,1-1 0 0 0,0 0 0 0 0,0-1 0 0 0,-1 0-1 0 0,1-1 1 0 0,24-8 0 0 0,24-11 535 0 0,-41 12-539 0 0,0 2 0 0 0,0 1 0 0 0,28-5 0 0 0,-41 10-127 0 0,-1 0 1 0 0,1 1-1 0 0,0 0 0 0 0,0 0 1 0 0,0 1-1 0 0,0 0 1 0 0,0 1-1 0 0,-1-1 0 0 0,1 1 1 0 0,0 1-1 0 0,-1 0 0 0 0,0 0 1 0 0,8 4-1 0 0,30 20 3 0 0,-30-17-2 0 0,0-1 0 0 0,1 0 1 0 0,29 10-1 0 0,-36-16 9 0 0,0-1-1 0 0,1 1 1 0 0,-1-2 0 0 0,1 0-1 0 0,-1 0 1 0 0,1 0 0 0 0,-1-2-1 0 0,1 1 1 0 0,-1-1 0 0 0,11-2-1 0 0,4-3 146 0 0,0-1-1 0 0,32-14 1 0 0,-33 11-53 0 0,-1 2 0 0 0,2 1 1 0 0,29-6-1 0 0,-34 10-94 0 0,1 2-1 0 0,-1 0 0 0 0,1 1 0 0 0,-1 1 1 0 0,1 1-1 0 0,22 5 0 0 0,108 37-77 0 0,-126-37 81 0 0,-8-1 27 0 0,0-1 0 0 0,0-1 0 0 0,1 0 1 0 0,0-1-1 0 0,0-1 0 0 0,0-1 0 0 0,-1 0 0 0 0,1-1 0 0 0,0-1 1 0 0,0-1-1 0 0,0 0 0 0 0,0-1 0 0 0,20-7 0 0 0,26-10 302 0 0,71-21 19 0 0,-115 37-332 0 0,-1 0-1 0 0,1 1 1 0 0,-1 1 0 0 0,1 1-1 0 0,22 2 1 0 0,-31 1-25 0 0,0 0 1 0 0,0 0-1 0 0,0 2 0 0 0,-1-1 1 0 0,1 1-1 0 0,-1 0 0 0 0,0 1 0 0 0,0 0 1 0 0,12 10-1 0 0,-13-9 11 0 0,1 0 0 0 0,0-1 1 0 0,0 0-1 0 0,1 0 0 0 0,-1-1 0 0 0,1 0 0 0 0,0-1 0 0 0,14 3 1 0 0,-15-6 49 0 0,-1-1 0 0 0,1 0 0 0 0,-1 0 1 0 0,1-1-1 0 0,-1 0 0 0 0,0-1 0 0 0,0 0 0 0 0,0 0 1 0 0,0-1-1 0 0,0 0 0 0 0,13-9 0 0 0,-10 6-7 0 0,1 1 0 0 0,0 0 0 0 0,-1 1 0 0 0,19-5 0 0 0,-14 8-41 0 0,1 0 0 0 0,1 2 0 0 0,-1 0 0 0 0,0 1 0 0 0,0 0 0 0 0,0 2 0 0 0,29 7 0 0 0,-29-6 66 0 0,0 0-1 0 0,1-1 0 0 0,0-1 1 0 0,-1-1-1 0 0,1 0 0 0 0,0-1 1 0 0,22-4-1 0 0,8-6 422 0 0,-41 8-6182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39:52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8 0 0,'8'1'7779'0'0,"8"0"-4325"0"0,-6-8-3022 0 0,0 1 0 0 0,0-2 0 0 0,0 0 0 0 0,-1 0 0 0 0,12-13 0 0 0,35-29 327 0 0,-49 45-737 0 0,0 1-1 0 0,1 0 0 0 0,0 0 1 0 0,0 1-1 0 0,0-1 0 0 0,0 2 1 0 0,0-1-1 0 0,1 1 0 0 0,-1 1 0 0 0,1-1 1 0 0,-1 2-1 0 0,1-1 0 0 0,-1 1 1 0 0,1 0-1 0 0,0 1 0 0 0,-1 0 1 0 0,1 0-1 0 0,8 3 0 0 0,5 3-23 0 0,-1 1 0 0 0,0 1 0 0 0,-1 1 0 0 0,0 0 0 0 0,31 23 0 0 0,-40-26 94 0 0,1 0 0 0 0,0-1 0 0 0,0-1 0 0 0,1 0 0 0 0,-1 0 1 0 0,1-1-1 0 0,0-1 0 0 0,0 0 0 0 0,1-1 0 0 0,-1-1 1 0 0,0 0-1 0 0,1 0 0 0 0,-1-1 0 0 0,1-1 0 0 0,-1 0 1 0 0,0-1-1 0 0,1-1 0 0 0,-1 0 0 0 0,0 0 0 0 0,-1-2 0 0 0,1 1 1 0 0,-1-2-1 0 0,18-9 0 0 0,-14 6-58 0 0,0 2-1 0 0,1-1 1 0 0,0 2 0 0 0,0 0-1 0 0,1 1 1 0 0,-1 1-1 0 0,25-2 1 0 0,-30 5-34 0 0,-1 0-1 0 0,0 1 1 0 0,1 1 0 0 0,-1 0 0 0 0,0 0-1 0 0,0 1 1 0 0,0 1 0 0 0,0 0 0 0 0,0 0-1 0 0,0 1 1 0 0,-1 1 0 0 0,19 10-1 0 0,-15-7 56 0 0,-1 1 0 0 0,1-2 0 0 0,0 0 0 0 0,1 0 0 0 0,0-2 0 0 0,0 0 0 0 0,0 0 0 0 0,1-2 0 0 0,-1 0 0 0 0,1 0 0 0 0,0-2 0 0 0,0 0 0 0 0,0 0 0 0 0,-1-2 0 0 0,1 0 0 0 0,0-1 0 0 0,0 0 0 0 0,21-7 0 0 0,61-26 471 0 0,-64 22-465 0 0,0 1 1 0 0,0 1 0 0 0,57-9 0 0 0,-77 18-66 0 0,1 1 0 0 0,0 0-1 0 0,0 1 1 0 0,0 0 0 0 0,0 1 0 0 0,0 1-1 0 0,0 1 1 0 0,0 0 0 0 0,-1 0-1 0 0,1 2 1 0 0,-1 0 0 0 0,0 0 0 0 0,-1 2-1 0 0,15 7 1 0 0,3 4 9 0 0,1-2-1 0 0,1-1 1 0 0,0-2 0 0 0,1-1-1 0 0,43 9 1 0 0,-58-21 81 0 0,-1 1 0 0 0,1-2 0 0 0,-1-1 0 0 0,0 0 0 0 0,1-1-1 0 0,-1-1 1 0 0,0-1 0 0 0,20-8 0 0 0,8 0 23 0 0,-9 2-56 0 0,2 2 0 0 0,-1 2 0 0 0,51-3 0 0 0,-75 9-54 0 0,0 2 0 0 0,1-1 0 0 0,-1 2 0 0 0,0 0 0 0 0,0 1 0 0 0,-1 0 0 0 0,1 1 0 0 0,-1 0 0 0 0,1 1 0 0 0,-1 1 0 0 0,-1 0-1 0 0,20 12 1 0 0,-17-7 1 0 0,1-1-1 0 0,0-1 0 0 0,25 10 0 0 0,-33-16 23 0 0,1 0 0 0 0,0-1 0 0 0,-1-1 0 0 0,1 1 0 0 0,0-1 0 0 0,0-1 0 0 0,0 0 0 0 0,0 0-1 0 0,13-2 1 0 0,31-8 493 0 0,96-31 0 0 0,12-3-252 0 0,-139 40-261 0 0,0 1-1 0 0,0 0 1 0 0,0 2-1 0 0,0 1 1 0 0,32 3-1 0 0,-9 5-30 0 0,72 21 0 0 0,-91-20 41 0 0,0-1 0 0 0,1-1 0 0 0,0-2 0 0 0,0-1 0 0 0,1-1 0 0 0,-1-1 1 0 0,55-3-1 0 0,129-43 354 0 0,-57 10-170 0 0,-132 30-195 0 0,-1 0 0 0 0,1 2-1 0 0,0 1 1 0 0,0 0-1 0 0,0 2 1 0 0,0 1 0 0 0,0 0-1 0 0,37 10 1 0 0,21 13-28 0 0,-58-16 39 0 0,1-2-1 0 0,0 0 1 0 0,34 4 0 0 0,-31-9 69 0 0,0-1 0 0 0,1-1 0 0 0,-1-1 0 0 0,0-1 0 0 0,0-2 0 0 0,35-9-1 0 0,4-6 184 0 0,78-35-1 0 0,-134 50-267 0 0,1 1 0 0 0,0 0 0 0 0,1 0 0 0 0,-1 1 0 0 0,0 1 0 0 0,1 0 0 0 0,-1 0 0 0 0,1 1 0 0 0,-1 0 0 0 0,13 3 0 0 0,-4 0 4 0 0,0 1-1 0 0,0 1 1 0 0,0 1-1 0 0,25 12 1 0 0,-26-11 16 0 0,-1-1-1 0 0,1 0 1 0 0,0-1 0 0 0,0-1 0 0 0,1-1 0 0 0,-1-1 0 0 0,1 0 0 0 0,-1-1-1 0 0,37-4 1 0 0,-30 0 55 0 0,-1-2 0 0 0,0 0 0 0 0,0-2 0 0 0,0-1 0 0 0,-1 0 0 0 0,43-23-1 0 0,-59 27-67 0 0,0 0 0 0 0,0 1 0 0 0,0 0-1 0 0,0 1 1 0 0,1 0 0 0 0,-1 0-1 0 0,1 0 1 0 0,-1 1 0 0 0,1 0-1 0 0,-1 1 1 0 0,1 0 0 0 0,0 0 0 0 0,-1 0-1 0 0,1 1 1 0 0,10 2 0 0 0,1 3-14 0 0,-1 1 0 0 0,0 0 0 0 0,0 2 1 0 0,29 17-1 0 0,-31-16 15 0 0,1-2 1 0 0,-1 0-1 0 0,1-1 0 0 0,0-1 1 0 0,1 0-1 0 0,0-1 1 0 0,0-1-1 0 0,0-1 0 0 0,0-1 1 0 0,0 0-1 0 0,1-1 1 0 0,-1-1-1 0 0,0-1 0 0 0,1 0 1 0 0,-1-2-1 0 0,20-4 1 0 0,39-22 181 0 0,-59 21-186 0 0,0 1 1 0 0,28-7-1 0 0,-39 12-5 0 0,0 1 0 0 0,0 1 0 0 0,-1-1 0 0 0,1 1 0 0 0,0 0 0 0 0,0 0 0 0 0,0 1 0 0 0,-1 0-1 0 0,1 0 1 0 0,0 1 0 0 0,6 2 0 0 0,26 10-17 0 0,-14-4 31 0 0,-1-1 0 0 0,1-2 0 0 0,1 0-1 0 0,-1-2 1 0 0,34 4 0 0 0,-11-9 26 0 0,0-2 1 0 0,93-17-1 0 0,-19 2 80 0 0,-115 17-118 0 0,0 1 0 0 0,0-1-1 0 0,0 1 1 0 0,0 0 0 0 0,0 1-1 0 0,0 0 1 0 0,0 0 0 0 0,-1 0-1 0 0,1 1 1 0 0,-1 0 0 0 0,1 0-1 0 0,-1 0 1 0 0,0 1 0 0 0,10 8-1 0 0,-7-6 0 0 0,0 0 0 0 0,0-1 0 0 0,1 0 0 0 0,-1 0 0 0 0,12 3 0 0 0,-13-7-88 0 0,-1 0 1 0 0,0-1-1 0 0,0 0 1 0 0,1 0-1 0 0,-1-1 1 0 0,0 0-1 0 0,0-1 1 0 0,0 1-1 0 0,13-6 1 0 0,-10 4-1549 0 0,1 0 0 0 0,-1 1 0 0 0,0 0 0 0 0,11 0 1 0 0,-2 3-5161 0 0,-11 1-129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6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8098 0 0,'41'-7'10292'0'0,"-1"-3"-9039"0"0,-6 0-5896 0 0,-4 1-6815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6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 10498 0 0,'13'1'2507'0'0,"22"1"1005"0"0,-9-5-4322 0 0,-5-6-3430 0 0,-3-8-4433 0 0,-17 15 5887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7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5977 0 0,'-2'0'325'0'0,"1"0"0"0"0,-1 0 0 0 0,0 0 0 0 0,0 1 0 0 0,1-1 0 0 0,-1 0 0 0 0,0 1 0 0 0,1-1 0 0 0,-1 1 0 0 0,1 0 0 0 0,-1-1 0 0 0,1 1 0 0 0,-1 0 0 0 0,1 0 0 0 0,-1 0 0 0 0,1 0 0 0 0,0 0 0 0 0,0 0 0 0 0,-1 1 0 0 0,1-1 0 0 0,0 0 0 0 0,0 0 0 0 0,0 1 0 0 0,0-1 0 0 0,0 3 0 0 0,-13 45 1648 0 0,13-43-1676 0 0,0 1 1 0 0,0 0-1 0 0,-1 0 1 0 0,0-1 0 0 0,-4 10-1 0 0,4-14-244 0 0,1 0 0 0 0,-1 1 0 0 0,1-1 0 0 0,0 1 0 0 0,0-1 0 0 0,0 1 0 0 0,1 0 0 0 0,-1-1 0 0 0,0 1 0 0 0,1 0 0 0 0,0-1 0 0 0,0 1-1 0 0,0 0 1 0 0,0 3 0 0 0,0-4-38 0 0,1-1-1 0 0,-1 0 1 0 0,1 0-1 0 0,-1 1 1 0 0,1-1-1 0 0,-1 0 1 0 0,1 0-1 0 0,0 0 1 0 0,-1 0-1 0 0,1 0 1 0 0,0 0-1 0 0,0 0 1 0 0,0 0-1 0 0,0 0 1 0 0,0 0-1 0 0,0 0 1 0 0,0 0-1 0 0,0-1 1 0 0,1 1-1 0 0,-1-1 1 0 0,2 2-1 0 0,0-1-4 0 0,1-1 1 0 0,-1 1-1 0 0,1 0 0 0 0,-1-1 0 0 0,1 0 1 0 0,-1 0-1 0 0,1 0 0 0 0,0 0 0 0 0,-1-1 1 0 0,1 0-1 0 0,-1 1 0 0 0,1-1 0 0 0,-1 0 1 0 0,0 0-1 0 0,1-1 0 0 0,-1 1 0 0 0,0-1 1 0 0,0 0-1 0 0,0 0 0 0 0,4-2 1 0 0,51-47-3082 0 0,-23 14-8892 0 0,-29 31 7491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7.7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0 7162 0 0,'1'2'570'0'0,"0"0"1"0"0,1-1 0 0 0,-1 1-1 0 0,0 0 1 0 0,0 0 0 0 0,0 0-1 0 0,-1 0 1 0 0,1 0 0 0 0,0 0 0 0 0,-1 0-1 0 0,1 1 1 0 0,-1-1 0 0 0,0 0-1 0 0,0 0 1 0 0,0 0 0 0 0,0 3-1 0 0,1 66 189 0 0,2 18-1807 0 0,-2-89 979 0 0,-1 0 0 0 0,0 0-1 0 0,0 0 1 0 0,0 0-1 0 0,0 0 1 0 0,0 0 0 0 0,0 0-1 0 0,1 0 1 0 0,-1 0 0 0 0,0 0-1 0 0,0 0 1 0 0,0 0 0 0 0,0 0-1 0 0,0 0 1 0 0,0 0 0 0 0,1 0-1 0 0,-1 0 1 0 0,0 0 0 0 0,0 0-1 0 0,0 0 1 0 0,0 0 0 0 0,0 0-1 0 0,0 0 1 0 0,1 0 0 0 0,-1 0-1 0 0,0 0 1 0 0,0 0 0 0 0,0 0-1 0 0,0 0 1 0 0,0 0-1 0 0,0 1 1 0 0,0-1 0 0 0,1 0-1 0 0,-1 0 1 0 0,0 0 0 0 0,0 0-1 0 0,0 0 1 0 0,0 0 0 0 0,0 0-1 0 0,0 1 1 0 0,0-1 0 0 0,0 0-1 0 0,0 0 1 0 0,0 0 0 0 0,0 0-1 0 0,0 0 1 0 0,0 1 0 0 0,0-1-1 0 0,0 0 1 0 0,0 0 0 0 0,0 0-1 0 0,0 0 1 0 0,0 0-1 0 0,0 0 1 0 0,0 1 0 0 0,0-1-1 0 0,0 0 1 0 0,0 0 0 0 0,0 0-1 0 0,0 0 1 0 0,0 0 0 0 0,0 0-1 0 0,0 1 1 0 0,0-1 0 0 0,0 0-1 0 0,-1 0 1 0 0,6-15-1080 0 0,1-20 1904 0 0,-4 31-651 0 0,-1 0 0 0 0,1 0 0 0 0,-1 0 0 0 0,1 0 0 0 0,0 0 0 0 0,1 0 0 0 0,-1 0 0 0 0,1 1 0 0 0,-1-1 0 0 0,1 1 0 0 0,0 0 0 0 0,1 0 0 0 0,-1 0 0 0 0,0 0 0 0 0,8-4 0 0 0,-9 5-923 0 0,1 1-1 0 0,-1 0 0 0 0,0 0 1 0 0,1 0-1 0 0,-1 0 0 0 0,1 0 1 0 0,-1 1-1 0 0,1-1 1 0 0,0 1-1 0 0,2-1 0 0 0</inkml:trace>
  <inkml:trace contextRef="#ctx0" brushRef="#br0" timeOffset="1">42 277 9202 0 0,'-2'1'320'0'0,"-1"0"-1"0"0,1 0 1 0 0,-1 1 0 0 0,1-1 0 0 0,0 0-1 0 0,0 1 1 0 0,0 0 0 0 0,0 0 0 0 0,0-1-1 0 0,0 1 1 0 0,0 0 0 0 0,0 1 0 0 0,1-1-1 0 0,-1 0 1 0 0,1 0 0 0 0,0 1 0 0 0,0-1-1 0 0,-1 0 1 0 0,1 1 0 0 0,1 0 0 0 0,-1-1-1 0 0,0 1 1 0 0,1-1 0 0 0,-1 5 0 0 0,0 7-69 0 0,0 0 1 0 0,1 0-1 0 0,3 23 0 0 0,0-4-1280 0 0,5-44-16135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8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0 8570 0 0,'4'53'4341'0'0,"-1"-34"-3916"0"0,-1 0-1 0 0,-2 35 1 0 0,0-50-375 0 0,-1 0-1 0 0,1 1 1 0 0,-1-1-1 0 0,0 0 1 0 0,0 0 0 0 0,0 0-1 0 0,-1 0 1 0 0,1 0-1 0 0,-1-1 1 0 0,0 1 0 0 0,0 0-1 0 0,0-1 1 0 0,-1 1-1 0 0,1-1 1 0 0,-1 0-1 0 0,0 0 1 0 0,0 0 0 0 0,-4 3-1 0 0,6-5-47 0 0,0 0 1 0 0,0-1-1 0 0,-1 1 0 0 0,1 0 0 0 0,0-1 0 0 0,0 1 0 0 0,-1-1 1 0 0,1 1-1 0 0,0-1 0 0 0,-1 0 0 0 0,1 1 0 0 0,0-1 0 0 0,-1 0 1 0 0,1 0-1 0 0,-1 0 0 0 0,1 0 0 0 0,0 0 0 0 0,-1 0 0 0 0,1-1 1 0 0,0 1-1 0 0,-1 0 0 0 0,1-1 0 0 0,0 1 0 0 0,-1-1 0 0 0,1 1 1 0 0,0-1-1 0 0,0 0 0 0 0,0 1 0 0 0,-1-1 0 0 0,1 0 0 0 0,0 0 1 0 0,0 0-1 0 0,0 0 0 0 0,0 0 0 0 0,0 0 0 0 0,1 0 0 0 0,-1 0 1 0 0,0 0-1 0 0,0-1 0 0 0,1 1 0 0 0,-1 0 0 0 0,1 0 0 0 0,-1-1 1 0 0,1 1-1 0 0,-1 0 0 0 0,1-1 0 0 0,0-1 0 0 0,-1 0 49 0 0,0 1-1 0 0,0-1 1 0 0,0 0-1 0 0,1 0 1 0 0,-1 0-1 0 0,1 1 1 0 0,0-1-1 0 0,0 0 1 0 0,0 0-1 0 0,0 0 1 0 0,0 0-1 0 0,0 0 1 0 0,1 1-1 0 0,0-1 1 0 0,-1 0-1 0 0,1 0 1 0 0,0 1-1 0 0,1-1 1 0 0,-1 0-1 0 0,0 1 1 0 0,1-1-1 0 0,-1 1 1 0 0,4-4 0 0 0,35-20-17 0 0,-10 10-3673 0 0,-7 4-5293 0 0,-15 8 5033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8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2 8954 0 0,'-2'0'269'0'0,"-1"1"0"0"0,1 0 0 0 0,-1 0 1 0 0,1 0-1 0 0,0 0 0 0 0,-1 0 0 0 0,1 1 0 0 0,0-1 1 0 0,0 1-1 0 0,0-1 0 0 0,0 1 0 0 0,0 0 0 0 0,0 0 1 0 0,1 0-1 0 0,-1 0 0 0 0,0 0 0 0 0,1 0 0 0 0,0 0 1 0 0,-1 1-1 0 0,1-1 0 0 0,0 1 0 0 0,0-1 0 0 0,1 0 1 0 0,-2 5-1 0 0,0-3-115 0 0,1 1 1 0 0,0-1-1 0 0,-1 1 1 0 0,2-1-1 0 0,-1 1 1 0 0,0-1-1 0 0,1 1 1 0 0,0-1-1 0 0,0 1 1 0 0,1 0-1 0 0,-1-1 1 0 0,1 1-1 0 0,0-1 1 0 0,2 7-1 0 0,-3-11-141 0 0,0 1-1 0 0,0-1 0 0 0,1 1 1 0 0,-1 0-1 0 0,0-1 1 0 0,1 1-1 0 0,-1-1 1 0 0,0 1-1 0 0,1-1 1 0 0,-1 0-1 0 0,1 1 0 0 0,-1-1 1 0 0,1 1-1 0 0,-1-1 1 0 0,1 0-1 0 0,-1 1 1 0 0,1-1-1 0 0,-1 0 0 0 0,1 0 1 0 0,0 1-1 0 0,-1-1 1 0 0,1 0-1 0 0,-1 0 1 0 0,1 0-1 0 0,0 0 0 0 0,-1 0 1 0 0,1 0-1 0 0,-1 0 1 0 0,1 0-1 0 0,1 0 1 0 0,18-12 232 0 0,9-24 54 0 0,-26 30-216 0 0,-1 0 0 0 0,0 0 0 0 0,0 0-1 0 0,0-1 1 0 0,-1 1 0 0 0,1-7 0 0 0,-6-11-881 0 0,3 24 615 0 0,1-1-1 0 0,-1 0 0 0 0,1 0 0 0 0,-1 1 0 0 0,0-1 1 0 0,0 0-1 0 0,1 1 0 0 0,-1-1 0 0 0,0 1 1 0 0,0-1-1 0 0,1 1 0 0 0,-1-1 0 0 0,0 1 1 0 0,0-1-1 0 0,0 1 0 0 0,0 0 0 0 0,0 0 1 0 0,0-1-1 0 0,0 1 0 0 0,1 0 0 0 0,-1 0 1 0 0,0 0-1 0 0,-2 0 0 0 0,1 1-891 0 0,-1 0 0 0 0,0 0 0 0 0,1 1 0 0 0,-1-1 1 0 0,1 1-1 0 0,-1-1 0 0 0,1 1 0 0 0,0 0 0 0 0,0 0 0 0 0,-3 3 0 0 0,-1 2-1396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0:08.984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 0,'0'1447'0'0,"0"-1448"0"0,0 2 0 0,0 26 0 0,0-28 0 0,0 2 0 0,0-2 0 0,0-2 0 0,0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28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0 249 6625 0 0,'17'0'3095'0'0,"-1"-1"1"0"0,29-6-1 0 0,27-15 826 0 0,-5-14-6709 0 0,-6-12-8056 0 0,-54 42 6308 0 0</inkml:trace>
  <inkml:trace contextRef="#ctx0" brushRef="#br0" timeOffset="1">340 2 7754 0 0,'0'0'188'0'0,"-1"-1"0"0"0,1 1 0 0 0,0 0 0 0 0,-1 0 1 0 0,1 0-1 0 0,0 0 0 0 0,-1 0 0 0 0,1 0 0 0 0,0-1 1 0 0,-1 1-1 0 0,1 0 0 0 0,0 0 0 0 0,-1 0 0 0 0,1 0 1 0 0,0 0-1 0 0,-1 1 0 0 0,1-1 0 0 0,0 0 0 0 0,-1 0 1 0 0,1 0-1 0 0,0 0 0 0 0,-1 0 0 0 0,1 0 0 0 0,0 0 1 0 0,-1 1-1 0 0,1-1 0 0 0,0 0 0 0 0,-1 0 0 0 0,1 1 1 0 0,0-1-1 0 0,0 0 0 0 0,-1 0 0 0 0,1 1 0 0 0,-6 15 2816 0 0,3 24-1558 0 0,3-33-775 0 0,-5 39 653 0 0,-2 43 718 0 0,7-81-2496 0 0,0 0 1 0 0,1 0-1 0 0,0 0 0 0 0,0 0 0 0 0,0-1 0 0 0,1 1 0 0 0,1 0 0 0 0,3 9 1 0 0,-3-12-4118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2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7001 0 0,'56'-1'11098'0'0,"-12"-3"-9811"0"0,-7-4-6098 0 0,-4-4-6914 0 0,-31 11 8883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3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41 5041 0 0,'0'0'1794'0'0,"13"-1"4322"0"0,12 0-4475 0 0,-18 2-1601 0 0,0-1 0 0 0,0-1-1 0 0,0 1 1 0 0,0-1-1 0 0,0 0 1 0 0,0 0-1 0 0,-1-1 1 0 0,1 0-1 0 0,9-4 1 0 0,15-8-5114 0 0,-10 5-3124 0 0,-16 6 6490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3.8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5897 0 0,'-1'0'297'0'0,"0"0"0"0"0,0 0-1 0 0,0 0 1 0 0,0 1 0 0 0,0-1 0 0 0,0 0-1 0 0,0 1 1 0 0,0-1 0 0 0,0 0 0 0 0,0 1-1 0 0,1 0 1 0 0,-1-1 0 0 0,0 1-1 0 0,0-1 1 0 0,0 1 0 0 0,0 0 0 0 0,1-1-1 0 0,-1 1 1 0 0,0 0 0 0 0,1 0 0 0 0,-1 0-1 0 0,1 0 1 0 0,-1 0 0 0 0,1-1 0 0 0,-1 1-1 0 0,1 0 1 0 0,-1 2 0 0 0,-7 36-187 0 0,-4 4 156 0 0,12-42-275 0 0,-1 0 1 0 0,0 0-1 0 0,1 0 1 0 0,-1 0-1 0 0,1 0 1 0 0,-1 0-1 0 0,1 0 1 0 0,0 0-1 0 0,-1 0 0 0 0,1 0 1 0 0,0 0-1 0 0,-1 0 1 0 0,1 0-1 0 0,0 0 1 0 0,0 0-1 0 0,0 1 1 0 0,0-1-1 0 0,0 0 1 0 0,0 0-1 0 0,1 0 1 0 0,-1 0-1 0 0,0 0 1 0 0,1 0-1 0 0,-1 0 0 0 0,0 0 1 0 0,2 2-1 0 0,-1-2 66 0 0,0 0-1 0 0,1 1 0 0 0,-1-1 1 0 0,1 0-1 0 0,0 0 0 0 0,-1 0 0 0 0,1 0 1 0 0,0-1-1 0 0,0 1 0 0 0,0 0 1 0 0,-1-1-1 0 0,1 1 0 0 0,0-1 0 0 0,3 1 1 0 0,12 0 450 0 0,0 0 1 0 0,0 0-1 0 0,17-3 1 0 0,-12 1-557 0 0,-10 1-663 0 0,1 0-2452 0 0,0-1-5451 0 0,-9 0 3937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4.2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 11002 0 0,'0'0'92'0'0,"-1"0"0"0"0,1 0-1 0 0,0 0 1 0 0,-1 0 0 0 0,1-1 0 0 0,0 1-1 0 0,-1 0 1 0 0,1 0 0 0 0,0 0-1 0 0,-1 0 1 0 0,1 0 0 0 0,-1 0 0 0 0,1 1-1 0 0,0-1 1 0 0,-1 0 0 0 0,1 0-1 0 0,0 0 1 0 0,-1 0 0 0 0,1 0 0 0 0,0 0-1 0 0,-1 1 1 0 0,1-1 0 0 0,0 0-1 0 0,0 0 1 0 0,-1 0 0 0 0,1 1 0 0 0,0-1-1 0 0,0 0 1 0 0,-1 0 0 0 0,1 1-1 0 0,0-1 1 0 0,0 0 0 0 0,-1 1 0 0 0,1-1-1 0 0,0 0 1 0 0,0 1 0 0 0,0-1-1 0 0,0 0 1 0 0,0 1 0 0 0,0-1 0 0 0,0 0-1 0 0,-1 1 1 0 0,1-1 0 0 0,0 0-1 0 0,0 1 1 0 0,0-1 0 0 0,0 0 0 0 0,1 1-1 0 0,-1-1 1 0 0,0 1 0 0 0,0-1-1 0 0,0 0 1 0 0,0 1 0 0 0,0-1 0 0 0,0 0-1 0 0,0 1 1 0 0,1-1 0 0 0,-1 0-1 0 0,0 0 1 0 0,0 1 0 0 0,0-1 0 0 0,1 1-1 0 0,2 13-157 0 0,-2 50 499 0 0,-1-1-897 0 0,8-24-5894 0 0,-6-36 1554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4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45 8634 0 0,'-1'0'148'0'0,"1"-1"0"0"0,0 1 0 0 0,-1 0 0 0 0,1-1 0 0 0,0 1 0 0 0,0 0 0 0 0,-1-1 0 0 0,1 1 0 0 0,0 0 0 0 0,0-1 0 0 0,0 1 0 0 0,-1-1 0 0 0,1 1 1 0 0,0-1-1 0 0,0 1 0 0 0,0 0 0 0 0,0-1 0 0 0,0 1 0 0 0,0-1 0 0 0,0 1 0 0 0,0-1 0 0 0,0 1 0 0 0,0-1 0 0 0,0 1 0 0 0,0 0 0 0 0,0-1 0 0 0,0 1 0 0 0,1-1 0 0 0,-1 1 0 0 0,0 0 0 0 0,0-1 0 0 0,0 1 0 0 0,1-1 0 0 0,-1 1 1 0 0,0 0-1 0 0,0-1 0 0 0,1 1 0 0 0,-1 0 0 0 0,1-1 0 0 0,22-13 1320 0 0,28-1-4627 0 0,-39 16-546 0 0,-7 1-506 0 0</inkml:trace>
  <inkml:trace contextRef="#ctx0" brushRef="#br0" timeOffset="1">38 196 10986 0 0,'-2'1'224'0'0,"0"-1"0"0"0,0 1 0 0 0,0 0 0 0 0,0 0 0 0 0,0 0 0 0 0,0 0 0 0 0,0 0 0 0 0,0 1 0 0 0,0-1-1 0 0,1 1 1 0 0,-1-1 0 0 0,0 1 0 0 0,1 0 0 0 0,-1-1 0 0 0,1 1 0 0 0,0 0 0 0 0,0 0 0 0 0,-1 0 0 0 0,1 0 0 0 0,0 0 0 0 0,-1 4-1 0 0,2-1-88 0 0,0-1-1 0 0,0 1 0 0 0,0 0 0 0 0,0 0 0 0 0,1 0 0 0 0,0 0 0 0 0,2 8 1 0 0,2 12-423 0 0,-4-14-965 0 0,0-2-1587 0 0,1-1-3598 0 0,-1-6 2207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4.9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1 7882 0 0,'0'0'211'0'0,"1"0"0"0"0,-1 0 1 0 0,1 1-1 0 0,0-1 1 0 0,-1 0-1 0 0,1 1 0 0 0,-1-1 1 0 0,1 1-1 0 0,-1-1 1 0 0,1 1-1 0 0,-1-1 0 0 0,1 1 1 0 0,-1-1-1 0 0,1 1 1 0 0,-1-1-1 0 0,0 1 0 0 0,1-1 1 0 0,-1 1-1 0 0,0 0 1 0 0,0-1-1 0 0,1 1 0 0 0,-1 0 1 0 0,0-1-1 0 0,0 1 1 0 0,0-1-1 0 0,0 1 0 0 0,0 1 1 0 0,3 34 847 0 0,-11 36-1129 0 0,-10-23 640 0 0,17-48-614 0 0,1 1 1 0 0,-1-1-1 0 0,0 1 0 0 0,0-1 1 0 0,0 1-1 0 0,0-1 1 0 0,0 0-1 0 0,0 0 0 0 0,-1 1 1 0 0,1-1-1 0 0,0 0 0 0 0,0 0 1 0 0,-1 0-1 0 0,1 0 1 0 0,-1-1-1 0 0,1 1 0 0 0,-1 0 1 0 0,1-1-1 0 0,-1 1 1 0 0,1-1-1 0 0,-1 1 0 0 0,0-1 1 0 0,1 0-1 0 0,-1 1 0 0 0,0-1 1 0 0,1 0-1 0 0,-1 0 1 0 0,-3-1-1 0 0,4 0 33 0 0,-1 1 0 0 0,1-1 0 0 0,0 0-1 0 0,-1 0 1 0 0,1 0 0 0 0,0 0 0 0 0,0 0 0 0 0,0-1 0 0 0,0 1-1 0 0,0 0 1 0 0,0 0 0 0 0,0-1 0 0 0,0 1 0 0 0,1 0 0 0 0,-1-1-1 0 0,0 1 1 0 0,1-1 0 0 0,-1 1 0 0 0,1-1 0 0 0,0 0 0 0 0,-1 1 0 0 0,1-1-1 0 0,0 1 1 0 0,0-1 0 0 0,0 1 0 0 0,0-1 0 0 0,0 0 0 0 0,0 1-1 0 0,1-3 1 0 0,-1 2 44 0 0,0-1 0 0 0,1 1 0 0 0,-1-1 0 0 0,0 1 0 0 0,1-1 0 0 0,0 1 0 0 0,-1 0 0 0 0,1-1 0 0 0,0 1 0 0 0,0 0 0 0 0,1-1 0 0 0,-1 1 0 0 0,0 0 0 0 0,1 0 0 0 0,-1 0 0 0 0,1 0 0 0 0,0 0 0 0 0,1-1 0 0 0,1 1-330 0 0,0 1-1 0 0,0 0 1 0 0,0-1 0 0 0,0 2-1 0 0,0-1 1 0 0,0 0-1 0 0,0 1 1 0 0,6 0 0 0 0,14-2-8177 0 0,-20 1 5245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5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5 9266 0 0,'-1'-1'141'0'0,"0"1"-1"0"0,0-1 1 0 0,1 1-1 0 0,-1 0 1 0 0,0-1 0 0 0,0 1-1 0 0,0 0 1 0 0,0-1 0 0 0,1 1-1 0 0,-1 0 1 0 0,0 0-1 0 0,0 0 1 0 0,0 0 0 0 0,0 0-1 0 0,0 0 1 0 0,0 0-1 0 0,0 0 1 0 0,0 0 0 0 0,1 0-1 0 0,-1 1 1 0 0,0-1 0 0 0,0 0-1 0 0,0 1 1 0 0,0-1-1 0 0,0 0 1 0 0,1 1 0 0 0,-1-1-1 0 0,0 1 1 0 0,0-1-1 0 0,1 1 1 0 0,-2 0 0 0 0,-1 2 0 0 0,1 1 0 0 0,-1-1 0 0 0,0 0 0 0 0,1 1 0 0 0,0 0-1 0 0,0 0 1 0 0,-3 5 0 0 0,-19 69 1285 0 0,23-77-1392 0 0,1 0-1 0 0,-1 0 0 0 0,1 0 0 0 0,0 0 0 0 0,0 0 0 0 0,-1 0 0 0 0,1 0 0 0 0,0 0 0 0 0,0 0 0 0 0,0 0 0 0 0,0 0 0 0 0,0 0 1 0 0,0 0-1 0 0,0 0 0 0 0,0 0 0 0 0,1 0 0 0 0,-1 0 0 0 0,0 0 0 0 0,1 0 0 0 0,-1 0 0 0 0,1 0 0 0 0,-1 0 0 0 0,1 1 0 0 0,0-2-9 0 0,0 0 0 0 0,0 0-1 0 0,0 0 1 0 0,0 0 0 0 0,-1 0-1 0 0,1 0 1 0 0,0 0 0 0 0,0 0-1 0 0,0 0 1 0 0,0-1-1 0 0,0 1 1 0 0,-1 0 0 0 0,1-1-1 0 0,0 1 1 0 0,0 0 0 0 0,-1-1-1 0 0,1 1 1 0 0,0-1 0 0 0,-1 1-1 0 0,2-2 1 0 0,35-33 333 0 0,-9-10 160 0 0,-26 43-688 0 0,-2 0 1 0 0,1 1-1 0 0,0-1 1 0 0,0 0-1 0 0,0 0 1 0 0,-1 1-1 0 0,1-1 1 0 0,-1 0-1 0 0,0 0 0 0 0,1 0 1 0 0,-1 0-1 0 0,0 0 1 0 0,0 0-1 0 0,0 0 1 0 0,0 0-1 0 0,0 0 1 0 0,-1 0-1 0 0,1 1 1 0 0,-1-1-1 0 0,1 0 1 0 0,-1 0-1 0 0,0 0 0 0 0,0 0 1 0 0,-1-2-1 0 0,-12 5-8893 0 0,10 1 3916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5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72 10274 0 0,'38'3'5112'0'0,"-22"-4"-4805"0"0,0 0 0 0 0,0-1 0 0 0,-1 0 0 0 0,1-2 0 0 0,-1 0 0 0 0,20-7 0 0 0,5-8-3144 0 0,-6-6-4930 0 0,-29 20 3325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5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 7890 0 0,'-6'1'9494'0'0,"13"16"-8295"0"0,-5 10-378 0 0,-1 0 1 0 0,-5 37-1 0 0,2-47-983 0 0,1 0 0 0 0,0 0 1 0 0,1 1-1 0 0,1-1 0 0 0,0 0 0 0 0,1 0 0 0 0,1 0 0 0 0,9 28 0 0 0,-7-37-3856 0 0,0-5-3126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71 1776 0 0,'-7'3'6327'0'0,"7"-3"-6101"0"0,0 1 0 0 0,0-1 0 0 0,0 0 0 0 0,0 1 0 0 0,-1-1-1 0 0,1 0 1 0 0,0 0 0 0 0,0 1 0 0 0,0-1 0 0 0,0 0 0 0 0,0 1 0 0 0,0-1 0 0 0,0 0 0 0 0,0 1 0 0 0,0-1 0 0 0,9 15 3157 0 0,-9-14-3359 0 0,1-1 0 0 0,-1 1-1 0 0,1-1 1 0 0,-1 1 0 0 0,1-1-1 0 0,-1 1 1 0 0,1-1 0 0 0,0 0-1 0 0,-1 1 1 0 0,1-1 0 0 0,-1 0-1 0 0,1 0 1 0 0,0 1-1 0 0,-1-1 1 0 0,1 0 0 0 0,0 0-1 0 0,0 0 1 0 0,-1 0 0 0 0,1 0-1 0 0,0 0 1 0 0,1 0 0 0 0,-2 0 33 0 0,1-1 1 0 0,0 1-1 0 0,0-1 1 0 0,0 0-1 0 0,-1 1 1 0 0,1-1-1 0 0,0 0 1 0 0,-1 1-1 0 0,1-1 1 0 0,0 0-1 0 0,-1 0 0 0 0,1 1 1 0 0,-1-1-1 0 0,0 0 1 0 0,1 0-1 0 0,-1 0 1 0 0,1 0-1 0 0,-1 0 1 0 0,0 0-1 0 0,0 0 1 0 0,0 0-1 0 0,1-1 1 0 0,-1-1-9 0 0,0 1 0 0 0,1 0 0 0 0,-1-1 1 0 0,0 1-1 0 0,0-1 0 0 0,-1 1 1 0 0,1 0-1 0 0,0-1 0 0 0,-1 1 0 0 0,1 0 1 0 0,-1-1-1 0 0,0 1 0 0 0,0 0 1 0 0,-1-2-1 0 0,2 3-39 0 0,0 1 0 0 0,0 0 0 0 0,-1-1 0 0 0,1 1 0 0 0,0 0 0 0 0,0-1 0 0 0,0 1 0 0 0,-1 0 0 0 0,1 0 0 0 0,0 0 0 0 0,-1-1 0 0 0,1 1 0 0 0,0 0-1 0 0,-1 0 1 0 0,1 0 0 0 0,0-1 0 0 0,-1 1 0 0 0,1 0 0 0 0,0 0 0 0 0,-1 0 0 0 0,1 0 0 0 0,0 0 0 0 0,-1 0 0 0 0,1 0 0 0 0,-1 0 0 0 0,1 0 0 0 0,0 0 0 0 0,-1 0 0 0 0,1 0 0 0 0,0 0 0 0 0,-1 0 0 0 0,-13 17-95 0 0,13-14 132 0 0,1 1 0 0 0,-1-1 0 0 0,1 1 0 0 0,0-1-1 0 0,-1 1 1 0 0,2-1 0 0 0,-1 1 0 0 0,0-1 0 0 0,1 1 0 0 0,0-1-1 0 0,1 6 1 0 0,9 11 513 0 0,-10-20-541 0 0,-1 0 1 0 0,1 1-1 0 0,-1-1 1 0 0,1 0-1 0 0,-1 1 1 0 0,1-1-1 0 0,-1 0 1 0 0,1 0-1 0 0,-1 0 1 0 0,1 1-1 0 0,-1-1 1 0 0,1 0-1 0 0,0 0 1 0 0,-1 0-1 0 0,1 0 1 0 0,-1 0-1 0 0,1 0 1 0 0,0 0-1 0 0,-1 0 1 0 0,1 0-1 0 0,-1 0 1 0 0,1-1-1 0 0,-1 1 1 0 0,1 0-1 0 0,0 0 0 0 0,-1 0 1 0 0,1-1-1 0 0,-1 1 1 0 0,1 0-1 0 0,0-1 1 0 0,1-1 29 0 0,-1 0 0 0 0,1 0 0 0 0,-1 0 0 0 0,1 0 0 0 0,-1 0 0 0 0,0-1 0 0 0,0 1 0 0 0,0 0 0 0 0,0-1-1 0 0,0 1 1 0 0,-1 0 0 0 0,1-1 0 0 0,-1 1 0 0 0,1-1 0 0 0,-1 1 0 0 0,0-1 0 0 0,0 1 0 0 0,0-5 0 0 0,0 7-37 0 0,0-1 0 0 0,0 0 0 0 0,0 0 0 0 0,0 0 0 0 0,0 0 0 0 0,0 0 0 0 0,0 0 0 0 0,0 0 0 0 0,0 0 0 0 0,0 0 0 0 0,0 1 0 0 0,-1-1 0 0 0,1 0 0 0 0,0 0 0 0 0,-1 0 0 0 0,1 0-1 0 0,-1 1 1 0 0,1-1 0 0 0,-1 0 0 0 0,1 0 0 0 0,-1 1 0 0 0,1-1 0 0 0,-1 0 0 0 0,0 1 0 0 0,1-1 0 0 0,-1 0 0 0 0,0 1 0 0 0,1-1 0 0 0,-1 1 0 0 0,0-1 0 0 0,0 1 0 0 0,0 0 0 0 0,0-1 0 0 0,1 1 0 0 0,-1 0 0 0 0,0 0 0 0 0,0-1 0 0 0,0 1 0 0 0,0 0 0 0 0,0 0-1 0 0,0 0 1 0 0,0 0 0 0 0,0 0 0 0 0,1 0 0 0 0,-1 0 0 0 0,0 1 0 0 0,0-1 0 0 0,-2 1 0 0 0,2 0-23 0 0,-1 0 1 0 0,0 1-1 0 0,0-1 0 0 0,1 1 0 0 0,-1 0 1 0 0,1 0-1 0 0,-1-1 0 0 0,1 1 0 0 0,0 0 0 0 0,0 0 1 0 0,0 0-1 0 0,0 1 0 0 0,0-1 0 0 0,0 0 1 0 0,0 0-1 0 0,1 0 0 0 0,-1 1 0 0 0,0 3 1 0 0,1-4 21 0 0,0 0 1 0 0,-1 0-1 0 0,1 0 1 0 0,0 0-1 0 0,0 0 1 0 0,0 0-1 0 0,0 0 1 0 0,0-1-1 0 0,0 1 1 0 0,1 0-1 0 0,-1 0 1 0 0,1 0-1 0 0,-1 0 1 0 0,1-1-1 0 0,0 1 1 0 0,0 0 0 0 0,-1 0-1 0 0,1-1 1 0 0,0 1-1 0 0,1-1 1 0 0,-1 1-1 0 0,0-1 1 0 0,2 2-1 0 0,-2-2 1 0 0,0-1 0 0 0,0 0-1 0 0,0 1 1 0 0,0-1 0 0 0,0 0-1 0 0,0 0 1 0 0,0 0 0 0 0,0 0 0 0 0,0 0-1 0 0,0 0 1 0 0,0 0 0 0 0,0 0-1 0 0,0-1 1 0 0,0 1 0 0 0,0 0 0 0 0,0-1-1 0 0,0 1 1 0 0,0 0 0 0 0,0-1-1 0 0,0 1 1 0 0,0-1 0 0 0,0 0 0 0 0,0 1-1 0 0,-1-1 1 0 0,1 0 0 0 0,0 1-1 0 0,0-1 1 0 0,-1 0 0 0 0,1 0 0 0 0,0 0-1 0 0,-1 1 1 0 0,1-1 0 0 0,-1 0-1 0 0,1 0 1 0 0,-1 0 0 0 0,0 0-1 0 0,1 0 1 0 0,-1 0 0 0 0,1-2 0 0 0,0 1 23 0 0,0-1 0 0 0,0 1 0 0 0,-1 0 0 0 0,1-1 1 0 0,0 1-1 0 0,-1-1 0 0 0,0 1 0 0 0,1 0 0 0 0,-1-1 1 0 0,0 1-1 0 0,0-1 0 0 0,0 1 0 0 0,-1-1 0 0 0,1 1 1 0 0,-1-1-1 0 0,0-3 0 0 0,0 5-34 0 0,1 0 1 0 0,-1 0-1 0 0,1 0 1 0 0,-1 0-1 0 0,0 0 0 0 0,0 0 1 0 0,1 0-1 0 0,-1 0 0 0 0,0 0 1 0 0,0 0-1 0 0,0 1 1 0 0,0-1-1 0 0,0 0 0 0 0,0 1 1 0 0,0-1-1 0 0,0 0 0 0 0,0 1 1 0 0,0-1-1 0 0,0 1 1 0 0,0 0-1 0 0,0-1 0 0 0,0 1 1 0 0,-1 0-1 0 0,1 0 0 0 0,0 0 1 0 0,0 0-1 0 0,0 0 0 0 0,0 0 1 0 0,-1 0-1 0 0,1 0 1 0 0,0 0-1 0 0,0 0 0 0 0,0 1 1 0 0,0-1-1 0 0,0 1 0 0 0,-1-1 1 0 0,1 1-1 0 0,0-1 1 0 0,0 1-1 0 0,0-1 0 0 0,0 1 1 0 0,0 0-1 0 0,1-1 0 0 0,-1 1 1 0 0,0 0-1 0 0,0 0 1 0 0,-1 2-1 0 0,1-2-5 0 0,-1 1 0 0 0,1 0 0 0 0,0 0-1 0 0,0 0 1 0 0,0-1 0 0 0,0 1 0 0 0,1 0 0 0 0,-1 0 0 0 0,0 1 0 0 0,1-1 0 0 0,-1 0 0 0 0,1 0-1 0 0,0 0 1 0 0,0 0 0 0 0,0 0 0 0 0,0 0 0 0 0,0 0 0 0 0,0 1 0 0 0,0-1 0 0 0,1 0 0 0 0,-1 0-1 0 0,1 0 1 0 0,0 0 0 0 0,0 0 0 0 0,-1 0 0 0 0,1 0 0 0 0,2 2 0 0 0,-3-3 9 0 0,1 0 0 0 0,-1 0 0 0 0,1 0 1 0 0,-1-1-1 0 0,1 1 0 0 0,-1 0 0 0 0,1-1 0 0 0,0 1 0 0 0,-1 0 1 0 0,1-1-1 0 0,0 1 0 0 0,0 0 0 0 0,-1-1 0 0 0,1 1 1 0 0,0-1-1 0 0,0 0 0 0 0,0 1 0 0 0,0-1 0 0 0,0 0 0 0 0,0 1 1 0 0,-1-1-1 0 0,1 0 0 0 0,0 0 0 0 0,0 0 0 0 0,0 0 1 0 0,0 0-1 0 0,0 0 0 0 0,0 0 0 0 0,0 0 0 0 0,0 0 1 0 0,0 0-1 0 0,0-1 0 0 0,0 1 0 0 0,-1 0 0 0 0,1 0 0 0 0,0-1 1 0 0,0 1-1 0 0,0-1 0 0 0,0 1 0 0 0,-1-1 0 0 0,1 1 1 0 0,0-1-1 0 0,0 0 0 0 0,-1 1 0 0 0,1-1 0 0 0,0 0 0 0 0,-1 1 1 0 0,1-1-1 0 0,-1 0 0 0 0,1 0 0 0 0,-1 0 0 0 0,1 1 1 0 0,-1-1-1 0 0,0 0 0 0 0,1 0 0 0 0,-1 0 0 0 0,0-2 1 0 0,2 1 17 0 0,-1-1 1 0 0,0 0-1 0 0,0 0 1 0 0,0 0 0 0 0,-1 0-1 0 0,1 0 1 0 0,-1 0-1 0 0,0 0 1 0 0,1 0 0 0 0,-1 0-1 0 0,-1 0 1 0 0,1-1 0 0 0,0 1-1 0 0,-1 0 1 0 0,1 0-1 0 0,-1 0 1 0 0,0 0 0 0 0,-2-4-1 0 0,2 5-9 0 0,0 1 0 0 0,0-1 0 0 0,-1 0 0 0 0,1 1 0 0 0,0-1 0 0 0,-1 1-1 0 0,1-1 1 0 0,-1 1 0 0 0,1 0 0 0 0,-1 0 0 0 0,0-1 0 0 0,0 1 0 0 0,0 1 0 0 0,1-1-1 0 0,-1 0 1 0 0,-4-1 0 0 0,5 2-18 0 0,0 0-1 0 0,0 0 1 0 0,0 0 0 0 0,-1 0-1 0 0,1 0 1 0 0,0 1 0 0 0,0-1-1 0 0,0 0 1 0 0,0 1 0 0 0,0-1-1 0 0,0 0 1 0 0,0 1 0 0 0,0-1-1 0 0,0 1 1 0 0,0 0 0 0 0,0-1-1 0 0,0 1 1 0 0,1 0 0 0 0,-1 0-1 0 0,0-1 1 0 0,0 1 0 0 0,0 1-1 0 0,-1 1-4 0 0,0 0 0 0 0,1 0-1 0 0,-1 0 1 0 0,1 0 0 0 0,0 0-1 0 0,0 0 1 0 0,0 0 0 0 0,0 1-1 0 0,1-1 1 0 0,-1 0 0 0 0,1 0-1 0 0,0 1 1 0 0,0-1 0 0 0,0 0-1 0 0,0 1 1 0 0,1-1 0 0 0,-1 0-1 0 0,1 0 1 0 0,2 6 0 0 0,-3-7 12 0 0,1-1 1 0 0,-1 1-1 0 0,0-1 1 0 0,1 1 0 0 0,-1-1-1 0 0,1 1 1 0 0,0-1 0 0 0,0 0-1 0 0,-1 1 1 0 0,1-1-1 0 0,0 0 1 0 0,0 0 0 0 0,0 0-1 0 0,0 1 1 0 0,0-1-1 0 0,0 0 1 0 0,1 0 0 0 0,-1-1-1 0 0,0 1 1 0 0,0 0 0 0 0,1 0-1 0 0,-1-1 1 0 0,1 1-1 0 0,-1 0 1 0 0,0-1 0 0 0,1 1-1 0 0,-1-1 1 0 0,1 0 0 0 0,-1 0-1 0 0,1 1 1 0 0,-1-1-1 0 0,1 0 1 0 0,-1 0 0 0 0,1 0-1 0 0,0-1 1 0 0,-1 1-1 0 0,1 0 1 0 0,-1-1 0 0 0,0 1-1 0 0,1 0 1 0 0,-1-1 0 0 0,1 0-1 0 0,-1 1 1 0 0,0-1-1 0 0,1 0 1 0 0,-1 0 0 0 0,0 0-1 0 0,0 0 1 0 0,2-2 0 0 0,0 1 13 0 0,-1 0-1 0 0,0 0 1 0 0,0 0 0 0 0,0-1 0 0 0,0 1 0 0 0,-1-1 0 0 0,1 1 0 0 0,-1-1 0 0 0,0 0 0 0 0,1 1 0 0 0,-1-1 0 0 0,0 0 0 0 0,-1 0 0 0 0,1 0 0 0 0,0 0 0 0 0,-1 0 0 0 0,0 0 0 0 0,1 0-1 0 0,-1 0 1 0 0,0 0 0 0 0,-1 0 0 0 0,1 0 0 0 0,-1 0 0 0 0,1 0 0 0 0,-3-5 0 0 0,3 6-14 0 0,-1 0 1 0 0,0 0-1 0 0,0 0 0 0 0,0 0 1 0 0,0 1-1 0 0,0-1 0 0 0,0 0 0 0 0,0 1 1 0 0,0-1-1 0 0,-1 1 0 0 0,1-1 1 0 0,-1 1-1 0 0,1 0 0 0 0,-1-1 1 0 0,0 1-1 0 0,1 0 0 0 0,-1 0 1 0 0,0 0-1 0 0,0 0 0 0 0,1 1 1 0 0,-1-1-1 0 0,0 0 0 0 0,0 1 0 0 0,0-1 1 0 0,0 1-1 0 0,0 0 0 0 0,0-1 1 0 0,0 1-1 0 0,0 0 0 0 0,0 0 1 0 0,0 1-1 0 0,0-1 0 0 0,0 0 1 0 0,0 1-1 0 0,0-1 0 0 0,0 1 0 0 0,0 0 1 0 0,0-1-1 0 0,0 1 0 0 0,0 0 1 0 0,1 0-1 0 0,-4 2 0 0 0,3-1-12 0 0,-1 0-1 0 0,0 0 1 0 0,0 0-1 0 0,1 1 0 0 0,-1-1 1 0 0,1 1-1 0 0,0-1 1 0 0,0 1-1 0 0,0 0 0 0 0,0 0 1 0 0,0 0-1 0 0,1 0 1 0 0,-1 0-1 0 0,1 0 1 0 0,0 1-1 0 0,0-1 0 0 0,0 0 1 0 0,0 1-1 0 0,1-1 1 0 0,-1 0-1 0 0,1 1 0 0 0,0-1 1 0 0,0 1-1 0 0,1 4 1 0 0,-1-6 12 0 0,1 1 0 0 0,0-2 0 0 0,-1 1 1 0 0,1 0-1 0 0,0 0 0 0 0,1 0 0 0 0,-1 0 1 0 0,0 0-1 0 0,0-1 0 0 0,1 1 0 0 0,-1-1 1 0 0,1 1-1 0 0,-1-1 0 0 0,1 0 0 0 0,0 1 1 0 0,0-1-1 0 0,-1 0 0 0 0,1 0 1 0 0,0 0-1 0 0,0 0 0 0 0,0 0 0 0 0,0-1 1 0 0,0 1-1 0 0,0-1 0 0 0,0 1 0 0 0,0-1 1 0 0,1 0-1 0 0,-1 0 0 0 0,0 1 0 0 0,0-2 1 0 0,0 1-1 0 0,0 0 0 0 0,0 0 0 0 0,0-1 1 0 0,0 1-1 0 0,0-1 0 0 0,3-1 0 0 0,-2 2 8 0 0,-1-1-1 0 0,1 0 1 0 0,-1 1-1 0 0,0-1 1 0 0,1 0-1 0 0,-1-1 0 0 0,0 1 1 0 0,0 0-1 0 0,0-1 1 0 0,0 1-1 0 0,0-1 1 0 0,0 1-1 0 0,0-1 0 0 0,0 0 1 0 0,-1 0-1 0 0,1 0 1 0 0,-1 0-1 0 0,1 0 1 0 0,-1 0-1 0 0,0-1 1 0 0,0 1-1 0 0,0 0 0 0 0,0-1 1 0 0,0 1-1 0 0,-1 0 1 0 0,1-1-1 0 0,0 1 1 0 0,-1-1-1 0 0,0 1 0 0 0,0-1 1 0 0,0 0-1 0 0,0-3 1 0 0,-1 3 0 0 0,0 0 0 0 0,0 0 0 0 0,0 0 1 0 0,-1 0-1 0 0,1 1 0 0 0,-1-1 0 0 0,1 1 0 0 0,-1-1 1 0 0,0 1-1 0 0,0-1 0 0 0,0 1 0 0 0,0 0 0 0 0,0 0 1 0 0,-1 0-1 0 0,1 0 0 0 0,-1 1 0 0 0,1-1 0 0 0,-1 0 1 0 0,1 1-1 0 0,-1 0 0 0 0,0 0 0 0 0,-3-1 1 0 0,4 1-22 0 0,1 1 0 0 0,-1-1 0 0 0,1 1 0 0 0,-1 0 0 0 0,1 0 0 0 0,-1 0 0 0 0,0 0 1 0 0,1 0-1 0 0,-1 0 0 0 0,1 0 0 0 0,-1 1 0 0 0,1-1 0 0 0,-1 0 0 0 0,1 1 0 0 0,-1-1 1 0 0,1 1-1 0 0,-1 0 0 0 0,1-1 0 0 0,0 1 0 0 0,-1 0 0 0 0,1 0 0 0 0,0 0 0 0 0,0 0 1 0 0,-1 0-1 0 0,1 0 0 0 0,0 0 0 0 0,0 0 0 0 0,0 1 0 0 0,0-1 0 0 0,1 0 1 0 0,-1 1-1 0 0,0-1 0 0 0,0 0 0 0 0,1 1 0 0 0,-1-1 0 0 0,1 1 0 0 0,-1-1 0 0 0,1 1 1 0 0,0-1-1 0 0,0 1 0 0 0,0-1 0 0 0,0 4 0 0 0,-1-3 8 0 0,1 0-1 0 0,0 0 1 0 0,0 0 0 0 0,-1 0-1 0 0,2 0 1 0 0,-1 0 0 0 0,0 0-1 0 0,0 0 1 0 0,1 0 0 0 0,-1 0-1 0 0,1-1 1 0 0,-1 1 0 0 0,1 0-1 0 0,0 0 1 0 0,0 0 0 0 0,0-1-1 0 0,0 1 1 0 0,0 0 0 0 0,0-1-1 0 0,0 1 1 0 0,0-1 0 0 0,1 1-1 0 0,-1-1 1 0 0,1 0-1 0 0,-1 1 1 0 0,1-1 0 0 0,-1 0-1 0 0,1 0 1 0 0,0 0 0 0 0,0 0-1 0 0,-1-1 1 0 0,1 1 0 0 0,0 0-1 0 0,0-1 1 0 0,0 1 0 0 0,0-1-1 0 0,0 0 1 0 0,0 1 0 0 0,0-1-1 0 0,0 0 1 0 0,2 0 0 0 0,-2 0 8 0 0,1-1 0 0 0,-1 1 1 0 0,1 0-1 0 0,-1-1 1 0 0,0 1-1 0 0,1-1 0 0 0,-1 0 1 0 0,0 0-1 0 0,0 0 1 0 0,0 0-1 0 0,1 0 0 0 0,-1 0 1 0 0,0-1-1 0 0,0 1 1 0 0,-1-1-1 0 0,1 1 0 0 0,0-1 1 0 0,0 0-1 0 0,-1 0 1 0 0,1 0-1 0 0,-1 0 0 0 0,0 0 1 0 0,1 0-1 0 0,-1 0 0 0 0,0 0 1 0 0,0 0-1 0 0,0-1 1 0 0,-1 1-1 0 0,1 0 0 0 0,0-1 1 0 0,-1 1-1 0 0,0 0 1 0 0,1-1-1 0 0,-1-2 0 0 0,0 2-6 0 0,-1 0 0 0 0,1 0-1 0 0,0 1 1 0 0,-1-1 0 0 0,0 0-1 0 0,1 0 1 0 0,-1 0-1 0 0,0 1 1 0 0,-1-1 0 0 0,1 1-1 0 0,0-1 1 0 0,-1 1 0 0 0,1-1-1 0 0,-1 1 1 0 0,0 0-1 0 0,0-1 1 0 0,0 1 0 0 0,0 0-1 0 0,0 1 1 0 0,0-1 0 0 0,-1 0-1 0 0,-2-1 1 0 0,4 2-1 0 0,1 1 1 0 0,-1 0-1 0 0,0-1 0 0 0,0 1 1 0 0,0 0-1 0 0,0-1 1 0 0,0 1-1 0 0,0 0 1 0 0,0 0-1 0 0,0 0 0 0 0,0 0 1 0 0,0 0-1 0 0,0 0 1 0 0,0 0-1 0 0,0 0 1 0 0,0 0-1 0 0,0 1 0 0 0,0-1 1 0 0,0 0-1 0 0,0 1 1 0 0,0-1-1 0 0,0 0 1 0 0,-1 2-1 0 0,1-1 1 0 0,-1 1-1 0 0,1-1 1 0 0,0 1-1 0 0,0 0 1 0 0,0-1 0 0 0,0 1-1 0 0,0 0 1 0 0,0 0-1 0 0,0-1 1 0 0,0 1 0 0 0,1 0-1 0 0,-1 0 1 0 0,1 0-1 0 0,0 0 1 0 0,-1 0 0 0 0,1 4-1 0 0,1 0-1 0 0,-1 0 1 0 0,1 0-1 0 0,0 0 0 0 0,1 0 0 0 0,0-1 1 0 0,0 1-1 0 0,0 0 0 0 0,4 7 0 0 0,-5-11 2 0 0,0-1-1 0 0,0 1 1 0 0,0 0-1 0 0,0-1 1 0 0,0 1 0 0 0,0-1-1 0 0,1 1 1 0 0,-1-1-1 0 0,0 0 1 0 0,1 0-1 0 0,-1 0 1 0 0,1 1-1 0 0,2 0 1 0 0,-3-2 0 0 0,0 0 0 0 0,0 0 0 0 0,0 1 0 0 0,0-1 0 0 0,-1 0 1 0 0,1 0-1 0 0,0-1 0 0 0,0 1 0 0 0,0 0 0 0 0,0 0 0 0 0,0 0 1 0 0,0 0-1 0 0,0-1 0 0 0,0 1 0 0 0,-1-1 0 0 0,1 1 1 0 0,0 0-1 0 0,0-1 0 0 0,0 1 0 0 0,-1-1 0 0 0,1 0 0 0 0,0 1 1 0 0,-1-1-1 0 0,1 0 0 0 0,0 1 0 0 0,-1-1 0 0 0,1 0 0 0 0,-1 1 1 0 0,1-2-1 0 0,1 0 11 0 0,-1-1 0 0 0,1 1 0 0 0,-1 0-1 0 0,1 0 1 0 0,-1-1 0 0 0,0 1 0 0 0,0-1 0 0 0,0 1 0 0 0,0-1 0 0 0,-1 1 0 0 0,1-1 0 0 0,-1 0 0 0 0,1 1 0 0 0,-1-1-1 0 0,0 0 1 0 0,0 1 0 0 0,0-1 0 0 0,-1 0 0 0 0,1 1 0 0 0,-1-1 0 0 0,1 1 0 0 0,-1-1 0 0 0,0 0 0 0 0,0 1 0 0 0,0 0-1 0 0,0-1 1 0 0,-1-2 0 0 0,0 4-9 0 0,1-1 0 0 0,-1 1-1 0 0,1-1 1 0 0,-1 1 0 0 0,0-1-1 0 0,1 1 1 0 0,-1 0-1 0 0,0 0 1 0 0,0 0 0 0 0,0 0-1 0 0,0 0 1 0 0,0 0 0 0 0,0 1-1 0 0,0-1 1 0 0,0 1 0 0 0,0-1-1 0 0,0 1 1 0 0,0 0 0 0 0,0 0-1 0 0,-1 0 1 0 0,1 0-1 0 0,0 0 1 0 0,0 0 0 0 0,0 0-1 0 0,0 1 1 0 0,0-1 0 0 0,0 1-1 0 0,0 0 1 0 0,0-1 0 0 0,0 1-1 0 0,0 0 1 0 0,0 0 0 0 0,-2 2-1 0 0,2-1-16 0 0,0-1 1 0 0,0 1-1 0 0,0-1 0 0 0,1 1 1 0 0,-1 0-1 0 0,1 0 0 0 0,-1 0 0 0 0,1 0 1 0 0,0 0-1 0 0,-1 0 0 0 0,1 0 1 0 0,0 0-1 0 0,1 0 0 0 0,-1 1 0 0 0,0-1 1 0 0,1 0-1 0 0,-1 0 0 0 0,1 1 0 0 0,0-1 1 0 0,-1 1-1 0 0,1-1 0 0 0,0 0 1 0 0,1 1-1 0 0,-1-1 0 0 0,1 5 0 0 0,-1-6 14 0 0,1 1 0 0 0,-1 0-1 0 0,0 0 1 0 0,1-1-1 0 0,-1 1 1 0 0,1 0-1 0 0,0-1 1 0 0,-1 1-1 0 0,1 0 1 0 0,0-1 0 0 0,0 1-1 0 0,0-1 1 0 0,0 0-1 0 0,0 1 1 0 0,0-1-1 0 0,1 0 1 0 0,-1 1-1 0 0,0-1 1 0 0,1 0-1 0 0,-1 0 1 0 0,1 0 0 0 0,-1 0-1 0 0,1-1 1 0 0,0 1-1 0 0,-1 0 1 0 0,1-1-1 0 0,0 1 1 0 0,-1-1-1 0 0,1 1 1 0 0,0-1 0 0 0,0 0-1 0 0,-1 1 1 0 0,1-1-1 0 0,2-1 1 0 0,-2 1 8 0 0,0-1 0 0 0,0 1 0 0 0,0-1 0 0 0,0 0 0 0 0,0 0 0 0 0,0 0 0 0 0,0 0 0 0 0,-1 0 0 0 0,1-1 0 0 0,0 1 0 0 0,-1 0 0 0 0,1-1 0 0 0,-1 1 0 0 0,1-1 0 0 0,-1 0 0 0 0,0 1 0 0 0,0-1 0 0 0,0 0 0 0 0,0 0 0 0 0,0 0 0 0 0,0 0 0 0 0,0 0 0 0 0,0 0 0 0 0,-1 0 0 0 0,1 0 0 0 0,-1 0 0 0 0,0 0 0 0 0,1 0 0 0 0,-1 0 0 0 0,-1-5 0 0 0,2 4 9 0 0,-1 0-1 0 0,0-1 1 0 0,0 1-1 0 0,-1 0 1 0 0,1-1-1 0 0,-1 1 1 0 0,1 0-1 0 0,-1-1 1 0 0,0 1-1 0 0,0 0 1 0 0,-1 0-1 0 0,1 0 1 0 0,-1 0-1 0 0,1 0 1 0 0,-1 0-1 0 0,0 0 1 0 0,0 0-1 0 0,-4-3 1 0 0,5 5-18 0 0,0 0 0 0 0,0 1 0 0 0,0-1 0 0 0,0 0 0 0 0,0 1 0 0 0,0-1 0 0 0,0 1 0 0 0,0 0 0 0 0,0-1-1 0 0,-1 1 1 0 0,1 0 0 0 0,0 0 0 0 0,0-1 0 0 0,0 1 0 0 0,0 0 0 0 0,0 0 0 0 0,-1 0 0 0 0,1 1 0 0 0,0-1 0 0 0,0 0 0 0 0,0 0 0 0 0,0 0 0 0 0,0 1 0 0 0,0-1 0 0 0,-2 1 0 0 0,1 1-7 0 0,0 0-1 0 0,-1-1 1 0 0,1 1-1 0 0,0 0 1 0 0,0 0 0 0 0,1 0-1 0 0,-1 0 1 0 0,0 0-1 0 0,1 1 1 0 0,-3 3-1 0 0,1 0-6 0 0,1 0 0 0 0,-1 0 0 0 0,1 0-1 0 0,0 0 1 0 0,0 0 0 0 0,1 0 0 0 0,0 1-1 0 0,-1 11 1 0 0,2-16 20 0 0,0 1 0 0 0,0-1 1 0 0,0 1-1 0 0,0-1 0 0 0,1 1 0 0 0,-1-1 0 0 0,1 0 1 0 0,-1 1-1 0 0,1-1 0 0 0,0 0 0 0 0,0 1 0 0 0,0-1 1 0 0,0 0-1 0 0,0 0 0 0 0,1 0 0 0 0,-1 0 0 0 0,1 0 0 0 0,-1 0 1 0 0,1 0-1 0 0,0-1 0 0 0,0 1 0 0 0,-1 0 0 0 0,1-1 1 0 0,0 0-1 0 0,1 1 0 0 0,-1-1 0 0 0,0 0 0 0 0,0 0 0 0 0,0 0 1 0 0,1 0-1 0 0,-1-1 0 0 0,0 1 0 0 0,1 0 0 0 0,-1-1 1 0 0,1 0-1 0 0,-1 0 0 0 0,1 0 0 0 0,-1 0 0 0 0,5 0 0 0 0,-3-1 3 0 0,-1 0-1 0 0,0 0 0 0 0,1 0 0 0 0,-1-1 0 0 0,0 1 0 0 0,0-1 0 0 0,0 1 0 0 0,0-1 1 0 0,0 0-1 0 0,0 0 0 0 0,0-1 0 0 0,-1 1 0 0 0,1-1 0 0 0,-1 1 0 0 0,1-1 0 0 0,-1 0 1 0 0,0 0-1 0 0,0 1 0 0 0,0-2 0 0 0,-1 1 0 0 0,1 0 0 0 0,-1 0 0 0 0,0 0 0 0 0,0-1 1 0 0,0 1-1 0 0,0-1 0 0 0,0-6 0 0 0,0 7 5 0 0,-1 0 1 0 0,0 0-1 0 0,0 0 0 0 0,0 0 1 0 0,0 0-1 0 0,-1 0 1 0 0,0-1-1 0 0,1 1 0 0 0,-1 0 1 0 0,0 0-1 0 0,0 1 1 0 0,-1-1-1 0 0,1 0 0 0 0,0 0 1 0 0,-1 0-1 0 0,0 1 1 0 0,0-1-1 0 0,0 1 0 0 0,0-1 1 0 0,0 1-1 0 0,0 0 1 0 0,0 0-1 0 0,-1 0 0 0 0,1 0 1 0 0,-1 0-1 0 0,0 1 1 0 0,1-1-1 0 0,-1 1 0 0 0,0 0 1 0 0,0-1-1 0 0,0 1 1 0 0,0 1-1 0 0,0-1 0 0 0,-6-1 1 0 0,5 2-14 0 0,1-1-1 0 0,-1 1 1 0 0,0 0 0 0 0,1 0 0 0 0,-1 0 0 0 0,1 1-1 0 0,-1-1 1 0 0,0 1 0 0 0,1 0 0 0 0,-1 0 0 0 0,1 0-1 0 0,0 1 1 0 0,-1-1 0 0 0,1 1 0 0 0,0-1 0 0 0,0 1-1 0 0,0 0 1 0 0,0 0 0 0 0,0 1 0 0 0,0-1 0 0 0,1 1-1 0 0,-1-1 1 0 0,1 1 0 0 0,0 0 0 0 0,0 0 0 0 0,0 0-1 0 0,0 0 1 0 0,0 0 0 0 0,0 0 0 0 0,-1 5 0 0 0,2-4 0 0 0,0-1 1 0 0,1 0 0 0 0,-1 1-1 0 0,1 0 1 0 0,-1-1 0 0 0,1 1-1 0 0,0-1 1 0 0,1 1 0 0 0,-1-1-1 0 0,0 1 1 0 0,1-1 0 0 0,0 1-1 0 0,0-1 1 0 0,0 1 0 0 0,0-1-1 0 0,1 0 1 0 0,-1 0 0 0 0,1 0-1 0 0,0 1 1 0 0,0-2 0 0 0,0 1-1 0 0,0 0 1 0 0,0 0 0 0 0,1-1-1 0 0,-1 1 1 0 0,1-1 0 0 0,0 1-1 0 0,-1-1 1 0 0,1 0 0 0 0,0 0-1 0 0,6 2 1 0 0,-6-2 4 0 0,0-1 0 0 0,0 0 1 0 0,0 0-1 0 0,0 0 0 0 0,0 0 0 0 0,0 0 1 0 0,0-1-1 0 0,0 1 0 0 0,0-1 0 0 0,1 0 0 0 0,-1 0 1 0 0,0 0-1 0 0,0 0 0 0 0,0-1 0 0 0,0 1 1 0 0,0-1-1 0 0,0 0 0 0 0,1 0 0 0 0,-2 0 0 0 0,1 0 1 0 0,0 0-1 0 0,0-1 0 0 0,0 1 0 0 0,-1-1 1 0 0,1 0-1 0 0,0 0 0 0 0,-1 0 0 0 0,0 0 0 0 0,1 0 1 0 0,-1-1-1 0 0,0 1 0 0 0,0 0 0 0 0,-1-1 1 0 0,1 0-1 0 0,2-5 0 0 0,-1 4 14 0 0,-2-1 1 0 0,1 1-1 0 0,0-1 0 0 0,-1 0 0 0 0,0 0 1 0 0,0 0-1 0 0,0 0 0 0 0,-1 0 0 0 0,1 0 1 0 0,-1 0-1 0 0,0 0 0 0 0,-1 0 1 0 0,-1-9-1 0 0,1 11-6 0 0,0 1-1 0 0,1-1 1 0 0,-1 1-1 0 0,0-1 1 0 0,-1 1 0 0 0,1-1-1 0 0,0 1 1 0 0,-1 0 0 0 0,1 0-1 0 0,-1 0 1 0 0,0 0 0 0 0,0 0-1 0 0,0 0 1 0 0,0 0 0 0 0,0 1-1 0 0,0-1 1 0 0,0 1 0 0 0,0-1-1 0 0,-1 1 1 0 0,1 0 0 0 0,-1 0-1 0 0,1 0 1 0 0,-1 0-1 0 0,1 0 1 0 0,-1 0 0 0 0,1 1-1 0 0,-5-1 1 0 0,4 1-13 0 0,0-1 1 0 0,0 1-1 0 0,1 0 1 0 0,-1 0-1 0 0,0 0 0 0 0,0 1 1 0 0,0-1-1 0 0,0 0 0 0 0,0 1 1 0 0,1 0-1 0 0,-1 0 0 0 0,0 0 1 0 0,1 0-1 0 0,-1 0 0 0 0,0 1 1 0 0,1-1-1 0 0,0 1 1 0 0,-1-1-1 0 0,1 1 0 0 0,0 0 1 0 0,0 0-1 0 0,0 0 0 0 0,0 0 1 0 0,0 0-1 0 0,0 1 0 0 0,0-1 1 0 0,1 1-1 0 0,0-1 0 0 0,-1 1 1 0 0,1-1-1 0 0,0 1 1 0 0,0 0-1 0 0,0 0 0 0 0,0-1 1 0 0,1 1-1 0 0,-1 0 0 0 0,1 0 1 0 0,0 0-1 0 0,0 0 0 0 0,0 0 1 0 0,0-1-1 0 0,1 5 1 0 0,-1-4-4 0 0,0 1 0 0 0,0-1 1 0 0,0 1-1 0 0,1-1 0 0 0,-1 0 1 0 0,1 0-1 0 0,0 1 0 0 0,0-1 1 0 0,0 0-1 0 0,1 0 0 0 0,-1 0 1 0 0,1 0-1 0 0,-1 0 0 0 0,1 0 1 0 0,0-1-1 0 0,0 1 0 0 0,0 0 1 0 0,1-1-1 0 0,-1 0 0 0 0,0 1 1 0 0,1-1-1 0 0,0 0 1 0 0,-1 0-1 0 0,1-1 0 0 0,0 1 1 0 0,0 0-1 0 0,0-1 0 0 0,0 0 1 0 0,0 0-1 0 0,1 0 0 0 0,-1 0 1 0 0,0 0-1 0 0,1-1 0 0 0,3 1 1 0 0,21-10-1405 0 0,-26 7 1541 0 0,0 0 0 0 0,0 0 0 0 0,-1 0 0 0 0,1 0-1 0 0,0 0 1 0 0,-1 0 0 0 0,1 0 0 0 0,-1 0 0 0 0,0-1 0 0 0,0 1-1 0 0,0-1 1 0 0,0 1 0 0 0,0-1 0 0 0,-1 1 0 0 0,1-1 0 0 0,-1 1 0 0 0,1-1-1 0 0,-1 0 1 0 0,0 1 0 0 0,0-1 0 0 0,-1-4 0 0 0,1 3-500 0 0,-1-1 1 0 0,0 1-1 0 0,0-1 1 0 0,0 1-1 0 0,-1-1 1 0 0,1 1 0 0 0,-1 0-1 0 0,-4-7 1 0 0,-9-7-6195 0 0,-4 7-4755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6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45 3361 0 0,'-2'0'819'0'0,"0"0"1"0"0,-1 0-1 0 0,1 0 1 0 0,0 1 0 0 0,0-1-1 0 0,0 1 1 0 0,0-1-1 0 0,0 1 1 0 0,0 0 0 0 0,0 0-1 0 0,-3 1 1 0 0,-11 18 2081 0 0,15-17-2727 0 0,0 1 0 0 0,0 0 0 0 0,0 0 0 0 0,0 0 0 0 0,1 0 0 0 0,-1 0 0 0 0,1 0 0 0 0,0 0 0 0 0,1 0 0 0 0,-1-1 0 0 0,1 1 0 0 0,1 7 0 0 0,-2-11-161 0 0,0 0 1 0 0,0 1-1 0 0,0-1 1 0 0,0 0-1 0 0,0 1 1 0 0,0-1 0 0 0,0 0-1 0 0,1 1 1 0 0,-1-1-1 0 0,0 0 1 0 0,0 1-1 0 0,0-1 1 0 0,1 0 0 0 0,-1 0-1 0 0,0 1 1 0 0,0-1-1 0 0,0 0 1 0 0,1 0-1 0 0,-1 1 1 0 0,0-1 0 0 0,1 0-1 0 0,-1 0 1 0 0,0 0-1 0 0,1 1 1 0 0,-1-1-1 0 0,0 0 1 0 0,1 0 0 0 0,-1 0-1 0 0,0 0 1 0 0,1 0-1 0 0,-1 0 1 0 0,0 0-1 0 0,1 0 1 0 0,-1 0 0 0 0,0 0-1 0 0,1 0 1 0 0,-1 0-1 0 0,1 0 1 0 0,15-10 303 0 0,9-17 0 0 0,-20 20-199 0 0,-2 0 0 0 0,1 0 0 0 0,-1 0 0 0 0,0-1 0 0 0,-1 0 0 0 0,3-8 0 0 0,-5 14-185 0 0,0 1 1 0 0,1-1-1 0 0,-1 0 1 0 0,0 0 0 0 0,0 1-1 0 0,0-1 1 0 0,0 0 0 0 0,0 0-1 0 0,-1 1 1 0 0,1-1 0 0 0,0 0-1 0 0,-1 0 1 0 0,0 1 0 0 0,-1-4-1 0 0,2 4-165 0 0,-1 0 0 0 0,0 0-1 0 0,0 1 1 0 0,0-1 0 0 0,0 0 0 0 0,0 1-1 0 0,0-1 1 0 0,0 0 0 0 0,0 1 0 0 0,0-1-1 0 0,-1 1 1 0 0,1 0 0 0 0,0-1-1 0 0,0 1 1 0 0,0 0 0 0 0,-1 0 0 0 0,1-1-1 0 0,0 1 1 0 0,0 0 0 0 0,0 0 0 0 0,-1 0-1 0 0,1 1 1 0 0,0-1 0 0 0,-2 1 0 0 0,-19 11-8200 0 0,15-6 3326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6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6745 0 0,'7'3'5808'0'0,"20"5"-2590"0"0,-9-6-2425 0 0,1-2-1 0 0,-1 0 1 0 0,1-1-1 0 0,-1-1 1 0 0,23-5-1 0 0,85-30-1917 0 0,-111 32 688 0 0,14-2-3172 0 0,-9 8-5801 0 0</inkml:trace>
  <inkml:trace contextRef="#ctx0" brushRef="#br0" timeOffset="1">224 59 8250 0 0,'-3'1'674'0'0,"0"0"-1"0"0,0 0 1 0 0,1 0 0 0 0,-1 0 0 0 0,0 0-1 0 0,1 1 1 0 0,-1-1 0 0 0,1 1 0 0 0,-1 0-1 0 0,-3 3 1 0 0,-13 27 1861 0 0,17-26-2641 0 0,0 1 1 0 0,0-1-1 0 0,1 1 1 0 0,0-1-1 0 0,1 1 1 0 0,-1-1-1 0 0,1 1 1 0 0,1 0-1 0 0,0 10 1 0 0,4-9-2743 0 0,-5-8 2433 0 0,0 0 0 0 0,1 0 1 0 0,-1 1-1 0 0,0-1 0 0 0,1 0 1 0 0,-1 0-1 0 0,1 0 0 0 0,-1 0 0 0 0,0 1 1 0 0,1-1-1 0 0,-1 0 0 0 0,1 0 0 0 0,-1 0 1 0 0,1 0-1 0 0,-1 0 0 0 0,0 0 1 0 0,1 0-1 0 0,-1 0 0 0 0,1 0 0 0 0,-1 0 1 0 0,1-1-1 0 0,-1 1 0 0 0,0 0 0 0 0,1 0 1 0 0,-1 0-1 0 0,1 0 0 0 0,0-1 1 0 0,2-2-2259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6.9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7746 0 0,'-4'14'7950'0'0,"0"35"-5708"0"0,1-17-912 0 0,-4 5-298 0 0,4-27-957 0 0,1 1 0 0 0,0-1 0 0 0,1 1 0 0 0,-1 0-1 0 0,2 0 1 0 0,0 0 0 0 0,0 0 0 0 0,1-1 0 0 0,4 21 0 0 0,-5-31-219 0 0,0 1 1 0 0,0-1 0 0 0,1 0 0 0 0,-1 1 0 0 0,0-1 0 0 0,0 1 0 0 0,1-1 0 0 0,-1 1 0 0 0,0-1 0 0 0,1 0 0 0 0,-1 1 0 0 0,1-1 0 0 0,-1 0 0 0 0,0 1 0 0 0,1-1 0 0 0,-1 0 0 0 0,1 0 0 0 0,-1 1 0 0 0,1-1 0 0 0,-1 0 0 0 0,1 0 0 0 0,-1 0 0 0 0,1 1 0 0 0,-1-1 0 0 0,2 0 0 0 0,11-6-9332 0 0,-9 1 2964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7.2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 12851 0 0,'4'10'4239'0'0,"-2"7"-4117"0"0,-3 9-3887 0 0,-13 12-5991 0 0,10-33 6073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7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32 2785 0 0,'-9'-1'14316'0'0,"21"-1"-11095"0"0,30-7-3767 0 0,-40 8 578 0 0,36-13 63 0 0,-37 13-89 0 0,0 0 1 0 0,0 1-1 0 0,1-1 1 0 0,-1 1-1 0 0,1-1 1 0 0,-1 1-1 0 0,0 0 1 0 0,1 0-1 0 0,-1-1 1 0 0,1 1-1 0 0,-1 0 1 0 0,0 0-1 0 0,1 0 1 0 0,-1 1-1 0 0,1-1 1 0 0,-1 0-1 0 0,0 0 1 0 0,1 1-1 0 0,-1-1 1 0 0,1 1-1 0 0,1 1 1 0 0,-2-1 0 0 0,-1 1 0 0 0,0 0 1 0 0,0-1-1 0 0,0 1 1 0 0,0 0-1 0 0,0-1 1 0 0,0 1-1 0 0,0 0 0 0 0,0-1 1 0 0,-1 1-1 0 0,1 0 1 0 0,-1-1-1 0 0,1 1 0 0 0,-1-1 1 0 0,0 1-1 0 0,1-1 1 0 0,-1 1-1 0 0,0-1 0 0 0,-1 2 1 0 0,-22 32 154 0 0,22-31-156 0 0,-21 26-2654 0 0,-41 44 0 0 0,67-83-6723 0 0,0 4 5060 0 0</inkml:trace>
  <inkml:trace contextRef="#ctx0" brushRef="#br0" timeOffset="1">94 78 1288 0 0,'2'1'9266'0'0,"5"2"-4445"0"0,28 16-1824 0 0,-19-7-2987 0 0,15 11 1146 0 0,-14-17-4904 0 0,-2-9-5946 0 0,-11 0 3686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8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6601 0 0,'0'-1'482'0'0,"0"0"0"0"0,0 0 0 0 0,0 0 0 0 0,0 0 0 0 0,0 0 0 0 0,0 0 0 0 0,0 0 0 0 0,1 0 0 0 0,-1 0 0 0 0,0 0 0 0 0,0 0 0 0 0,1 0 0 0 0,-1 0 0 0 0,1 0 0 0 0,-1 0 0 0 0,1 0 0 0 0,-1 0 0 0 0,1 1 0 0 0,1-3 0 0 0,-2 3-424 0 0,1 1 0 0 0,0-1 1 0 0,-1 0-1 0 0,1 1 0 0 0,-1-1 1 0 0,1 0-1 0 0,-1 1 0 0 0,1-1 1 0 0,-1 1-1 0 0,1-1 0 0 0,-1 0 1 0 0,0 1-1 0 0,1-1 1 0 0,-1 1-1 0 0,0 0 0 0 0,1-1 1 0 0,-1 1-1 0 0,0-1 0 0 0,1 1 1 0 0,-1-1-1 0 0,0 1 0 0 0,0 0 1 0 0,0-1-1 0 0,0 1 0 0 0,0 0 1 0 0,0-1-1 0 0,0 1 0 0 0,0-1 1 0 0,0 1-1 0 0,0 0 1 0 0,0 0-1 0 0,4 45 2066 0 0,-3 85 1 0 0,-3-62-2754 0 0,4-1-3538 0 0,-2-51-3397 0 0,-1-9 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9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5497 0 0,'0'-2'549'0'0,"0"1"0"0"0,0 0 0 0 0,0 0 0 0 0,1 0-1 0 0,-1 0 1 0 0,0-1 0 0 0,1 1 0 0 0,-1 0 0 0 0,1 0 0 0 0,-1 0 0 0 0,1 0-1 0 0,-1 0 1 0 0,1 0 0 0 0,0 0 0 0 0,-1 0 0 0 0,1 0 0 0 0,0 0-1 0 0,0 1 1 0 0,1-2 0 0 0,24-8 2450 0 0,-24 9-2973 0 0,0 1 1 0 0,1 0 0 0 0,-1 0-1 0 0,0 0 1 0 0,1 0-1 0 0,-1 0 1 0 0,0 0-1 0 0,1 1 1 0 0,-1-1-1 0 0,0 1 1 0 0,1 0-1 0 0,-1-1 1 0 0,0 1-1 0 0,0 0 1 0 0,0 0-1 0 0,0 1 1 0 0,0-1-1 0 0,0 0 1 0 0,0 1-1 0 0,0-1 1 0 0,2 3-1 0 0,-2 1-9 0 0,1 0-1 0 0,-1 0 1 0 0,0 0-1 0 0,-1 0 1 0 0,1 1-1 0 0,-1-1 1 0 0,0 0-1 0 0,-1 1 1 0 0,1-1-1 0 0,-1 1 0 0 0,0-1 1 0 0,0 1-1 0 0,-1-1 1 0 0,0 6-1 0 0,-9 35-1859 0 0,-5-6-3910 0 0,-3-18-3024 0 0,13-16 4855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9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40 9978 0 0,'11'-5'8377'0'0,"53"-4"-7441"0"0,1-2-532 0 0,18-3-1416 0 0,-56 13-3566 0 0,0 4-3624 0 0,-23-2 2315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2:59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29 181 6377 0 0,'-1'0'431'0'0,"0"0"0"0"0,0 0 0 0 0,0 0 0 0 0,0 0 0 0 0,1 0 0 0 0,-1 1 0 0 0,0-1 0 0 0,0 0 0 0 0,0 1 0 0 0,0-1 1 0 0,0 0-1 0 0,0 1 0 0 0,1-1 0 0 0,-1 1 0 0 0,0-1 0 0 0,0 1 0 0 0,1 0 0 0 0,-1-1 0 0 0,0 1 0 0 0,0 1 0 0 0,-7 20 3390 0 0,8 40-3476 0 0,1-29 956 0 0,-3-15-1341 0 0,0 53 1013 0 0,2-68-1151 0 0,0-1 1 0 0,0 0-1 0 0,1 1 0 0 0,-1-1 0 0 0,0 0 0 0 0,1 0 0 0 0,0 1 0 0 0,-1-1 0 0 0,1 0 0 0 0,0 0 0 0 0,0 0 0 0 0,0 0 0 0 0,0 0 0 0 0,1 0 0 0 0,-1 0 0 0 0,0 0 1 0 0,1 0-1 0 0,-1 0 0 0 0,1-1 0 0 0,0 1 0 0 0,0-1 0 0 0,0 1 0 0 0,-1-1 0 0 0,4 2 0 0 0,-4-3-349 0 0,0 0 0 0 0,1 0 0 0 0,-1 0 0 0 0,0 1 0 0 0,0-1 0 0 0,0 0 0 0 0,0 0 0 0 0,1-1 0 0 0,-1 1 0 0 0,0 0 0 0 0,0 0 0 0 0,0-1 0 0 0,0 1 0 0 0,0 0 0 0 0,0-1 0 0 0,0 1 0 0 0,0-1 0 0 0,0 1 0 0 0,0-1 0 0 0,0 0 0 0 0,0 1 0 0 0,0-1 0 0 0,1-1 0 0 0,3-4-4198 0 0</inkml:trace>
  <inkml:trace contextRef="#ctx0" brushRef="#br0" timeOffset="1">172 40 14139 0 0,'0'-1'61'0'0,"0"1"-1"0"0,-1 0 1 0 0,1 0-1 0 0,0 0 1 0 0,0-1-1 0 0,0 1 1 0 0,0 0-1 0 0,0 0 1 0 0,0-1 0 0 0,0 1-1 0 0,0 0 1 0 0,0-1-1 0 0,0 1 1 0 0,0 0-1 0 0,0 0 1 0 0,0-1-1 0 0,0 1 1 0 0,0 0-1 0 0,0 0 1 0 0,0-1 0 0 0,0 1-1 0 0,0 0 1 0 0,0 0-1 0 0,0-1 1 0 0,0 1-1 0 0,1 0 1 0 0,-1 0-1 0 0,0-1 1 0 0,0 1-1 0 0,0 0 1 0 0,0 0 0 0 0,1 0-1 0 0,-1-1 1 0 0,0 1-1 0 0,0 0 1 0 0,0 0-1 0 0,1 0 1 0 0,-1 0-1 0 0,0 0 1 0 0,0-1 0 0 0,1 1-1 0 0,-1 0 1 0 0,0 0-1 0 0,21-9 818 0 0,19-3-742 0 0,-32 10-100 0 0,0 0 1 0 0,0 0-1 0 0,-1 1 0 0 0,1 0 1 0 0,0 1-1 0 0,0 0 0 0 0,9 1 0 0 0,-16-1-13 0 0,0 0-1 0 0,0 1 1 0 0,0-1-1 0 0,0 0 1 0 0,0 1-1 0 0,0-1 0 0 0,0 1 1 0 0,0-1-1 0 0,0 1 1 0 0,0-1-1 0 0,0 1 0 0 0,-1 0 1 0 0,1-1-1 0 0,0 1 1 0 0,0 0-1 0 0,-1 0 0 0 0,1 0 1 0 0,0 0-1 0 0,-1 0 1 0 0,1-1-1 0 0,-1 1 1 0 0,1 2-1 0 0,0-1 16 0 0,-1 1-1 0 0,1-1 1 0 0,-1 1-1 0 0,0-1 1 0 0,0 1 0 0 0,0-1-1 0 0,-1 1 1 0 0,1-1-1 0 0,0 1 1 0 0,-1-1 0 0 0,0 1-1 0 0,0-1 1 0 0,-1 5-1 0 0,-6 10-32 0 0,0 0 0 0 0,-1 0 0 0 0,-1-1-1 0 0,-14 19 1 0 0,-8 2-4276 0 0,27-34 1725 0 0,2-3-3169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0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11354 0 0,'16'3'6342'0'0,"18"1"-5678"0"0,0 5-891 0 0,-20 1-3299 0 0,-9 6-6311 0 0,-5-12 5075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2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6393 0 0,'-7'31'8805'0'0,"-17"22"-7925"0"0,10-22-504 0 0,5-13-924 0 0,3-5-3254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0.6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11522 0 0,'-1'0'107'0'0,"1"0"0"0"0,-1 0-1 0 0,0 1 1 0 0,1-1-1 0 0,-1 0 1 0 0,1 0 0 0 0,-1 1-1 0 0,0-1 1 0 0,1 0 0 0 0,-1 1-1 0 0,1-1 1 0 0,-1 1-1 0 0,1-1 1 0 0,-1 1 0 0 0,1-1-1 0 0,-1 1 1 0 0,1-1-1 0 0,-1 1 1 0 0,1-1 0 0 0,0 1-1 0 0,-1-1 1 0 0,1 1-1 0 0,0 0 1 0 0,0-1 0 0 0,-1 1-1 0 0,1 0 1 0 0,0-1-1 0 0,0 1 1 0 0,0 0 0 0 0,0-1-1 0 0,0 1 1 0 0,0 0-1 0 0,0 0 1 0 0,0 34 148 0 0,-1-3-43 0 0,0-28-266 0 0,-1 0 1 0 0,1 0-1 0 0,-1 0 1 0 0,0 0-1 0 0,0 0 0 0 0,0 0 1 0 0,-1 0-1 0 0,1-1 1 0 0,-1 1-1 0 0,0-1 0 0 0,0 0 1 0 0,0 0-1 0 0,0 0 1 0 0,-1 0-1 0 0,1 0 1 0 0,-1-1-1 0 0,0 1 0 0 0,0-1 1 0 0,1 0-1 0 0,-2 0 1 0 0,1-1-1 0 0,0 1 0 0 0,0-1 1 0 0,0 0-1 0 0,-1 0 1 0 0,-7 1-1 0 0,10-6 1534 0 0,9-4-137 0 0,15-3 662 0 0,-12 12-1496 0 0,-1 0 0 0 0,1 1-1 0 0,0 0 1 0 0,15 6 0 0 0,36 7-859 0 0,-32-17-4079 0 0,-2-11-4528 0 0,-21 9 2434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1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 15243 0 0,'1'2'286'0'0,"0"0"0"0"0,1 0-1 0 0,-1 0 1 0 0,0 0 0 0 0,-1 0-1 0 0,1 1 1 0 0,0-1 0 0 0,-1 0-1 0 0,1 1 1 0 0,-1-1-1 0 0,1 5 1 0 0,-4 44-1708 0 0,2-44 387 0 0,-1 0-1 0 0,0 0 0 0 0,0 0 0 0 0,-1 0 0 0 0,-4 9 0 0 0,6-14 352 0 0,0 0-1 0 0,-1 1 1 0 0,1-1-1 0 0,-1 0 0 0 0,0 0 1 0 0,1 0-1 0 0,-1 0 1 0 0,0 0-1 0 0,0 0 1 0 0,0-1-1 0 0,0 1 1 0 0,-1-1-1 0 0,1 1 0 0 0,0-1 1 0 0,-3 1-1 0 0,-3-1-433 0 0,2-5 10333 0 0,10-3 895 0 0,5 3-9638 0 0,38-17 1162 0 0,-42 18-1638 0 0,0 0 1 0 0,0 0-1 0 0,1 0 0 0 0,-1 1 0 0 0,1 0 0 0 0,0 0 1 0 0,0 0-1 0 0,0 1 0 0 0,10-1 0 0 0,-15 2-4 0 0,-1-1-1 0 0,1 1 1 0 0,-1 0 0 0 0,1 0-1 0 0,-1 1 1 0 0,0-1-1 0 0,1 0 1 0 0,-1 0-1 0 0,1 0 1 0 0,-1 0 0 0 0,1 0-1 0 0,-1 0 1 0 0,1 1-1 0 0,-1-1 1 0 0,1 0-1 0 0,-1 0 1 0 0,0 1 0 0 0,1-1-1 0 0,-1 0 1 0 0,1 1-1 0 0,-1-1 1 0 0,0 0-1 0 0,1 1 1 0 0,-1-1 0 0 0,0 1-1 0 0,0-1 1 0 0,1 0-1 0 0,-1 1 1 0 0,0-1-1 0 0,0 1 1 0 0,0-1 0 0 0,1 1-1 0 0,-1 0 1 0 0,-3 20-98 0 0,-18 22 167 0 0,19-39-46 0 0,-18 33-121 0 0,-10 17 115 0 0,11-18-6173 0 0,19-35 5517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1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77 8 0 0,'5'-1'13356'0'0,"4"10"-9806"0"0,7 11-2851 0 0,-7 11-250 0 0,4 16 205 0 0,-12-45-1016 0 0,0 0 1 0 0,-1-1-1 0 0,1 1 0 0 0,0 0 1 0 0,0 0-1 0 0,0-1 0 0 0,0 1 1 0 0,0-1-1 0 0,0 1 0 0 0,0-1 0 0 0,1 0 1 0 0,-1 1-1 0 0,1-1 0 0 0,-1 0 1 0 0,1 0-1 0 0,-1 0 0 0 0,1 0 1 0 0,2 2-1 0 0,3-5-5719 0 0</inkml:trace>
  <inkml:trace contextRef="#ctx0" brushRef="#br0" timeOffset="1">73 80 6425 0 0,'6'-10'7771'0'0,"8"2"-4455"0"0,23-5-3611 0 0,-14 6 554 0 0,-15 3-595 0 0,14-8-4404 0 0,-3-8-4801 0 0,-16 14 6690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1.7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0 2993 0 0,'-3'4'8278'0'0,"2"5"-4101"0"0,2 28-3224 0 0,-1-29 122 0 0,-1 17-79 0 0,-9 44 1 0 0,7-51-1096 0 0,0 1 1 0 0,1 0-1 0 0,1-1 1 0 0,1 32-1 0 0,4-39-865 0 0,4-8-4790 0 0,-7-3 5193 0 0,0-1-1 0 0,0 1 1 0 0,-1-1-1 0 0,1 1 1 0 0,0-1-1 0 0,0 0 1 0 0,0 0-1 0 0,0 1 1 0 0,-1-1-1 0 0,1 0 1 0 0,0 0-1 0 0,-1 0 1 0 0,1 0-1 0 0,0 0 1 0 0,-1 0-1 0 0,1 0 1 0 0,-1-1-1 0 0,3-5-1581 0 0</inkml:trace>
  <inkml:trace contextRef="#ctx0" brushRef="#br0" timeOffset="1">106 3 7058 0 0,'6'2'7163'0'0,"5"2"-3972"0"0,-6 7-2897 0 0,-1 0 1 0 0,-1 0-1 0 0,0 1 1 0 0,-1-1-1 0 0,0 1 1 0 0,0 0 0 0 0,-1 0-1 0 0,-1-1 1 0 0,-2 22-1 0 0,4 34-3138 0 0,1-31-5548 0 0,-3-25 1495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2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9218 0 0,'0'0'4438'0'0,"8"-2"-286"0"0,25-6-2436 0 0,-13 4-1260 0 0,1 2 0 0 0,-1 0 0 0 0,1 1-1 0 0,22 2 1 0 0,21-1-1462 0 0,-1-9-4816 0 0,-59 9 4082 0 0,3-2-1911 0 0,-3 0-2396 0 0,-1-1 2518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2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0 7530 0 0,'-3'2'436'0'0,"1"0"0"0"0,0 1 0 0 0,0-1 0 0 0,0 0 1 0 0,0 1-1 0 0,0-1 0 0 0,0 1 0 0 0,1-1 0 0 0,-1 1 1 0 0,1 0-1 0 0,0 0 0 0 0,0 0 0 0 0,0-1 0 0 0,0 1 0 0 0,0 0 1 0 0,1 0-1 0 0,-1 7 0 0 0,1 62 1372 0 0,1-21 107 0 0,-7-12-895 0 0,-2 29 43 0 0,7-63-1212 0 0,1-1 0 0 0,0 1 1 0 0,0 0-1 0 0,1-1 0 0 0,-1 1 0 0 0,1 0 1 0 0,0-1-1 0 0,1 1 0 0 0,-1-1 1 0 0,4 9-1 0 0,5-6-3356 0 0,7-7-6558 0 0,-12-3 4136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3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8 4569 0 0,'-27'26'6456'0'0,"24"-21"-6114"0"0,0 0 0 0 0,1 1-1 0 0,-1-1 1 0 0,1 0 0 0 0,0 1 0 0 0,0 0 0 0 0,-1 8-1 0 0,1 0 125 0 0,1 0 0 0 0,0 0-1 0 0,1 0 1 0 0,4 27-1 0 0,-4-41-435 0 0,-1 1 0 0 0,1 0-1 0 0,0 0 1 0 0,0 0-1 0 0,0 0 1 0 0,0-1 0 0 0,1 1-1 0 0,-1 0 1 0 0,0 0 0 0 0,0 0-1 0 0,0-1 1 0 0,1 1-1 0 0,-1 0 1 0 0,0 0 0 0 0,1-1-1 0 0,-1 1 1 0 0,1 0-1 0 0,-1 0 1 0 0,1-1 0 0 0,-1 1-1 0 0,1-1 1 0 0,-1 1-1 0 0,1 0 1 0 0,-1-1 0 0 0,1 1-1 0 0,0-1 1 0 0,-1 1-1 0 0,1-1 1 0 0,0 0 0 0 0,0 1-1 0 0,-1-1 1 0 0,1 0-1 0 0,1 1 1 0 0,0-2 9 0 0,0 1 0 0 0,0-1-1 0 0,-1 1 1 0 0,1-1 0 0 0,0 0-1 0 0,-1 0 1 0 0,1 0 0 0 0,0 0 0 0 0,-1 0-1 0 0,1 0 1 0 0,-1-1 0 0 0,0 1 0 0 0,3-3-1 0 0,35-48 354 0 0,-36 46-337 0 0,0 0 1 0 0,0-1-1 0 0,-1 1 1 0 0,0-1-1 0 0,0 1 1 0 0,-1-1-1 0 0,1 0 1 0 0,-2 1-1 0 0,1-13 0 0 0,-1 16-165 0 0,0-1 0 0 0,0 1-1 0 0,0 0 1 0 0,-1-1-1 0 0,0 1 1 0 0,0 0-1 0 0,0 0 1 0 0,0 0-1 0 0,-3-6 1 0 0,3 7-154 0 0,0 1 1 0 0,0-1-1 0 0,0 1 1 0 0,-1-1 0 0 0,1 1-1 0 0,0-1 1 0 0,-1 1-1 0 0,0 0 1 0 0,1 0-1 0 0,-1 0 1 0 0,1 0 0 0 0,-1 0-1 0 0,0 0 1 0 0,0 0-1 0 0,0 1 1 0 0,1-1-1 0 0,-5 0 1 0 0,-4 4-7539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4.2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15 6185 0 0,'-9'12'5813'0'0,"7"9"-3507"0"0,4 24-2005 0 0,-1-36 159 0 0,-1 28 235 0 0,-1-27-415 0 0,1 1 1 0 0,0-1-1 0 0,1 0 0 0 0,0 0 1 0 0,3 10-1 0 0,1-19 50 0 0,3-10-194 0 0,5-14-141 0 0,-12 21 0 0 0,14-32-38 0 0,-13 27 27 0 0,1 1 0 0 0,-1-1 0 0 0,1 1 0 0 0,0 0 0 0 0,0 0 0 0 0,1 0 0 0 0,0 0 0 0 0,0 0 0 0 0,0 1 0 0 0,1 0 0 0 0,0 0-1 0 0,5-5 1 0 0,-9 10 6 0 0,-1 0-1 0 0,1 1 0 0 0,0-1 0 0 0,0 0 1 0 0,0 0-1 0 0,0 0 0 0 0,-1 0 0 0 0,1 1 0 0 0,0-1 1 0 0,0 0-1 0 0,-1 1 0 0 0,1-1 0 0 0,0 1 1 0 0,0-1-1 0 0,-1 1 0 0 0,1-1 0 0 0,0 1 0 0 0,-1-1 1 0 0,1 1-1 0 0,-1 0 0 0 0,1-1 0 0 0,-1 1 1 0 0,1 0-1 0 0,-1 0 0 0 0,0-1 0 0 0,1 1 0 0 0,-1 0 1 0 0,0 0-1 0 0,1-1 0 0 0,-1 1 0 0 0,0 0 1 0 0,0 0-1 0 0,0 0 0 0 0,0 0 0 0 0,0-1 0 0 0,0 2 1 0 0,8 37-70 0 0,-7-37 64 0 0,0 5 12 0 0,1 1 1 0 0,0 0-1 0 0,0-1 1 0 0,1 0 0 0 0,0 0-1 0 0,0 1 1 0 0,7 8 0 0 0,-10-15 10 0 0,1 0 1 0 0,0 0-1 0 0,0 0 1 0 0,-1 0 0 0 0,1 0-1 0 0,0 0 1 0 0,0 0-1 0 0,0 0 1 0 0,1 0 0 0 0,-1-1-1 0 0,0 1 1 0 0,0 0-1 0 0,0-1 1 0 0,0 1 0 0 0,1-1-1 0 0,-1 1 1 0 0,0-1-1 0 0,1 1 1 0 0,1-1 0 0 0,-1 0 9 0 0,0-1 1 0 0,-1 1 0 0 0,1-1 0 0 0,-1 1 0 0 0,1-1 0 0 0,-1 0 0 0 0,1 0-1 0 0,-1 0 1 0 0,1 1 0 0 0,-1-1 0 0 0,0-1 0 0 0,1 1 0 0 0,-1 0 0 0 0,0 0 0 0 0,0 0-1 0 0,0-1 1 0 0,0 1 0 0 0,0-1 0 0 0,0 1 0 0 0,1-3 0 0 0,5-10-138 0 0,0-1 0 0 0,-2 0 0 0 0,1 0 0 0 0,-2-1 0 0 0,0 1 0 0 0,4-32 0 0 0,-6 32-1193 0 0,9 35-9298 0 0,15 31 16163 0 0,-24-48-5270 0 0,0-1 1 0 0,0 1-1 0 0,0 0 1 0 0,0-1-1 0 0,1 0 1 0 0,0 0 0 0 0,-1 1-1 0 0,1-2 1 0 0,0 1-1 0 0,0 0 1 0 0,0 0-1 0 0,0-1 1 0 0,0 0 0 0 0,0 1-1 0 0,1-1 1 0 0,-1-1-1 0 0,0 1 1 0 0,1 0 0 0 0,-1-1-1 0 0,0 0 1 0 0,1 1-1 0 0,-1-1 1 0 0,5-1-1 0 0,-4 0-211 0 0,0-1 0 0 0,0 1 0 0 0,0-1 0 0 0,-1 0-1 0 0,1 0 1 0 0,0 0 0 0 0,-1-1 0 0 0,0 1 0 0 0,1-1-1 0 0,-1 0 1 0 0,0 0 0 0 0,-1 0 0 0 0,1 0 0 0 0,0 0-1 0 0,-1-1 1 0 0,0 1 0 0 0,1-1 0 0 0,2-6 0 0 0,-3 6-55 0 0,-1 1 1 0 0,1-1-1 0 0,0 1 1 0 0,-1-1-1 0 0,0 0 1 0 0,0 0 0 0 0,0 1-1 0 0,0-1 1 0 0,-1 0-1 0 0,1 0 1 0 0,-1-7-1 0 0,0 10-23 0 0,0 0-1 0 0,-1 1 0 0 0,1-1 0 0 0,0 1 1 0 0,0-1-1 0 0,-1 0 0 0 0,1 1 0 0 0,0-1 1 0 0,-1 1-1 0 0,1-1 0 0 0,-1 1 1 0 0,1-1-1 0 0,-1 1 0 0 0,1-1 0 0 0,-1 1 1 0 0,1-1-1 0 0,-1 1 0 0 0,1 0 0 0 0,-1-1 1 0 0,1 1-1 0 0,-1 0 0 0 0,0-1 0 0 0,1 1 1 0 0,-1 0-1 0 0,0 0 0 0 0,-2-1-22 0 0,0 1-1 0 0,1 0 1 0 0,-1 0-1 0 0,0 0 1 0 0,1 1 0 0 0,-1-1-1 0 0,1 0 1 0 0,-1 1-1 0 0,0 0 1 0 0,-2 1-1 0 0,0 0 93 0 0,-1 1 0 0 0,1 0-1 0 0,0 0 1 0 0,0 1 0 0 0,0-1 0 0 0,0 1-1 0 0,1 0 1 0 0,-1 1 0 0 0,1-1 0 0 0,0 1-1 0 0,0-1 1 0 0,1 1 0 0 0,-1 0 0 0 0,1 1-1 0 0,0-1 1 0 0,1 1 0 0 0,-1-1-1 0 0,1 1 1 0 0,0 0 0 0 0,1 0 0 0 0,-1 0-1 0 0,1 0 1 0 0,0 0 0 0 0,1 0 0 0 0,-1 0-1 0 0,1 0 1 0 0,0 0 0 0 0,1 0 0 0 0,0 0-1 0 0,0 0 1 0 0,0 0 0 0 0,0 0 0 0 0,1 0-1 0 0,0 0 1 0 0,0-1 0 0 0,1 1-1 0 0,0-1 1 0 0,0 1 0 0 0,0-1 0 0 0,7 9-1 0 0,-8-12-41 0 0,0-1 0 0 0,0 1 0 0 0,0 0 0 0 0,0-1 0 0 0,0 0-1 0 0,1 0 1 0 0,-1 1 0 0 0,0-1 0 0 0,0 0 0 0 0,1-1 0 0 0,-1 1-1 0 0,1 0 1 0 0,-1-1 0 0 0,1 1 0 0 0,-1-1 0 0 0,1 0 0 0 0,-1 0-1 0 0,4 0 1 0 0,0-1-188 0 0,0 0 0 0 0,0 0 1 0 0,0-1-1 0 0,-1 0 0 0 0,1 0 0 0 0,-1 0 0 0 0,9-5 0 0 0,4-3-2264 0 0,-1-2 1 0 0,0 0-1 0 0,20-21 0 0 0,-32 29 2069 0 0,0-1 0 0 0,-1 0-1 0 0,0-1 1 0 0,0 1-1 0 0,0-1 1 0 0,-1 0 0 0 0,0 0-1 0 0,0 0 1 0 0,-1 0-1 0 0,1-1 1 0 0,2-10 0 0 0,2-29 3632 0 0,-5 0 4564 0 0,-2 46-7433 0 0,2 5-153 0 0,-1 0 0 0 0,0 1 0 0 0,1-1-1 0 0,-1 1 1 0 0,-1-1 0 0 0,1 12 0 0 0,-1-14-113 0 0,1 31 51 0 0,-2 0 1 0 0,-2 0-1 0 0,-6 37 1 0 0,7-60-144 0 0,2-25-87 0 0,-2 0 1 0 0,2 0-1 0 0,0 0 0 0 0,2-22 0 0 0,-2 33 51 0 0,1 0 0 0 0,-1 0 0 0 0,1 1 0 0 0,-1-1 0 0 0,1 0-1 0 0,0 0 1 0 0,0 1 0 0 0,0-1 0 0 0,0 1 0 0 0,1-1-1 0 0,-1 1 1 0 0,1-1 0 0 0,-1 1 0 0 0,1 0 0 0 0,0 0-1 0 0,0-1 1 0 0,0 1 0 0 0,0 1 0 0 0,0-1 0 0 0,0 0-1 0 0,1 0 1 0 0,-1 1 0 0 0,1 0 0 0 0,-1-1 0 0 0,1 1-1 0 0,3-1 1 0 0,53-6 725 0 0,-11 2-2498 0 0,-18-1-7059 0 0,-24 4 1669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9.4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6049 0 0,'-6'8'7535'0'0,"1"12"-5225"0"0,1 16-1454 0 0,-13 85 1727 0 0,10-84-2199 0 0,2 1 0 0 0,-1 39-1 0 0,24-112-16139 0 0,-14 25 11036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09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7914 0 0,'-6'4'5621'0'0,"13"7"-2965"0"0,19 14-1518 0 0,-19-18-319 0 0,3 6-153 0 0,-1-1 1 0 0,0 1-1 0 0,8 18 1 0 0,-12-21-687 0 0,0 0 1 0 0,1 0-1 0 0,0 0 1 0 0,1-1-1 0 0,0 0 1 0 0,0-1-1 0 0,15 14 1 0 0,-11-19-4458 0 0,-3-10-6003 0 0,-5 3 4787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21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8890 0 0,'4'3'518'0'0,"0"0"0"0"0,1-1 1 0 0,-1 1-1 0 0,0-1 0 0 0,1 1 1 0 0,0-1-1 0 0,0-1 0 0 0,-1 1 0 0 0,7 1 1 0 0,6 3-108 0 0,7 9-1789 0 0,-13 0-7192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0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9634 0 0,'-1'1'214'0'0,"0"0"0"0"0,1 0 0 0 0,-1 0 0 0 0,0 0 0 0 0,1 0 0 0 0,-1 0 0 0 0,1 0 0 0 0,-1 0 0 0 0,1 1 0 0 0,-1-1 0 0 0,1 0 0 0 0,0 0 0 0 0,0 1 0 0 0,-1-1 0 0 0,1 0 0 0 0,0 0 0 0 0,0 1 0 0 0,0-1 0 0 0,0 0 0 0 0,1 2 0 0 0,4 37 1545 0 0,-3-23-733 0 0,-2 7 21 0 0,-1 0 0 0 0,-1 1 0 0 0,-5 23 0 0 0,2-20-345 0 0,-1 46 1 0 0,6-73-763 0 0,0 0 0 0 0,0-1 0 0 0,0 1-1 0 0,0 0 1 0 0,0 0 0 0 0,0-1 0 0 0,0 1 0 0 0,1 0-1 0 0,-1 0 1 0 0,0-1 0 0 0,0 1 0 0 0,1 0 0 0 0,-1 0-1 0 0,0-1 1 0 0,1 1 0 0 0,-1 0 0 0 0,1-1 0 0 0,-1 1-1 0 0,1-1 1 0 0,-1 1 0 0 0,1 0 0 0 0,-1-1 0 0 0,2 1-1 0 0,-2-1-266 0 0,1 0-1 0 0,-1 0 0 0 0,1 0 0 0 0,0 0 0 0 0,-1 0 1 0 0,1 0-1 0 0,0 0 0 0 0,-1 0 0 0 0,1 0 0 0 0,0 0 1 0 0,-1 0-1 0 0,1-1 0 0 0,-1 1 0 0 0,1 0 0 0 0,-1 0 1 0 0,1-1-1 0 0,0 1 0 0 0,-1 0 0 0 0,1-1 0 0 0,-1 1 1 0 0,1-1-1 0 0,-1 1 0 0 0,0-1 0 0 0,1 1 0 0 0,-1-1 1 0 0,1 1-1 0 0,-1-1 0 0 0,0 1 0 0 0,1-1 0 0 0,-1 0 1 0 0,5-7-7028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0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9 3825 0 0,'-10'0'5357'0'0,"-8"2"1324"0"0,17-1-6615 0 0,-1 0 1 0 0,1 0-1 0 0,0 0 0 0 0,0 0 0 0 0,0 0 1 0 0,0 0-1 0 0,0 0 0 0 0,0 1 0 0 0,0-1 1 0 0,0 1-1 0 0,0-1 0 0 0,0 0 0 0 0,1 1 1 0 0,-1-1-1 0 0,1 1 0 0 0,-1-1 0 0 0,0 4 1 0 0,0-1 129 0 0,-12 46 898 0 0,12-48-1066 0 0,1-1 0 0 0,0 0 0 0 0,-1 1 0 0 0,1-1 0 0 0,0 1 0 0 0,0-1 0 0 0,0 0 0 0 0,0 1 0 0 0,0-1 1 0 0,0 1-1 0 0,0-1 0 0 0,0 1 0 0 0,1-1 0 0 0,-1 0 0 0 0,0 1 0 0 0,1-1 0 0 0,-1 0 0 0 0,1 1 0 0 0,0-1 0 0 0,-1 0 0 0 0,1 0 0 0 0,0 0 1 0 0,0 1-1 0 0,0-1 0 0 0,0 0 0 0 0,0 0 0 0 0,0 0 0 0 0,0 0 0 0 0,2 1 0 0 0,-1-3-5 0 0,-1 1 1 0 0,1 0-1 0 0,-1-1 0 0 0,1 0 1 0 0,-1 1-1 0 0,0-1 0 0 0,1 0 1 0 0,-1 0-1 0 0,0 0 0 0 0,1 0 0 0 0,-1 0 1 0 0,0 0-1 0 0,0 0 0 0 0,0 0 1 0 0,0 0-1 0 0,0-1 0 0 0,0 1 1 0 0,0 0-1 0 0,1-3 0 0 0,17-28 78 0 0,-17 29-85 0 0,0 0 0 0 0,-1-1 0 0 0,1 1 0 0 0,-1 0 0 0 0,0-1 0 0 0,0 1 0 0 0,0-1 0 0 0,0 1 0 0 0,0-1 0 0 0,-1 0 0 0 0,1 1 0 0 0,-1-6 0 0 0,-8-14-3954 0 0,7 22 2247 0 0,0-2-1328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0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13011 0 0,'-1'0'235'0'0,"0"1"0"0"0,0 0 0 0 0,-1 0 0 0 0,1-1 0 0 0,0 1 0 0 0,0 0 1 0 0,0 0-1 0 0,0 0 0 0 0,0 1 0 0 0,0-1 0 0 0,0 0 0 0 0,0 0 0 0 0,1 0 0 0 0,-1 1 0 0 0,0-1 1 0 0,1 0-1 0 0,-1 1 0 0 0,1-1 0 0 0,-1 1 0 0 0,1-1 0 0 0,0 0 0 0 0,0 1 0 0 0,-1-1 0 0 0,1 1 1 0 0,0-1-1 0 0,0 1 0 0 0,0-1 0 0 0,1 1 0 0 0,-1-1 0 0 0,0 0 0 0 0,1 1 0 0 0,0 1 0 0 0,17 55-969 0 0,-13-44-1451 0 0,-1 3-3157 0 0,-3-6-3315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1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 8202 0 0,'-16'15'7338'0'0,"7"8"-4041"0"0,3 33-2621 0 0,4-27 17 0 0,2-28-777 0 0,-1 1 0 0 0,1 0-1 0 0,0-1 1 0 0,0 1 0 0 0,0-1 0 0 0,0 1 0 0 0,1 0 0 0 0,-1-1 0 0 0,0 1 0 0 0,1-1 0 0 0,-1 1 0 0 0,1-1 0 0 0,-1 1 0 0 0,2 1 0 0 0,-2-2-200 0 0,1-1 0 0 0,-1 0-1 0 0,1 1 1 0 0,-1-1 0 0 0,1 0 0 0 0,-1 1 0 0 0,1-1 0 0 0,0 0 0 0 0,-1 0 0 0 0,1 0 0 0 0,-1 0 0 0 0,1 0 0 0 0,-1 1 0 0 0,1-1 0 0 0,0 0-1 0 0,-1 0 1 0 0,1 0 0 0 0,-1 0 0 0 0,1-1 0 0 0,-1 1 0 0 0,1 0 0 0 0,-1 0 0 0 0,1 0 0 0 0,0 0 0 0 0,-1-1 0 0 0,1 1 0 0 0,-1 0 0 0 0,1 0-1 0 0,-1-1 1 0 0,1 1 0 0 0,-1 0 0 0 0,1-1 0 0 0,-1 1 0 0 0,0-1 0 0 0,1 1 0 0 0,-1 0 0 0 0,0-1 0 0 0,1 1 0 0 0,-1-1 0 0 0,1 0 0 0 0,3-4-5718 0 0</inkml:trace>
  <inkml:trace contextRef="#ctx0" brushRef="#br0" timeOffset="1">94 23 4649 0 0,'-5'9'8604'0'0,"6"23"-7379"0"0,-1-4-608 0 0,-17 25 532 0 0,16-50-1106 0 0,0 0 0 0 0,-1 0 0 0 0,1 0 0 0 0,-1 0 0 0 0,1 0 0 0 0,-1-1 0 0 0,0 1 0 0 0,0-1 0 0 0,0 1 1 0 0,-1-1-1 0 0,1 0 0 0 0,-1 0 0 0 0,1 0 0 0 0,-1 0 0 0 0,-2 1 0 0 0,4-2-39 0 0,1-1 1 0 0,0 0-1 0 0,0 0 0 0 0,-1 0 1 0 0,1 0-1 0 0,0 0 0 0 0,-1 0 1 0 0,1 0-1 0 0,0 0 0 0 0,0 0 1 0 0,-1 0-1 0 0,1 0 0 0 0,0 0 1 0 0,-1 0-1 0 0,1 0 0 0 0,0 0 1 0 0,0 0-1 0 0,-1 0 0 0 0,1 0 1 0 0,0 0-1 0 0,0-1 0 0 0,-1 1 1 0 0,1 0-1 0 0,0 0 0 0 0,0 0 1 0 0,-1 0-1 0 0,1 0 0 0 0,0-1 1 0 0,0 1-1 0 0,0 0 0 0 0,-1 0 1 0 0,1-1-1 0 0,0 1 0 0 0,0 0 1 0 0,0 0-1 0 0,0-1 0 0 0,0 1 1 0 0,-1 0-1 0 0,1 0 0 0 0,0-1 1 0 0,0 1-1 0 0,0-18 65 0 0,8-14 17 0 0,-7 30-39 0 0,0-1-1 0 0,0 0 0 0 0,0 1 1 0 0,1-1-1 0 0,-1 1 0 0 0,0 0 0 0 0,1-1 1 0 0,0 1-1 0 0,0 0 0 0 0,-1 0 1 0 0,1 0-1 0 0,5-3 0 0 0,9 0-1728 0 0,9 4-6073 0 0,-20 1 2209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1.6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22 9922 0 0,'0'-1'160'0'0,"0"1"-1"0"0,0-1 0 0 0,1 0 1 0 0,-1 0-1 0 0,0 0 1 0 0,0 1-1 0 0,1-1 0 0 0,-1 0 1 0 0,0 0-1 0 0,1 1 1 0 0,-1-1-1 0 0,1 0 0 0 0,-1 1 1 0 0,1-1-1 0 0,-1 0 1 0 0,1 1-1 0 0,0-1 0 0 0,-1 1 1 0 0,1-1-1 0 0,0 1 1 0 0,-1-1-1 0 0,1 1 0 0 0,0 0 1 0 0,0-1-1 0 0,-1 1 1 0 0,1 0-1 0 0,0-1 1 0 0,0 1-1 0 0,0 0 0 0 0,-1 0 1 0 0,1 0-1 0 0,0 0 1 0 0,0 0-1 0 0,1 0 0 0 0,31-5 274 0 0,-32 5-420 0 0,0 0-1 0 0,-1 0 1 0 0,1 1-1 0 0,0-1 1 0 0,0 0 0 0 0,-1 0-1 0 0,1 1 1 0 0,0-1-1 0 0,-1 0 1 0 0,1 1-1 0 0,-1-1 1 0 0,1 0 0 0 0,0 1-1 0 0,-1-1 1 0 0,1 1-1 0 0,-1-1 1 0 0,1 1 0 0 0,-1 0-1 0 0,1-1 1 0 0,-1 1-1 0 0,1-1 1 0 0,-1 1 0 0 0,0 0-1 0 0,1-1 1 0 0,-1 1-1 0 0,0 0 1 0 0,0-1-1 0 0,0 1 1 0 0,1 0 0 0 0,-1 0-1 0 0,0 0 1 0 0,-6 29 212 0 0,-24 23 7 0 0,12-32-234 0 0,-3 7 1064 0 0,21-27-972 0 0,-1 1 0 0 0,1-1 0 0 0,0 0 0 0 0,0 1 0 0 0,0-1 1 0 0,0 0-1 0 0,0 1 0 0 0,0-1 0 0 0,1 0 0 0 0,-1 1 0 0 0,0-1 0 0 0,1 0 0 0 0,-1 1 0 0 0,1-1 0 0 0,-1 0 0 0 0,1 0 0 0 0,-1 0 1 0 0,1 1-1 0 0,0-1 0 0 0,0 0 0 0 0,0 0 0 0 0,0 0 0 0 0,0 0 0 0 0,0 0 0 0 0,1 0 0 0 0,-1 1-110 0 0,0-1-1 0 0,0 0 1 0 0,1 0 0 0 0,-1 0-1 0 0,0-1 1 0 0,0 1-1 0 0,1 0 1 0 0,-1 0-1 0 0,1-1 1 0 0,-1 1 0 0 0,1-1-1 0 0,-1 1 1 0 0,1-1-1 0 0,-1 0 1 0 0,1 1-1 0 0,-1-1 1 0 0,1 0 0 0 0,0 0-1 0 0,-1 0 1 0 0,1 0-1 0 0,-1 0 1 0 0,1-1-1 0 0,-1 1 1 0 0,1 0 0 0 0,-1-1-1 0 0,1 1 1 0 0,-1-1-1 0 0,1 0 1 0 0,-1 1-1 0 0,1-1 1 0 0,1-1 0 0 0,3-3-1678 0 0,0 1 1 0 0,-1-1-1 0 0,1 0 1 0 0,-1 0-1 0 0,7-9 1 0 0,-6 7-3436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1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19 9370 0 0,'-1'-1'1048'0'0,"-3"-1"3361"0"0,6 1-2092 0 0,18-1-1422 0 0,-20 2-927 0 0,39-11 379 0 0,-17 9-3451 0 0,-7 8-8164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2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7 129 6929 0 0,'0'0'153'0'0,"0"0"0"0"0,-1 0 0 0 0,1 0 0 0 0,0 0-1 0 0,0 0 1 0 0,-1 0 0 0 0,1 0 0 0 0,0 0-1 0 0,0 0 1 0 0,-1 0 0 0 0,1 0 0 0 0,0 0-1 0 0,0 0 1 0 0,-1 0 0 0 0,1 0 0 0 0,0-1-1 0 0,0 1 1 0 0,0 0 0 0 0,-1 0 0 0 0,1 0-1 0 0,0 0 1 0 0,0-1 0 0 0,0 1 0 0 0,-1 0-1 0 0,1 0 1 0 0,0 0 0 0 0,0-1 0 0 0,0 1-1 0 0,0 0 1 0 0,0 0 0 0 0,0 0 0 0 0,0-1-1 0 0,-1 1 1 0 0,1 0 0 0 0,0 0 0 0 0,0-1-1 0 0,0 1 1 0 0,0 0 0 0 0,0 0 0 0 0,0-1-1 0 0,0 1 1 0 0,0 0 0 0 0,0 0 0 0 0,0-1 0 0 0,0 1-1 0 0,0 0 1 0 0,0 0 0 0 0,1-1 0 0 0,-1 1-1 0 0,0 0 1 0 0,0 0 0 0 0,0-1 0 0 0,0 1-1 0 0,0 0 1 0 0,0 0 0 0 0,1-1 0 0 0,20-5 1831 0 0,28 3-5225 0 0,-29-2-5274 0 0,-14 4 2658 0 0</inkml:trace>
  <inkml:trace contextRef="#ctx0" brushRef="#br0" timeOffset="1">141 0 11947 0 0,'-1'0'245'0'0,"-1"0"0"0"0,0 0 0 0 0,0 0 0 0 0,1 0 0 0 0,-1 1 0 0 0,0-1 1 0 0,0 0-1 0 0,1 1 0 0 0,-1-1 0 0 0,0 1 0 0 0,1-1 0 0 0,-1 1 1 0 0,0 0-1 0 0,1 0 0 0 0,-1 0 0 0 0,1 0 0 0 0,0 0 0 0 0,-1 0 0 0 0,1 0 1 0 0,0 0-1 0 0,-1 1 0 0 0,1-1 0 0 0,0 1 0 0 0,0-1 0 0 0,0 0 0 0 0,0 1 1 0 0,0 0-1 0 0,1-1 0 0 0,-1 1 0 0 0,0-1 0 0 0,1 1 0 0 0,-1 0 1 0 0,1 0-1 0 0,-1 3 0 0 0,1 5-299 0 0,-1 1 1 0 0,2 0-1 0 0,-1 0 1 0 0,5 21-1 0 0,0 11-930 0 0,-4-27-975 0 0,-1 8-2825 0 0,-2-8-1565 0 0,1-9 454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2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32 11242 0 0,'-1'0'91'0'0,"1"0"0"0"0,0 1 0 0 0,0-1-1 0 0,0 0 1 0 0,0 0 0 0 0,-1 0-1 0 0,1 0 1 0 0,0 0 0 0 0,0 0-1 0 0,0 0 1 0 0,-1 0 0 0 0,1 0 0 0 0,0 0-1 0 0,0 0 1 0 0,0 0 0 0 0,-1 0-1 0 0,1 0 1 0 0,0 0 0 0 0,0 0 0 0 0,0 0-1 0 0,-1 0 1 0 0,1 0 0 0 0,0 0-1 0 0,0 0 1 0 0,0 0 0 0 0,0 0-1 0 0,-1 0 1 0 0,1 0 0 0 0,0-1 0 0 0,0 1-1 0 0,0 0 1 0 0,0 0 0 0 0,-1 0-1 0 0,1 0 1 0 0,0 0 0 0 0,0 0 0 0 0,0-1-1 0 0,0 1 1 0 0,0 0 0 0 0,0 0-1 0 0,-1 0 1 0 0,1 0 0 0 0,0-1 0 0 0,0 1-1 0 0,0 0 1 0 0,0 0 0 0 0,0 0-1 0 0,0-1 1 0 0,0 1 0 0 0,0 0-1 0 0,0 0 1 0 0,0 0 0 0 0,0-1 0 0 0,12-8 1210 0 0,22-6-796 0 0,-33 14-474 0 0,1 1 0 0 0,-1-1 0 0 0,1 1 1 0 0,-1-1-1 0 0,1 1 0 0 0,0 0 1 0 0,-1-1-1 0 0,1 1 0 0 0,0 0 1 0 0,-1 0-1 0 0,1 0 0 0 0,0 1 1 0 0,-1-1-1 0 0,1 0 0 0 0,-1 0 1 0 0,1 1-1 0 0,0-1 0 0 0,-1 1 1 0 0,1 0-1 0 0,-1-1 0 0 0,1 1 1 0 0,-1 0-1 0 0,0 0 0 0 0,1 0 1 0 0,-1 0-1 0 0,0 0 0 0 0,1 0 1 0 0,-1 0-1 0 0,0 1 0 0 0,0-1 1 0 0,0 0-1 0 0,0 1 0 0 0,0-1 0 0 0,-1 0 1 0 0,1 1-1 0 0,0-1 0 0 0,1 4 1 0 0,-1 3 138 0 0,-1 0 0 0 0,1 0 0 0 0,-1 0 0 0 0,-1 0 1 0 0,1 0-1 0 0,-4 13 0 0 0,1 12 705 0 0,3-33-900 0 0,7-3-3970 0 0,3-1-3933 0 0,-6 0 1130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3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0 10122 0 0,'-1'0'278'0'0,"0"0"1"0"0,0 0-1 0 0,0 0 0 0 0,0 0 1 0 0,0 0-1 0 0,0 0 0 0 0,1 0 0 0 0,-1 0 1 0 0,0 1-1 0 0,0-1 0 0 0,0 0 1 0 0,0 0-1 0 0,0 1 0 0 0,1-1 0 0 0,-1 1 1 0 0,0-1-1 0 0,0 1 0 0 0,1-1 0 0 0,-1 1 1 0 0,0-1-1 0 0,1 1 0 0 0,-1-1 1 0 0,0 1-1 0 0,1 0 0 0 0,-1-1 0 0 0,1 1 1 0 0,-1 1-1 0 0,-1 25 687 0 0,3-10-808 0 0,-1-11-861 0 0,1 38 2388 0 0,4-27-4378 0 0,-4-17 2446 0 0,-1 1 0 0 0,0-1 0 0 0,0 0 0 0 0,1 0 0 0 0,-1 0 0 0 0,0 1 0 0 0,0-1 0 0 0,1 0 0 0 0,-1 0 0 0 0,0 0 0 0 0,1 0 0 0 0,-1 0 0 0 0,0 1 0 0 0,1-1 0 0 0,-1 0 0 0 0,0 0 0 0 0,1 0 0 0 0,-1 0 0 0 0,0 0 0 0 0,1 0 0 0 0,-1 0 0 0 0,0 0 0 0 0,1 0 0 0 0,-1 0 0 0 0,0-1 0 0 0,1 1 0 0 0,-1 0 0 0 0,0 0 0 0 0,1 0 0 0 0,-1 0 0 0 0,0 0 0 0 0,1-1 0 0 0,-1 1 0 0 0,0 0 0 0 0,0 0 0 0 0,1 0 0 0 0,-1-1 0 0 0,0 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6T11:43:13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 7194 0 0,'-2'1'4522'0'0,"2"9"-2599"0"0,6 14-1347 0 0,-5-21-244 0 0,0 6-202 0 0,0 0 1 0 0,-1 0-1 0 0,1 0 0 0 0,-2 0 0 0 0,1 0 0 0 0,-1 0 1 0 0,-1 0-1 0 0,1-1 0 0 0,-2 1 0 0 0,1 0 1 0 0,-1-1-1 0 0,0 1 0 0 0,-1-1 0 0 0,0 0 0 0 0,0 0 1 0 0,-9 12-1 0 0,13-20-124 0 0,-1 0 1 0 0,1 1-1 0 0,0-1 0 0 0,0 0 0 0 0,0 1 1 0 0,-1-1-1 0 0,1 0 0 0 0,0 1 1 0 0,0-1-1 0 0,-1 0 0 0 0,1 1 1 0 0,0-1-1 0 0,-1 0 0 0 0,1 0 1 0 0,0 1-1 0 0,-1-1 0 0 0,1 0 1 0 0,0 0-1 0 0,-1 0 0 0 0,1 0 1 0 0,-1 1-1 0 0,1-1 0 0 0,0 0 1 0 0,-1 0-1 0 0,1 0 0 0 0,-1 0 0 0 0,1 0 1 0 0,0 0-1 0 0,-1 0 0 0 0,1 0 1 0 0,-1 0-1 0 0,1 0 0 0 0,0 0 1 0 0,-1 0-1 0 0,1-1 0 0 0,-1 1 1 0 0,1 0-1 0 0,0 0 0 0 0,-1 0 1 0 0,1 0-1 0 0,0-1 0 0 0,-1 1 1 0 0,0-1-1 0 0,-8-21 38 0 0,5-31 361 0 0,4 53-413 0 0,0-1 1 0 0,-1 1 0 0 0,1-1 0 0 0,0 1-1 0 0,0-1 1 0 0,1 1 0 0 0,-1-1-1 0 0,0 1 1 0 0,0-1 0 0 0,0 1-1 0 0,0-1 1 0 0,0 1 0 0 0,1-1 0 0 0,-1 1-1 0 0,0-1 1 0 0,0 1 0 0 0,1-1-1 0 0,-1 1 1 0 0,0 0 0 0 0,1-1 0 0 0,-1 1-1 0 0,0 0 1 0 0,1-1 0 0 0,-1 1-1 0 0,0 0 1 0 0,1-1 0 0 0,-1 1-1 0 0,1 0 1 0 0,-1 0 0 0 0,1-1 0 0 0,-1 1-1 0 0,1 0 1 0 0,-1 0 0 0 0,1 0-1 0 0,-1 0 1 0 0,1-1 0 0 0,10 6-3204 0 0,0 0-3709 0 0,-7-3 833 0 0</inkml:trace>
  <inkml:trace contextRef="#ctx0" brushRef="#br0" timeOffset="1">178 5 7642 0 0,'-3'16'10259'0'0,"5"42"-10040"0"0,0-22-302 0 0,2-7-2285 0 0,-2-16-1219 0 0,-1 1-4083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E66E4-B83A-4209-C932-FC6FC1D5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B1EA07-9DCB-4909-75E9-FE119AFD3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68662-67CC-F21F-9F2B-90B40F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E5F77-24AA-2A60-BA62-C642092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24B84-BEC1-8748-C23C-820C007C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4581-9850-1135-9A72-264C2775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EECB3-512B-E6AE-B027-FAE85A61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906F-AF25-05AC-7502-4755C549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F4F76-C497-8BCA-709A-AB9F442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2EAA5-5863-C270-978A-9EBC2DD8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D18F4-34F8-C79D-D832-EB66ADFA3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04403-3B02-CF78-946B-2ABDEBF7B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8415E-5F4E-6B14-DFC0-A5E496F9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52CD0-A782-C27A-65CF-91A6D114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6F5F1-6E8C-F2B2-B2C3-3372717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2FED3-ACF9-B68C-D02B-A3CA453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89DA1-7086-E142-7BC5-2DB809D9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F5F93-3870-C891-BF86-D2053A6A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A3101-2CC3-2800-AFB6-4E30BEFD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F6384-7DF0-EE8D-BEF7-E5A85F5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DA474-D631-DD62-9DBE-528C6F2D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9DC8D-8910-6B23-4A14-D949D997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2EB66-1596-D4B6-E251-7C391D64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1E62-D947-74FA-99D2-3EECD672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801A6-1178-0038-808A-CEF65561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9918-E7EF-33A8-CD4B-3CA9CA6E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2E79-7427-BD4E-552B-6DD7D0D57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BC9EE-D53F-9216-BD54-C50B06B1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CC3DB-CFE0-826A-EB0D-3D8F978D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E576-29DB-DED1-8F9E-664D77D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6AE51-140A-44F6-593E-0B60BC7E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42E38-B57B-9C05-D0E8-0EDA20A0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C228D-DD7C-C9D1-5215-0E9F296F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18525-650A-70A6-CAEE-6FEE5063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739FF0-F493-A138-0FD1-55129095D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57B2CC-FADE-CA48-7E5E-8EA0DB7D8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FE4DD4-A51F-4788-59C3-57035E5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0BD78-F284-03AA-0925-99291B27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29253-E2AF-1510-D7AB-6BE59007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0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24F9-5463-D0B8-9AF0-83CFA720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8C5223-E0B4-A4E9-5FE1-EFC406D0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01CEB-4D9F-6266-5C4D-4E110960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3039B-A4A3-16F9-8D47-63183DA3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9E9EFA-0EC8-939F-C298-9A6DB90A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9793D-5658-E1DE-710B-E4C1B447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658B4-C696-14E7-FE14-6F70180A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2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7D51-DC4B-DE6E-4165-F2209D54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55842-636C-225A-C0EB-2DE0DBED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D112A-3568-8C5F-B99D-8224CBCF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0A38B-1458-05DE-1546-4A3BC9E8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836CD-5AD1-5CF3-0436-F880170D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99F78-2A24-40F3-811C-565B541C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64F1-BDDE-B50C-5B76-73F6618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E55C9A-ECE2-3E07-0E55-2599CE0F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BEA86-F8C5-68EE-36E1-0B17CB43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97C89-CD21-A2FC-DD0E-55548951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A22B1-E70B-74F2-A9A2-48A2FCBE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7849A-F003-1CA7-6333-A7122E9C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B68431-A236-C29C-B1F1-CC00DC4F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30276-DB2C-6DEA-01A0-D5C99369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290CA-CD62-B647-23BE-6F3B1D394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A5DE-6D50-486A-9574-D89F601AE05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6EB98-3646-37BF-537F-3E4151A1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79B9C-B76D-9AA1-EE2C-9BD685790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6A08-2D07-4751-A54B-A6449082C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07" Type="http://schemas.openxmlformats.org/officeDocument/2006/relationships/image" Target="../media/image54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customXml" Target="../ink/ink53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customXml" Target="../ink/ink52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5.png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image" Target="../media/image53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.xml"/><Relationship Id="rId299" Type="http://schemas.openxmlformats.org/officeDocument/2006/relationships/image" Target="../media/image204.png"/><Relationship Id="rId21" Type="http://schemas.openxmlformats.org/officeDocument/2006/relationships/customXml" Target="../ink/ink63.xml"/><Relationship Id="rId63" Type="http://schemas.openxmlformats.org/officeDocument/2006/relationships/customXml" Target="../ink/ink84.xml"/><Relationship Id="rId159" Type="http://schemas.openxmlformats.org/officeDocument/2006/relationships/customXml" Target="../ink/ink132.xml"/><Relationship Id="rId170" Type="http://schemas.openxmlformats.org/officeDocument/2006/relationships/image" Target="../media/image140.png"/><Relationship Id="rId226" Type="http://schemas.openxmlformats.org/officeDocument/2006/relationships/image" Target="../media/image168.png"/><Relationship Id="rId268" Type="http://schemas.openxmlformats.org/officeDocument/2006/relationships/image" Target="../media/image189.png"/><Relationship Id="rId32" Type="http://schemas.openxmlformats.org/officeDocument/2006/relationships/image" Target="../media/image71.png"/><Relationship Id="rId74" Type="http://schemas.openxmlformats.org/officeDocument/2006/relationships/image" Target="../media/image92.png"/><Relationship Id="rId128" Type="http://schemas.openxmlformats.org/officeDocument/2006/relationships/image" Target="../media/image119.png"/><Relationship Id="rId5" Type="http://schemas.openxmlformats.org/officeDocument/2006/relationships/customXml" Target="../ink/ink55.xml"/><Relationship Id="rId181" Type="http://schemas.openxmlformats.org/officeDocument/2006/relationships/customXml" Target="../ink/ink143.xml"/><Relationship Id="rId237" Type="http://schemas.openxmlformats.org/officeDocument/2006/relationships/customXml" Target="../ink/ink171.xml"/><Relationship Id="rId279" Type="http://schemas.openxmlformats.org/officeDocument/2006/relationships/customXml" Target="../ink/ink192.xml"/><Relationship Id="rId43" Type="http://schemas.openxmlformats.org/officeDocument/2006/relationships/customXml" Target="../ink/ink74.xml"/><Relationship Id="rId139" Type="http://schemas.openxmlformats.org/officeDocument/2006/relationships/customXml" Target="../ink/ink122.xml"/><Relationship Id="rId290" Type="http://schemas.openxmlformats.org/officeDocument/2006/relationships/image" Target="../media/image200.png"/><Relationship Id="rId85" Type="http://schemas.openxmlformats.org/officeDocument/2006/relationships/customXml" Target="../ink/ink95.xml"/><Relationship Id="rId150" Type="http://schemas.openxmlformats.org/officeDocument/2006/relationships/image" Target="../media/image130.png"/><Relationship Id="rId192" Type="http://schemas.openxmlformats.org/officeDocument/2006/relationships/image" Target="../media/image151.png"/><Relationship Id="rId206" Type="http://schemas.openxmlformats.org/officeDocument/2006/relationships/image" Target="../media/image158.png"/><Relationship Id="rId248" Type="http://schemas.openxmlformats.org/officeDocument/2006/relationships/image" Target="../media/image179.png"/><Relationship Id="rId12" Type="http://schemas.openxmlformats.org/officeDocument/2006/relationships/image" Target="../media/image61.png"/><Relationship Id="rId108" Type="http://schemas.openxmlformats.org/officeDocument/2006/relationships/image" Target="../media/image109.png"/><Relationship Id="rId54" Type="http://schemas.openxmlformats.org/officeDocument/2006/relationships/image" Target="../media/image82.png"/><Relationship Id="rId75" Type="http://schemas.openxmlformats.org/officeDocument/2006/relationships/customXml" Target="../ink/ink90.xml"/><Relationship Id="rId96" Type="http://schemas.openxmlformats.org/officeDocument/2006/relationships/image" Target="../media/image103.png"/><Relationship Id="rId140" Type="http://schemas.openxmlformats.org/officeDocument/2006/relationships/image" Target="../media/image125.png"/><Relationship Id="rId161" Type="http://schemas.openxmlformats.org/officeDocument/2006/relationships/customXml" Target="../ink/ink133.xml"/><Relationship Id="rId182" Type="http://schemas.openxmlformats.org/officeDocument/2006/relationships/image" Target="../media/image146.png"/><Relationship Id="rId217" Type="http://schemas.openxmlformats.org/officeDocument/2006/relationships/customXml" Target="../ink/ink161.xml"/><Relationship Id="rId6" Type="http://schemas.openxmlformats.org/officeDocument/2006/relationships/image" Target="../media/image58.png"/><Relationship Id="rId238" Type="http://schemas.openxmlformats.org/officeDocument/2006/relationships/image" Target="../media/image174.png"/><Relationship Id="rId259" Type="http://schemas.openxmlformats.org/officeDocument/2006/relationships/customXml" Target="../ink/ink182.xml"/><Relationship Id="rId23" Type="http://schemas.openxmlformats.org/officeDocument/2006/relationships/customXml" Target="../ink/ink64.xml"/><Relationship Id="rId119" Type="http://schemas.openxmlformats.org/officeDocument/2006/relationships/customXml" Target="../ink/ink112.xml"/><Relationship Id="rId270" Type="http://schemas.openxmlformats.org/officeDocument/2006/relationships/image" Target="../media/image190.png"/><Relationship Id="rId291" Type="http://schemas.openxmlformats.org/officeDocument/2006/relationships/customXml" Target="../ink/ink198.xml"/><Relationship Id="rId44" Type="http://schemas.openxmlformats.org/officeDocument/2006/relationships/image" Target="../media/image77.png"/><Relationship Id="rId65" Type="http://schemas.openxmlformats.org/officeDocument/2006/relationships/customXml" Target="../ink/ink85.xml"/><Relationship Id="rId86" Type="http://schemas.openxmlformats.org/officeDocument/2006/relationships/image" Target="../media/image98.png"/><Relationship Id="rId130" Type="http://schemas.openxmlformats.org/officeDocument/2006/relationships/image" Target="../media/image120.png"/><Relationship Id="rId151" Type="http://schemas.openxmlformats.org/officeDocument/2006/relationships/customXml" Target="../ink/ink128.xml"/><Relationship Id="rId172" Type="http://schemas.openxmlformats.org/officeDocument/2006/relationships/image" Target="../media/image141.png"/><Relationship Id="rId193" Type="http://schemas.openxmlformats.org/officeDocument/2006/relationships/customXml" Target="../ink/ink149.xml"/><Relationship Id="rId207" Type="http://schemas.openxmlformats.org/officeDocument/2006/relationships/customXml" Target="../ink/ink156.xml"/><Relationship Id="rId228" Type="http://schemas.openxmlformats.org/officeDocument/2006/relationships/image" Target="../media/image169.png"/><Relationship Id="rId249" Type="http://schemas.openxmlformats.org/officeDocument/2006/relationships/customXml" Target="../ink/ink177.xml"/><Relationship Id="rId13" Type="http://schemas.openxmlformats.org/officeDocument/2006/relationships/customXml" Target="../ink/ink59.xml"/><Relationship Id="rId109" Type="http://schemas.openxmlformats.org/officeDocument/2006/relationships/customXml" Target="../ink/ink107.xml"/><Relationship Id="rId260" Type="http://schemas.openxmlformats.org/officeDocument/2006/relationships/image" Target="../media/image185.png"/><Relationship Id="rId281" Type="http://schemas.openxmlformats.org/officeDocument/2006/relationships/customXml" Target="../ink/ink193.xml"/><Relationship Id="rId34" Type="http://schemas.openxmlformats.org/officeDocument/2006/relationships/image" Target="../media/image72.png"/><Relationship Id="rId55" Type="http://schemas.openxmlformats.org/officeDocument/2006/relationships/customXml" Target="../ink/ink80.xml"/><Relationship Id="rId76" Type="http://schemas.openxmlformats.org/officeDocument/2006/relationships/image" Target="../media/image93.png"/><Relationship Id="rId97" Type="http://schemas.openxmlformats.org/officeDocument/2006/relationships/customXml" Target="../ink/ink101.xml"/><Relationship Id="rId120" Type="http://schemas.openxmlformats.org/officeDocument/2006/relationships/image" Target="../media/image115.png"/><Relationship Id="rId141" Type="http://schemas.openxmlformats.org/officeDocument/2006/relationships/customXml" Target="../ink/ink123.xml"/><Relationship Id="rId7" Type="http://schemas.openxmlformats.org/officeDocument/2006/relationships/customXml" Target="../ink/ink56.xml"/><Relationship Id="rId162" Type="http://schemas.openxmlformats.org/officeDocument/2006/relationships/image" Target="../media/image136.png"/><Relationship Id="rId183" Type="http://schemas.openxmlformats.org/officeDocument/2006/relationships/customXml" Target="../ink/ink144.xml"/><Relationship Id="rId218" Type="http://schemas.openxmlformats.org/officeDocument/2006/relationships/image" Target="../media/image164.png"/><Relationship Id="rId239" Type="http://schemas.openxmlformats.org/officeDocument/2006/relationships/customXml" Target="../ink/ink172.xml"/><Relationship Id="rId250" Type="http://schemas.openxmlformats.org/officeDocument/2006/relationships/image" Target="../media/image180.png"/><Relationship Id="rId271" Type="http://schemas.openxmlformats.org/officeDocument/2006/relationships/customXml" Target="../ink/ink188.xml"/><Relationship Id="rId292" Type="http://schemas.openxmlformats.org/officeDocument/2006/relationships/image" Target="../media/image201.png"/><Relationship Id="rId24" Type="http://schemas.openxmlformats.org/officeDocument/2006/relationships/image" Target="../media/image67.png"/><Relationship Id="rId45" Type="http://schemas.openxmlformats.org/officeDocument/2006/relationships/customXml" Target="../ink/ink75.xml"/><Relationship Id="rId66" Type="http://schemas.openxmlformats.org/officeDocument/2006/relationships/image" Target="../media/image88.png"/><Relationship Id="rId87" Type="http://schemas.openxmlformats.org/officeDocument/2006/relationships/customXml" Target="../ink/ink96.xml"/><Relationship Id="rId110" Type="http://schemas.openxmlformats.org/officeDocument/2006/relationships/image" Target="../media/image110.png"/><Relationship Id="rId131" Type="http://schemas.openxmlformats.org/officeDocument/2006/relationships/customXml" Target="../ink/ink118.xml"/><Relationship Id="rId152" Type="http://schemas.openxmlformats.org/officeDocument/2006/relationships/image" Target="../media/image131.png"/><Relationship Id="rId173" Type="http://schemas.openxmlformats.org/officeDocument/2006/relationships/customXml" Target="../ink/ink139.xml"/><Relationship Id="rId194" Type="http://schemas.openxmlformats.org/officeDocument/2006/relationships/image" Target="../media/image152.png"/><Relationship Id="rId208" Type="http://schemas.openxmlformats.org/officeDocument/2006/relationships/image" Target="../media/image159.png"/><Relationship Id="rId229" Type="http://schemas.openxmlformats.org/officeDocument/2006/relationships/customXml" Target="../ink/ink167.xml"/><Relationship Id="rId240" Type="http://schemas.openxmlformats.org/officeDocument/2006/relationships/image" Target="../media/image175.png"/><Relationship Id="rId261" Type="http://schemas.openxmlformats.org/officeDocument/2006/relationships/customXml" Target="../ink/ink183.xml"/><Relationship Id="rId14" Type="http://schemas.openxmlformats.org/officeDocument/2006/relationships/image" Target="../media/image62.png"/><Relationship Id="rId35" Type="http://schemas.openxmlformats.org/officeDocument/2006/relationships/customXml" Target="../ink/ink70.xml"/><Relationship Id="rId56" Type="http://schemas.openxmlformats.org/officeDocument/2006/relationships/image" Target="../media/image83.png"/><Relationship Id="rId77" Type="http://schemas.openxmlformats.org/officeDocument/2006/relationships/customXml" Target="../ink/ink91.xml"/><Relationship Id="rId100" Type="http://schemas.openxmlformats.org/officeDocument/2006/relationships/image" Target="../media/image105.png"/><Relationship Id="rId282" Type="http://schemas.openxmlformats.org/officeDocument/2006/relationships/image" Target="../media/image196.png"/><Relationship Id="rId8" Type="http://schemas.openxmlformats.org/officeDocument/2006/relationships/image" Target="../media/image59.png"/><Relationship Id="rId98" Type="http://schemas.openxmlformats.org/officeDocument/2006/relationships/image" Target="../media/image104.png"/><Relationship Id="rId121" Type="http://schemas.openxmlformats.org/officeDocument/2006/relationships/customXml" Target="../ink/ink113.xml"/><Relationship Id="rId142" Type="http://schemas.openxmlformats.org/officeDocument/2006/relationships/image" Target="../media/image126.png"/><Relationship Id="rId163" Type="http://schemas.openxmlformats.org/officeDocument/2006/relationships/customXml" Target="../ink/ink134.xml"/><Relationship Id="rId184" Type="http://schemas.openxmlformats.org/officeDocument/2006/relationships/image" Target="../media/image147.png"/><Relationship Id="rId219" Type="http://schemas.openxmlformats.org/officeDocument/2006/relationships/customXml" Target="../ink/ink162.xml"/><Relationship Id="rId230" Type="http://schemas.openxmlformats.org/officeDocument/2006/relationships/image" Target="../media/image170.png"/><Relationship Id="rId251" Type="http://schemas.openxmlformats.org/officeDocument/2006/relationships/customXml" Target="../ink/ink178.xml"/><Relationship Id="rId25" Type="http://schemas.openxmlformats.org/officeDocument/2006/relationships/customXml" Target="../ink/ink65.xml"/><Relationship Id="rId46" Type="http://schemas.openxmlformats.org/officeDocument/2006/relationships/image" Target="../media/image78.png"/><Relationship Id="rId67" Type="http://schemas.openxmlformats.org/officeDocument/2006/relationships/customXml" Target="../ink/ink86.xml"/><Relationship Id="rId272" Type="http://schemas.openxmlformats.org/officeDocument/2006/relationships/image" Target="../media/image191.png"/><Relationship Id="rId293" Type="http://schemas.openxmlformats.org/officeDocument/2006/relationships/customXml" Target="../ink/ink199.xml"/><Relationship Id="rId88" Type="http://schemas.openxmlformats.org/officeDocument/2006/relationships/image" Target="../media/image99.png"/><Relationship Id="rId111" Type="http://schemas.openxmlformats.org/officeDocument/2006/relationships/customXml" Target="../ink/ink108.xml"/><Relationship Id="rId132" Type="http://schemas.openxmlformats.org/officeDocument/2006/relationships/image" Target="../media/image121.png"/><Relationship Id="rId153" Type="http://schemas.openxmlformats.org/officeDocument/2006/relationships/customXml" Target="../ink/ink129.xml"/><Relationship Id="rId174" Type="http://schemas.openxmlformats.org/officeDocument/2006/relationships/image" Target="../media/image142.png"/><Relationship Id="rId195" Type="http://schemas.openxmlformats.org/officeDocument/2006/relationships/customXml" Target="../ink/ink150.xml"/><Relationship Id="rId209" Type="http://schemas.openxmlformats.org/officeDocument/2006/relationships/customXml" Target="../ink/ink157.xml"/><Relationship Id="rId220" Type="http://schemas.openxmlformats.org/officeDocument/2006/relationships/image" Target="../media/image165.png"/><Relationship Id="rId241" Type="http://schemas.openxmlformats.org/officeDocument/2006/relationships/customXml" Target="../ink/ink173.xml"/><Relationship Id="rId15" Type="http://schemas.openxmlformats.org/officeDocument/2006/relationships/customXml" Target="../ink/ink60.xml"/><Relationship Id="rId36" Type="http://schemas.openxmlformats.org/officeDocument/2006/relationships/image" Target="../media/image73.png"/><Relationship Id="rId57" Type="http://schemas.openxmlformats.org/officeDocument/2006/relationships/customXml" Target="../ink/ink81.xml"/><Relationship Id="rId262" Type="http://schemas.openxmlformats.org/officeDocument/2006/relationships/image" Target="../media/image186.png"/><Relationship Id="rId283" Type="http://schemas.openxmlformats.org/officeDocument/2006/relationships/customXml" Target="../ink/ink194.xml"/><Relationship Id="rId78" Type="http://schemas.openxmlformats.org/officeDocument/2006/relationships/image" Target="../media/image94.png"/><Relationship Id="rId99" Type="http://schemas.openxmlformats.org/officeDocument/2006/relationships/customXml" Target="../ink/ink102.xml"/><Relationship Id="rId101" Type="http://schemas.openxmlformats.org/officeDocument/2006/relationships/customXml" Target="../ink/ink103.xml"/><Relationship Id="rId122" Type="http://schemas.openxmlformats.org/officeDocument/2006/relationships/image" Target="../media/image116.png"/><Relationship Id="rId143" Type="http://schemas.openxmlformats.org/officeDocument/2006/relationships/customXml" Target="../ink/ink124.xml"/><Relationship Id="rId164" Type="http://schemas.openxmlformats.org/officeDocument/2006/relationships/image" Target="../media/image137.png"/><Relationship Id="rId185" Type="http://schemas.openxmlformats.org/officeDocument/2006/relationships/customXml" Target="../ink/ink145.xml"/><Relationship Id="rId9" Type="http://schemas.openxmlformats.org/officeDocument/2006/relationships/customXml" Target="../ink/ink57.xml"/><Relationship Id="rId210" Type="http://schemas.openxmlformats.org/officeDocument/2006/relationships/image" Target="../media/image160.png"/><Relationship Id="rId26" Type="http://schemas.openxmlformats.org/officeDocument/2006/relationships/image" Target="../media/image68.png"/><Relationship Id="rId231" Type="http://schemas.openxmlformats.org/officeDocument/2006/relationships/customXml" Target="../ink/ink168.xml"/><Relationship Id="rId252" Type="http://schemas.openxmlformats.org/officeDocument/2006/relationships/image" Target="../media/image181.png"/><Relationship Id="rId273" Type="http://schemas.openxmlformats.org/officeDocument/2006/relationships/customXml" Target="../ink/ink189.xml"/><Relationship Id="rId294" Type="http://schemas.openxmlformats.org/officeDocument/2006/relationships/image" Target="../media/image202.png"/><Relationship Id="rId47" Type="http://schemas.openxmlformats.org/officeDocument/2006/relationships/customXml" Target="../ink/ink76.xml"/><Relationship Id="rId68" Type="http://schemas.openxmlformats.org/officeDocument/2006/relationships/image" Target="../media/image89.png"/><Relationship Id="rId89" Type="http://schemas.openxmlformats.org/officeDocument/2006/relationships/customXml" Target="../ink/ink97.xml"/><Relationship Id="rId112" Type="http://schemas.openxmlformats.org/officeDocument/2006/relationships/image" Target="../media/image111.png"/><Relationship Id="rId133" Type="http://schemas.openxmlformats.org/officeDocument/2006/relationships/customXml" Target="../ink/ink119.xml"/><Relationship Id="rId154" Type="http://schemas.openxmlformats.org/officeDocument/2006/relationships/image" Target="../media/image132.png"/><Relationship Id="rId175" Type="http://schemas.openxmlformats.org/officeDocument/2006/relationships/customXml" Target="../ink/ink140.xml"/><Relationship Id="rId196" Type="http://schemas.openxmlformats.org/officeDocument/2006/relationships/image" Target="../media/image153.png"/><Relationship Id="rId200" Type="http://schemas.openxmlformats.org/officeDocument/2006/relationships/image" Target="../media/image155.png"/><Relationship Id="rId16" Type="http://schemas.openxmlformats.org/officeDocument/2006/relationships/image" Target="../media/image63.png"/><Relationship Id="rId221" Type="http://schemas.openxmlformats.org/officeDocument/2006/relationships/customXml" Target="../ink/ink163.xml"/><Relationship Id="rId242" Type="http://schemas.openxmlformats.org/officeDocument/2006/relationships/image" Target="../media/image176.png"/><Relationship Id="rId263" Type="http://schemas.openxmlformats.org/officeDocument/2006/relationships/customXml" Target="../ink/ink184.xml"/><Relationship Id="rId284" Type="http://schemas.openxmlformats.org/officeDocument/2006/relationships/image" Target="../media/image197.png"/><Relationship Id="rId37" Type="http://schemas.openxmlformats.org/officeDocument/2006/relationships/customXml" Target="../ink/ink71.xml"/><Relationship Id="rId58" Type="http://schemas.openxmlformats.org/officeDocument/2006/relationships/image" Target="../media/image84.png"/><Relationship Id="rId79" Type="http://schemas.openxmlformats.org/officeDocument/2006/relationships/customXml" Target="../ink/ink92.xml"/><Relationship Id="rId102" Type="http://schemas.openxmlformats.org/officeDocument/2006/relationships/image" Target="../media/image106.png"/><Relationship Id="rId123" Type="http://schemas.openxmlformats.org/officeDocument/2006/relationships/customXml" Target="../ink/ink114.xml"/><Relationship Id="rId144" Type="http://schemas.openxmlformats.org/officeDocument/2006/relationships/image" Target="../media/image127.png"/><Relationship Id="rId90" Type="http://schemas.openxmlformats.org/officeDocument/2006/relationships/image" Target="../media/image100.png"/><Relationship Id="rId165" Type="http://schemas.openxmlformats.org/officeDocument/2006/relationships/customXml" Target="../ink/ink135.xml"/><Relationship Id="rId186" Type="http://schemas.openxmlformats.org/officeDocument/2006/relationships/image" Target="../media/image148.png"/><Relationship Id="rId211" Type="http://schemas.openxmlformats.org/officeDocument/2006/relationships/customXml" Target="../ink/ink158.xml"/><Relationship Id="rId232" Type="http://schemas.openxmlformats.org/officeDocument/2006/relationships/image" Target="../media/image171.png"/><Relationship Id="rId253" Type="http://schemas.openxmlformats.org/officeDocument/2006/relationships/customXml" Target="../ink/ink179.xml"/><Relationship Id="rId274" Type="http://schemas.openxmlformats.org/officeDocument/2006/relationships/image" Target="../media/image192.png"/><Relationship Id="rId295" Type="http://schemas.openxmlformats.org/officeDocument/2006/relationships/image" Target="../media/image53.png"/><Relationship Id="rId27" Type="http://schemas.openxmlformats.org/officeDocument/2006/relationships/customXml" Target="../ink/ink66.xml"/><Relationship Id="rId48" Type="http://schemas.openxmlformats.org/officeDocument/2006/relationships/image" Target="../media/image79.png"/><Relationship Id="rId69" Type="http://schemas.openxmlformats.org/officeDocument/2006/relationships/customXml" Target="../ink/ink87.xml"/><Relationship Id="rId113" Type="http://schemas.openxmlformats.org/officeDocument/2006/relationships/customXml" Target="../ink/ink109.xml"/><Relationship Id="rId134" Type="http://schemas.openxmlformats.org/officeDocument/2006/relationships/image" Target="../media/image122.png"/><Relationship Id="rId80" Type="http://schemas.openxmlformats.org/officeDocument/2006/relationships/image" Target="../media/image95.png"/><Relationship Id="rId155" Type="http://schemas.openxmlformats.org/officeDocument/2006/relationships/customXml" Target="../ink/ink130.xml"/><Relationship Id="rId176" Type="http://schemas.openxmlformats.org/officeDocument/2006/relationships/image" Target="../media/image143.png"/><Relationship Id="rId197" Type="http://schemas.openxmlformats.org/officeDocument/2006/relationships/customXml" Target="../ink/ink151.xml"/><Relationship Id="rId201" Type="http://schemas.openxmlformats.org/officeDocument/2006/relationships/customXml" Target="../ink/ink153.xml"/><Relationship Id="rId222" Type="http://schemas.openxmlformats.org/officeDocument/2006/relationships/image" Target="../media/image166.png"/><Relationship Id="rId243" Type="http://schemas.openxmlformats.org/officeDocument/2006/relationships/customXml" Target="../ink/ink174.xml"/><Relationship Id="rId264" Type="http://schemas.openxmlformats.org/officeDocument/2006/relationships/image" Target="../media/image187.png"/><Relationship Id="rId285" Type="http://schemas.openxmlformats.org/officeDocument/2006/relationships/customXml" Target="../ink/ink195.xml"/><Relationship Id="rId17" Type="http://schemas.openxmlformats.org/officeDocument/2006/relationships/customXml" Target="../ink/ink61.xml"/><Relationship Id="rId38" Type="http://schemas.openxmlformats.org/officeDocument/2006/relationships/image" Target="../media/image74.png"/><Relationship Id="rId59" Type="http://schemas.openxmlformats.org/officeDocument/2006/relationships/customXml" Target="../ink/ink82.xml"/><Relationship Id="rId103" Type="http://schemas.openxmlformats.org/officeDocument/2006/relationships/customXml" Target="../ink/ink104.xml"/><Relationship Id="rId124" Type="http://schemas.openxmlformats.org/officeDocument/2006/relationships/image" Target="../media/image117.png"/><Relationship Id="rId70" Type="http://schemas.openxmlformats.org/officeDocument/2006/relationships/image" Target="../media/image90.png"/><Relationship Id="rId91" Type="http://schemas.openxmlformats.org/officeDocument/2006/relationships/customXml" Target="../ink/ink98.xml"/><Relationship Id="rId145" Type="http://schemas.openxmlformats.org/officeDocument/2006/relationships/customXml" Target="../ink/ink125.xml"/><Relationship Id="rId166" Type="http://schemas.openxmlformats.org/officeDocument/2006/relationships/image" Target="../media/image138.png"/><Relationship Id="rId187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1.png"/><Relationship Id="rId233" Type="http://schemas.openxmlformats.org/officeDocument/2006/relationships/customXml" Target="../ink/ink169.xml"/><Relationship Id="rId254" Type="http://schemas.openxmlformats.org/officeDocument/2006/relationships/image" Target="../media/image182.png"/><Relationship Id="rId28" Type="http://schemas.openxmlformats.org/officeDocument/2006/relationships/image" Target="../media/image69.png"/><Relationship Id="rId49" Type="http://schemas.openxmlformats.org/officeDocument/2006/relationships/customXml" Target="../ink/ink77.xml"/><Relationship Id="rId114" Type="http://schemas.openxmlformats.org/officeDocument/2006/relationships/image" Target="../media/image112.png"/><Relationship Id="rId275" Type="http://schemas.openxmlformats.org/officeDocument/2006/relationships/customXml" Target="../ink/ink190.xml"/><Relationship Id="rId296" Type="http://schemas.openxmlformats.org/officeDocument/2006/relationships/customXml" Target="../ink/ink200.xml"/><Relationship Id="rId60" Type="http://schemas.openxmlformats.org/officeDocument/2006/relationships/image" Target="../media/image85.png"/><Relationship Id="rId81" Type="http://schemas.openxmlformats.org/officeDocument/2006/relationships/customXml" Target="../ink/ink93.xml"/><Relationship Id="rId135" Type="http://schemas.openxmlformats.org/officeDocument/2006/relationships/customXml" Target="../ink/ink120.xml"/><Relationship Id="rId156" Type="http://schemas.openxmlformats.org/officeDocument/2006/relationships/image" Target="../media/image133.png"/><Relationship Id="rId177" Type="http://schemas.openxmlformats.org/officeDocument/2006/relationships/customXml" Target="../ink/ink141.xml"/><Relationship Id="rId198" Type="http://schemas.openxmlformats.org/officeDocument/2006/relationships/image" Target="../media/image154.png"/><Relationship Id="rId202" Type="http://schemas.openxmlformats.org/officeDocument/2006/relationships/image" Target="../media/image156.png"/><Relationship Id="rId223" Type="http://schemas.openxmlformats.org/officeDocument/2006/relationships/customXml" Target="../ink/ink164.xml"/><Relationship Id="rId244" Type="http://schemas.openxmlformats.org/officeDocument/2006/relationships/image" Target="../media/image177.png"/><Relationship Id="rId18" Type="http://schemas.openxmlformats.org/officeDocument/2006/relationships/image" Target="../media/image64.png"/><Relationship Id="rId39" Type="http://schemas.openxmlformats.org/officeDocument/2006/relationships/customXml" Target="../ink/ink72.xml"/><Relationship Id="rId265" Type="http://schemas.openxmlformats.org/officeDocument/2006/relationships/customXml" Target="../ink/ink185.xml"/><Relationship Id="rId286" Type="http://schemas.openxmlformats.org/officeDocument/2006/relationships/image" Target="../media/image198.png"/><Relationship Id="rId50" Type="http://schemas.openxmlformats.org/officeDocument/2006/relationships/image" Target="../media/image80.png"/><Relationship Id="rId104" Type="http://schemas.openxmlformats.org/officeDocument/2006/relationships/image" Target="../media/image107.png"/><Relationship Id="rId125" Type="http://schemas.openxmlformats.org/officeDocument/2006/relationships/customXml" Target="../ink/ink115.xml"/><Relationship Id="rId146" Type="http://schemas.openxmlformats.org/officeDocument/2006/relationships/image" Target="../media/image128.png"/><Relationship Id="rId167" Type="http://schemas.openxmlformats.org/officeDocument/2006/relationships/customXml" Target="../ink/ink136.xml"/><Relationship Id="rId188" Type="http://schemas.openxmlformats.org/officeDocument/2006/relationships/image" Target="../media/image149.png"/><Relationship Id="rId71" Type="http://schemas.openxmlformats.org/officeDocument/2006/relationships/customXml" Target="../ink/ink88.xml"/><Relationship Id="rId92" Type="http://schemas.openxmlformats.org/officeDocument/2006/relationships/image" Target="../media/image101.png"/><Relationship Id="rId213" Type="http://schemas.openxmlformats.org/officeDocument/2006/relationships/customXml" Target="../ink/ink159.xml"/><Relationship Id="rId234" Type="http://schemas.openxmlformats.org/officeDocument/2006/relationships/image" Target="../media/image172.png"/><Relationship Id="rId2" Type="http://schemas.openxmlformats.org/officeDocument/2006/relationships/image" Target="../media/image56.png"/><Relationship Id="rId29" Type="http://schemas.openxmlformats.org/officeDocument/2006/relationships/customXml" Target="../ink/ink67.xml"/><Relationship Id="rId255" Type="http://schemas.openxmlformats.org/officeDocument/2006/relationships/customXml" Target="../ink/ink180.xml"/><Relationship Id="rId276" Type="http://schemas.openxmlformats.org/officeDocument/2006/relationships/image" Target="../media/image193.png"/><Relationship Id="rId297" Type="http://schemas.openxmlformats.org/officeDocument/2006/relationships/image" Target="../media/image203.png"/><Relationship Id="rId40" Type="http://schemas.openxmlformats.org/officeDocument/2006/relationships/image" Target="../media/image75.png"/><Relationship Id="rId115" Type="http://schemas.openxmlformats.org/officeDocument/2006/relationships/customXml" Target="../ink/ink110.xml"/><Relationship Id="rId136" Type="http://schemas.openxmlformats.org/officeDocument/2006/relationships/image" Target="../media/image123.png"/><Relationship Id="rId157" Type="http://schemas.openxmlformats.org/officeDocument/2006/relationships/customXml" Target="../ink/ink131.xml"/><Relationship Id="rId178" Type="http://schemas.openxmlformats.org/officeDocument/2006/relationships/image" Target="../media/image144.png"/><Relationship Id="rId61" Type="http://schemas.openxmlformats.org/officeDocument/2006/relationships/customXml" Target="../ink/ink83.xml"/><Relationship Id="rId82" Type="http://schemas.openxmlformats.org/officeDocument/2006/relationships/image" Target="../media/image96.png"/><Relationship Id="rId199" Type="http://schemas.openxmlformats.org/officeDocument/2006/relationships/customXml" Target="../ink/ink152.xml"/><Relationship Id="rId203" Type="http://schemas.openxmlformats.org/officeDocument/2006/relationships/customXml" Target="../ink/ink154.xml"/><Relationship Id="rId19" Type="http://schemas.openxmlformats.org/officeDocument/2006/relationships/customXml" Target="../ink/ink62.xml"/><Relationship Id="rId224" Type="http://schemas.openxmlformats.org/officeDocument/2006/relationships/image" Target="../media/image167.png"/><Relationship Id="rId245" Type="http://schemas.openxmlformats.org/officeDocument/2006/relationships/customXml" Target="../ink/ink175.xml"/><Relationship Id="rId266" Type="http://schemas.openxmlformats.org/officeDocument/2006/relationships/image" Target="../media/image188.png"/><Relationship Id="rId287" Type="http://schemas.openxmlformats.org/officeDocument/2006/relationships/customXml" Target="../ink/ink196.xml"/><Relationship Id="rId30" Type="http://schemas.openxmlformats.org/officeDocument/2006/relationships/image" Target="../media/image70.png"/><Relationship Id="rId105" Type="http://schemas.openxmlformats.org/officeDocument/2006/relationships/customXml" Target="../ink/ink105.xml"/><Relationship Id="rId126" Type="http://schemas.openxmlformats.org/officeDocument/2006/relationships/image" Target="../media/image118.png"/><Relationship Id="rId147" Type="http://schemas.openxmlformats.org/officeDocument/2006/relationships/customXml" Target="../ink/ink126.xml"/><Relationship Id="rId168" Type="http://schemas.openxmlformats.org/officeDocument/2006/relationships/image" Target="../media/image139.png"/><Relationship Id="rId51" Type="http://schemas.openxmlformats.org/officeDocument/2006/relationships/customXml" Target="../ink/ink78.xml"/><Relationship Id="rId72" Type="http://schemas.openxmlformats.org/officeDocument/2006/relationships/image" Target="../media/image91.png"/><Relationship Id="rId93" Type="http://schemas.openxmlformats.org/officeDocument/2006/relationships/customXml" Target="../ink/ink99.xml"/><Relationship Id="rId189" Type="http://schemas.openxmlformats.org/officeDocument/2006/relationships/customXml" Target="../ink/ink147.xml"/><Relationship Id="rId3" Type="http://schemas.openxmlformats.org/officeDocument/2006/relationships/customXml" Target="../ink/ink54.xml"/><Relationship Id="rId214" Type="http://schemas.openxmlformats.org/officeDocument/2006/relationships/image" Target="../media/image162.png"/><Relationship Id="rId235" Type="http://schemas.openxmlformats.org/officeDocument/2006/relationships/customXml" Target="../ink/ink170.xml"/><Relationship Id="rId256" Type="http://schemas.openxmlformats.org/officeDocument/2006/relationships/image" Target="../media/image183.png"/><Relationship Id="rId277" Type="http://schemas.openxmlformats.org/officeDocument/2006/relationships/customXml" Target="../ink/ink191.xml"/><Relationship Id="rId298" Type="http://schemas.openxmlformats.org/officeDocument/2006/relationships/customXml" Target="../ink/ink201.xml"/><Relationship Id="rId116" Type="http://schemas.openxmlformats.org/officeDocument/2006/relationships/image" Target="../media/image113.png"/><Relationship Id="rId137" Type="http://schemas.openxmlformats.org/officeDocument/2006/relationships/customXml" Target="../ink/ink121.xml"/><Relationship Id="rId158" Type="http://schemas.openxmlformats.org/officeDocument/2006/relationships/image" Target="../media/image134.png"/><Relationship Id="rId20" Type="http://schemas.openxmlformats.org/officeDocument/2006/relationships/image" Target="../media/image65.png"/><Relationship Id="rId41" Type="http://schemas.openxmlformats.org/officeDocument/2006/relationships/customXml" Target="../ink/ink73.xml"/><Relationship Id="rId62" Type="http://schemas.openxmlformats.org/officeDocument/2006/relationships/image" Target="../media/image86.png"/><Relationship Id="rId83" Type="http://schemas.openxmlformats.org/officeDocument/2006/relationships/customXml" Target="../ink/ink94.xml"/><Relationship Id="rId179" Type="http://schemas.openxmlformats.org/officeDocument/2006/relationships/customXml" Target="../ink/ink142.xml"/><Relationship Id="rId190" Type="http://schemas.openxmlformats.org/officeDocument/2006/relationships/image" Target="../media/image150.png"/><Relationship Id="rId204" Type="http://schemas.openxmlformats.org/officeDocument/2006/relationships/image" Target="../media/image157.png"/><Relationship Id="rId225" Type="http://schemas.openxmlformats.org/officeDocument/2006/relationships/customXml" Target="../ink/ink165.xml"/><Relationship Id="rId246" Type="http://schemas.openxmlformats.org/officeDocument/2006/relationships/image" Target="../media/image178.png"/><Relationship Id="rId267" Type="http://schemas.openxmlformats.org/officeDocument/2006/relationships/customXml" Target="../ink/ink186.xml"/><Relationship Id="rId288" Type="http://schemas.openxmlformats.org/officeDocument/2006/relationships/image" Target="../media/image199.png"/><Relationship Id="rId106" Type="http://schemas.openxmlformats.org/officeDocument/2006/relationships/image" Target="../media/image108.png"/><Relationship Id="rId127" Type="http://schemas.openxmlformats.org/officeDocument/2006/relationships/customXml" Target="../ink/ink116.xml"/><Relationship Id="rId10" Type="http://schemas.openxmlformats.org/officeDocument/2006/relationships/image" Target="../media/image60.png"/><Relationship Id="rId31" Type="http://schemas.openxmlformats.org/officeDocument/2006/relationships/customXml" Target="../ink/ink68.xml"/><Relationship Id="rId52" Type="http://schemas.openxmlformats.org/officeDocument/2006/relationships/image" Target="../media/image81.png"/><Relationship Id="rId73" Type="http://schemas.openxmlformats.org/officeDocument/2006/relationships/customXml" Target="../ink/ink89.xml"/><Relationship Id="rId94" Type="http://schemas.openxmlformats.org/officeDocument/2006/relationships/image" Target="../media/image102.png"/><Relationship Id="rId148" Type="http://schemas.openxmlformats.org/officeDocument/2006/relationships/image" Target="../media/image129.png"/><Relationship Id="rId169" Type="http://schemas.openxmlformats.org/officeDocument/2006/relationships/customXml" Target="../ink/ink137.xml"/><Relationship Id="rId4" Type="http://schemas.openxmlformats.org/officeDocument/2006/relationships/image" Target="../media/image57.png"/><Relationship Id="rId180" Type="http://schemas.openxmlformats.org/officeDocument/2006/relationships/image" Target="../media/image145.png"/><Relationship Id="rId215" Type="http://schemas.openxmlformats.org/officeDocument/2006/relationships/customXml" Target="../ink/ink160.xml"/><Relationship Id="rId236" Type="http://schemas.openxmlformats.org/officeDocument/2006/relationships/image" Target="../media/image173.png"/><Relationship Id="rId257" Type="http://schemas.openxmlformats.org/officeDocument/2006/relationships/customXml" Target="../ink/ink181.xml"/><Relationship Id="rId278" Type="http://schemas.openxmlformats.org/officeDocument/2006/relationships/image" Target="../media/image194.png"/><Relationship Id="rId42" Type="http://schemas.openxmlformats.org/officeDocument/2006/relationships/image" Target="../media/image76.png"/><Relationship Id="rId84" Type="http://schemas.openxmlformats.org/officeDocument/2006/relationships/image" Target="../media/image97.png"/><Relationship Id="rId138" Type="http://schemas.openxmlformats.org/officeDocument/2006/relationships/image" Target="../media/image124.png"/><Relationship Id="rId191" Type="http://schemas.openxmlformats.org/officeDocument/2006/relationships/customXml" Target="../ink/ink148.xml"/><Relationship Id="rId205" Type="http://schemas.openxmlformats.org/officeDocument/2006/relationships/customXml" Target="../ink/ink155.xml"/><Relationship Id="rId247" Type="http://schemas.openxmlformats.org/officeDocument/2006/relationships/customXml" Target="../ink/ink176.xml"/><Relationship Id="rId107" Type="http://schemas.openxmlformats.org/officeDocument/2006/relationships/customXml" Target="../ink/ink106.xml"/><Relationship Id="rId289" Type="http://schemas.openxmlformats.org/officeDocument/2006/relationships/customXml" Target="../ink/ink197.xml"/><Relationship Id="rId11" Type="http://schemas.openxmlformats.org/officeDocument/2006/relationships/customXml" Target="../ink/ink58.xml"/><Relationship Id="rId53" Type="http://schemas.openxmlformats.org/officeDocument/2006/relationships/customXml" Target="../ink/ink79.xml"/><Relationship Id="rId149" Type="http://schemas.openxmlformats.org/officeDocument/2006/relationships/customXml" Target="../ink/ink127.xml"/><Relationship Id="rId95" Type="http://schemas.openxmlformats.org/officeDocument/2006/relationships/customXml" Target="../ink/ink100.xml"/><Relationship Id="rId160" Type="http://schemas.openxmlformats.org/officeDocument/2006/relationships/image" Target="../media/image135.png"/><Relationship Id="rId216" Type="http://schemas.openxmlformats.org/officeDocument/2006/relationships/image" Target="../media/image163.png"/><Relationship Id="rId258" Type="http://schemas.openxmlformats.org/officeDocument/2006/relationships/image" Target="../media/image184.png"/><Relationship Id="rId22" Type="http://schemas.openxmlformats.org/officeDocument/2006/relationships/image" Target="../media/image66.png"/><Relationship Id="rId64" Type="http://schemas.openxmlformats.org/officeDocument/2006/relationships/image" Target="../media/image87.png"/><Relationship Id="rId118" Type="http://schemas.openxmlformats.org/officeDocument/2006/relationships/image" Target="../media/image114.png"/><Relationship Id="rId171" Type="http://schemas.openxmlformats.org/officeDocument/2006/relationships/customXml" Target="../ink/ink138.xml"/><Relationship Id="rId227" Type="http://schemas.openxmlformats.org/officeDocument/2006/relationships/customXml" Target="../ink/ink166.xml"/><Relationship Id="rId269" Type="http://schemas.openxmlformats.org/officeDocument/2006/relationships/customXml" Target="../ink/ink187.xml"/><Relationship Id="rId33" Type="http://schemas.openxmlformats.org/officeDocument/2006/relationships/customXml" Target="../ink/ink69.xml"/><Relationship Id="rId129" Type="http://schemas.openxmlformats.org/officeDocument/2006/relationships/customXml" Target="../ink/ink117.xml"/><Relationship Id="rId280" Type="http://schemas.openxmlformats.org/officeDocument/2006/relationships/image" Target="../media/image19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1.png"/><Relationship Id="rId299" Type="http://schemas.openxmlformats.org/officeDocument/2006/relationships/image" Target="../media/image352.png"/><Relationship Id="rId21" Type="http://schemas.openxmlformats.org/officeDocument/2006/relationships/image" Target="../media/image213.png"/><Relationship Id="rId63" Type="http://schemas.openxmlformats.org/officeDocument/2006/relationships/image" Target="../media/image234.png"/><Relationship Id="rId159" Type="http://schemas.openxmlformats.org/officeDocument/2006/relationships/image" Target="../media/image282.png"/><Relationship Id="rId324" Type="http://schemas.openxmlformats.org/officeDocument/2006/relationships/customXml" Target="../ink/ink362.xml"/><Relationship Id="rId366" Type="http://schemas.openxmlformats.org/officeDocument/2006/relationships/customXml" Target="../ink/ink383.xml"/><Relationship Id="rId170" Type="http://schemas.openxmlformats.org/officeDocument/2006/relationships/customXml" Target="../ink/ink285.xml"/><Relationship Id="rId226" Type="http://schemas.openxmlformats.org/officeDocument/2006/relationships/customXml" Target="../ink/ink313.xml"/><Relationship Id="rId433" Type="http://schemas.openxmlformats.org/officeDocument/2006/relationships/image" Target="../media/image419.png"/><Relationship Id="rId268" Type="http://schemas.openxmlformats.org/officeDocument/2006/relationships/customXml" Target="../ink/ink334.xml"/><Relationship Id="rId475" Type="http://schemas.openxmlformats.org/officeDocument/2006/relationships/image" Target="../media/image440.png"/><Relationship Id="rId32" Type="http://schemas.openxmlformats.org/officeDocument/2006/relationships/customXml" Target="../ink/ink216.xml"/><Relationship Id="rId74" Type="http://schemas.openxmlformats.org/officeDocument/2006/relationships/customXml" Target="../ink/ink237.xml"/><Relationship Id="rId128" Type="http://schemas.openxmlformats.org/officeDocument/2006/relationships/customXml" Target="../ink/ink264.xml"/><Relationship Id="rId335" Type="http://schemas.openxmlformats.org/officeDocument/2006/relationships/image" Target="../media/image370.png"/><Relationship Id="rId377" Type="http://schemas.openxmlformats.org/officeDocument/2006/relationships/image" Target="../media/image391.png"/><Relationship Id="rId5" Type="http://schemas.openxmlformats.org/officeDocument/2006/relationships/image" Target="../media/image205.png"/><Relationship Id="rId181" Type="http://schemas.openxmlformats.org/officeDocument/2006/relationships/image" Target="../media/image293.png"/><Relationship Id="rId237" Type="http://schemas.openxmlformats.org/officeDocument/2006/relationships/image" Target="../media/image321.png"/><Relationship Id="rId402" Type="http://schemas.openxmlformats.org/officeDocument/2006/relationships/customXml" Target="../ink/ink401.xml"/><Relationship Id="rId279" Type="http://schemas.openxmlformats.org/officeDocument/2006/relationships/image" Target="../media/image342.png"/><Relationship Id="rId444" Type="http://schemas.openxmlformats.org/officeDocument/2006/relationships/customXml" Target="../ink/ink422.xml"/><Relationship Id="rId486" Type="http://schemas.openxmlformats.org/officeDocument/2006/relationships/customXml" Target="../ink/ink443.xml"/><Relationship Id="rId43" Type="http://schemas.openxmlformats.org/officeDocument/2006/relationships/image" Target="../media/image224.png"/><Relationship Id="rId139" Type="http://schemas.openxmlformats.org/officeDocument/2006/relationships/image" Target="../media/image272.png"/><Relationship Id="rId290" Type="http://schemas.openxmlformats.org/officeDocument/2006/relationships/customXml" Target="../ink/ink345.xml"/><Relationship Id="rId304" Type="http://schemas.openxmlformats.org/officeDocument/2006/relationships/customXml" Target="../ink/ink352.xml"/><Relationship Id="rId346" Type="http://schemas.openxmlformats.org/officeDocument/2006/relationships/customXml" Target="../ink/ink373.xml"/><Relationship Id="rId388" Type="http://schemas.openxmlformats.org/officeDocument/2006/relationships/customXml" Target="../ink/ink394.xml"/><Relationship Id="rId85" Type="http://schemas.openxmlformats.org/officeDocument/2006/relationships/image" Target="../media/image245.png"/><Relationship Id="rId150" Type="http://schemas.openxmlformats.org/officeDocument/2006/relationships/customXml" Target="../ink/ink275.xml"/><Relationship Id="rId192" Type="http://schemas.openxmlformats.org/officeDocument/2006/relationships/customXml" Target="../ink/ink296.xml"/><Relationship Id="rId206" Type="http://schemas.openxmlformats.org/officeDocument/2006/relationships/customXml" Target="../ink/ink303.xml"/><Relationship Id="rId413" Type="http://schemas.openxmlformats.org/officeDocument/2006/relationships/image" Target="../media/image409.png"/><Relationship Id="rId248" Type="http://schemas.openxmlformats.org/officeDocument/2006/relationships/customXml" Target="../ink/ink324.xml"/><Relationship Id="rId455" Type="http://schemas.openxmlformats.org/officeDocument/2006/relationships/image" Target="../media/image430.png"/><Relationship Id="rId12" Type="http://schemas.openxmlformats.org/officeDocument/2006/relationships/customXml" Target="../ink/ink206.xml"/><Relationship Id="rId108" Type="http://schemas.openxmlformats.org/officeDocument/2006/relationships/customXml" Target="../ink/ink254.xml"/><Relationship Id="rId315" Type="http://schemas.openxmlformats.org/officeDocument/2006/relationships/image" Target="../media/image360.png"/><Relationship Id="rId357" Type="http://schemas.openxmlformats.org/officeDocument/2006/relationships/image" Target="../media/image381.png"/><Relationship Id="rId54" Type="http://schemas.openxmlformats.org/officeDocument/2006/relationships/customXml" Target="../ink/ink227.xml"/><Relationship Id="rId96" Type="http://schemas.openxmlformats.org/officeDocument/2006/relationships/customXml" Target="../ink/ink248.xml"/><Relationship Id="rId161" Type="http://schemas.openxmlformats.org/officeDocument/2006/relationships/image" Target="../media/image283.png"/><Relationship Id="rId217" Type="http://schemas.openxmlformats.org/officeDocument/2006/relationships/image" Target="../media/image311.png"/><Relationship Id="rId399" Type="http://schemas.openxmlformats.org/officeDocument/2006/relationships/image" Target="../media/image402.png"/><Relationship Id="rId259" Type="http://schemas.openxmlformats.org/officeDocument/2006/relationships/image" Target="../media/image332.png"/><Relationship Id="rId424" Type="http://schemas.openxmlformats.org/officeDocument/2006/relationships/customXml" Target="../ink/ink412.xml"/><Relationship Id="rId466" Type="http://schemas.openxmlformats.org/officeDocument/2006/relationships/customXml" Target="../ink/ink433.xml"/><Relationship Id="rId23" Type="http://schemas.openxmlformats.org/officeDocument/2006/relationships/image" Target="../media/image214.png"/><Relationship Id="rId119" Type="http://schemas.openxmlformats.org/officeDocument/2006/relationships/image" Target="../media/image262.png"/><Relationship Id="rId270" Type="http://schemas.openxmlformats.org/officeDocument/2006/relationships/customXml" Target="../ink/ink335.xml"/><Relationship Id="rId326" Type="http://schemas.openxmlformats.org/officeDocument/2006/relationships/customXml" Target="../ink/ink363.xml"/><Relationship Id="rId65" Type="http://schemas.openxmlformats.org/officeDocument/2006/relationships/image" Target="../media/image235.png"/><Relationship Id="rId130" Type="http://schemas.openxmlformats.org/officeDocument/2006/relationships/customXml" Target="../ink/ink265.xml"/><Relationship Id="rId368" Type="http://schemas.openxmlformats.org/officeDocument/2006/relationships/customXml" Target="../ink/ink384.xml"/><Relationship Id="rId172" Type="http://schemas.openxmlformats.org/officeDocument/2006/relationships/customXml" Target="../ink/ink286.xml"/><Relationship Id="rId228" Type="http://schemas.openxmlformats.org/officeDocument/2006/relationships/customXml" Target="../ink/ink314.xml"/><Relationship Id="rId435" Type="http://schemas.openxmlformats.org/officeDocument/2006/relationships/image" Target="../media/image420.png"/><Relationship Id="rId477" Type="http://schemas.openxmlformats.org/officeDocument/2006/relationships/image" Target="../media/image441.png"/><Relationship Id="rId281" Type="http://schemas.openxmlformats.org/officeDocument/2006/relationships/image" Target="../media/image343.png"/><Relationship Id="rId337" Type="http://schemas.openxmlformats.org/officeDocument/2006/relationships/image" Target="../media/image371.png"/><Relationship Id="rId34" Type="http://schemas.openxmlformats.org/officeDocument/2006/relationships/customXml" Target="../ink/ink217.xml"/><Relationship Id="rId76" Type="http://schemas.openxmlformats.org/officeDocument/2006/relationships/customXml" Target="../ink/ink238.xml"/><Relationship Id="rId141" Type="http://schemas.openxmlformats.org/officeDocument/2006/relationships/image" Target="../media/image273.png"/><Relationship Id="rId379" Type="http://schemas.openxmlformats.org/officeDocument/2006/relationships/image" Target="../media/image392.png"/><Relationship Id="rId7" Type="http://schemas.openxmlformats.org/officeDocument/2006/relationships/image" Target="../media/image206.png"/><Relationship Id="rId183" Type="http://schemas.openxmlformats.org/officeDocument/2006/relationships/image" Target="../media/image294.png"/><Relationship Id="rId239" Type="http://schemas.openxmlformats.org/officeDocument/2006/relationships/image" Target="../media/image322.png"/><Relationship Id="rId390" Type="http://schemas.openxmlformats.org/officeDocument/2006/relationships/customXml" Target="../ink/ink395.xml"/><Relationship Id="rId404" Type="http://schemas.openxmlformats.org/officeDocument/2006/relationships/customXml" Target="../ink/ink402.xml"/><Relationship Id="rId446" Type="http://schemas.openxmlformats.org/officeDocument/2006/relationships/customXml" Target="../ink/ink423.xml"/><Relationship Id="rId250" Type="http://schemas.openxmlformats.org/officeDocument/2006/relationships/customXml" Target="../ink/ink325.xml"/><Relationship Id="rId292" Type="http://schemas.openxmlformats.org/officeDocument/2006/relationships/customXml" Target="../ink/ink346.xml"/><Relationship Id="rId306" Type="http://schemas.openxmlformats.org/officeDocument/2006/relationships/customXml" Target="../ink/ink353.xml"/><Relationship Id="rId45" Type="http://schemas.openxmlformats.org/officeDocument/2006/relationships/image" Target="../media/image225.png"/><Relationship Id="rId87" Type="http://schemas.openxmlformats.org/officeDocument/2006/relationships/image" Target="../media/image246.png"/><Relationship Id="rId110" Type="http://schemas.openxmlformats.org/officeDocument/2006/relationships/customXml" Target="../ink/ink255.xml"/><Relationship Id="rId348" Type="http://schemas.openxmlformats.org/officeDocument/2006/relationships/customXml" Target="../ink/ink374.xml"/><Relationship Id="rId152" Type="http://schemas.openxmlformats.org/officeDocument/2006/relationships/customXml" Target="../ink/ink276.xml"/><Relationship Id="rId194" Type="http://schemas.openxmlformats.org/officeDocument/2006/relationships/customXml" Target="../ink/ink297.xml"/><Relationship Id="rId208" Type="http://schemas.openxmlformats.org/officeDocument/2006/relationships/customXml" Target="../ink/ink304.xml"/><Relationship Id="rId415" Type="http://schemas.openxmlformats.org/officeDocument/2006/relationships/image" Target="../media/image410.png"/><Relationship Id="rId457" Type="http://schemas.openxmlformats.org/officeDocument/2006/relationships/image" Target="../media/image431.png"/><Relationship Id="rId261" Type="http://schemas.openxmlformats.org/officeDocument/2006/relationships/image" Target="../media/image333.png"/><Relationship Id="rId14" Type="http://schemas.openxmlformats.org/officeDocument/2006/relationships/customXml" Target="../ink/ink207.xml"/><Relationship Id="rId56" Type="http://schemas.openxmlformats.org/officeDocument/2006/relationships/customXml" Target="../ink/ink228.xml"/><Relationship Id="rId317" Type="http://schemas.openxmlformats.org/officeDocument/2006/relationships/image" Target="../media/image361.png"/><Relationship Id="rId359" Type="http://schemas.openxmlformats.org/officeDocument/2006/relationships/image" Target="../media/image382.png"/><Relationship Id="rId98" Type="http://schemas.openxmlformats.org/officeDocument/2006/relationships/customXml" Target="../ink/ink249.xml"/><Relationship Id="rId121" Type="http://schemas.openxmlformats.org/officeDocument/2006/relationships/image" Target="../media/image263.png"/><Relationship Id="rId163" Type="http://schemas.openxmlformats.org/officeDocument/2006/relationships/image" Target="../media/image284.png"/><Relationship Id="rId219" Type="http://schemas.openxmlformats.org/officeDocument/2006/relationships/image" Target="../media/image312.png"/><Relationship Id="rId370" Type="http://schemas.openxmlformats.org/officeDocument/2006/relationships/customXml" Target="../ink/ink385.xml"/><Relationship Id="rId426" Type="http://schemas.openxmlformats.org/officeDocument/2006/relationships/customXml" Target="../ink/ink413.xml"/><Relationship Id="rId230" Type="http://schemas.openxmlformats.org/officeDocument/2006/relationships/customXml" Target="../ink/ink315.xml"/><Relationship Id="rId468" Type="http://schemas.openxmlformats.org/officeDocument/2006/relationships/customXml" Target="../ink/ink434.xml"/><Relationship Id="rId25" Type="http://schemas.openxmlformats.org/officeDocument/2006/relationships/image" Target="../media/image215.png"/><Relationship Id="rId67" Type="http://schemas.openxmlformats.org/officeDocument/2006/relationships/image" Target="../media/image236.png"/><Relationship Id="rId272" Type="http://schemas.openxmlformats.org/officeDocument/2006/relationships/customXml" Target="../ink/ink336.xml"/><Relationship Id="rId328" Type="http://schemas.openxmlformats.org/officeDocument/2006/relationships/customXml" Target="../ink/ink364.xml"/><Relationship Id="rId132" Type="http://schemas.openxmlformats.org/officeDocument/2006/relationships/customXml" Target="../ink/ink266.xml"/><Relationship Id="rId174" Type="http://schemas.openxmlformats.org/officeDocument/2006/relationships/customXml" Target="../ink/ink287.xml"/><Relationship Id="rId381" Type="http://schemas.openxmlformats.org/officeDocument/2006/relationships/image" Target="../media/image393.png"/><Relationship Id="rId241" Type="http://schemas.openxmlformats.org/officeDocument/2006/relationships/image" Target="../media/image323.png"/><Relationship Id="rId437" Type="http://schemas.openxmlformats.org/officeDocument/2006/relationships/image" Target="../media/image421.png"/><Relationship Id="rId479" Type="http://schemas.openxmlformats.org/officeDocument/2006/relationships/image" Target="../media/image442.png"/><Relationship Id="rId36" Type="http://schemas.openxmlformats.org/officeDocument/2006/relationships/customXml" Target="../ink/ink218.xml"/><Relationship Id="rId283" Type="http://schemas.openxmlformats.org/officeDocument/2006/relationships/image" Target="../media/image344.png"/><Relationship Id="rId339" Type="http://schemas.openxmlformats.org/officeDocument/2006/relationships/image" Target="../media/image372.png"/><Relationship Id="rId78" Type="http://schemas.openxmlformats.org/officeDocument/2006/relationships/customXml" Target="../ink/ink239.xml"/><Relationship Id="rId101" Type="http://schemas.openxmlformats.org/officeDocument/2006/relationships/image" Target="../media/image253.png"/><Relationship Id="rId143" Type="http://schemas.openxmlformats.org/officeDocument/2006/relationships/image" Target="../media/image274.png"/><Relationship Id="rId185" Type="http://schemas.openxmlformats.org/officeDocument/2006/relationships/image" Target="../media/image295.png"/><Relationship Id="rId350" Type="http://schemas.openxmlformats.org/officeDocument/2006/relationships/customXml" Target="../ink/ink375.xml"/><Relationship Id="rId406" Type="http://schemas.openxmlformats.org/officeDocument/2006/relationships/customXml" Target="../ink/ink403.xml"/><Relationship Id="rId9" Type="http://schemas.openxmlformats.org/officeDocument/2006/relationships/image" Target="../media/image207.png"/><Relationship Id="rId210" Type="http://schemas.openxmlformats.org/officeDocument/2006/relationships/customXml" Target="../ink/ink305.xml"/><Relationship Id="rId392" Type="http://schemas.openxmlformats.org/officeDocument/2006/relationships/customXml" Target="../ink/ink396.xml"/><Relationship Id="rId448" Type="http://schemas.openxmlformats.org/officeDocument/2006/relationships/customXml" Target="../ink/ink424.xml"/><Relationship Id="rId252" Type="http://schemas.openxmlformats.org/officeDocument/2006/relationships/customXml" Target="../ink/ink326.xml"/><Relationship Id="rId294" Type="http://schemas.openxmlformats.org/officeDocument/2006/relationships/customXml" Target="../ink/ink347.xml"/><Relationship Id="rId308" Type="http://schemas.openxmlformats.org/officeDocument/2006/relationships/customXml" Target="../ink/ink354.xml"/><Relationship Id="rId47" Type="http://schemas.openxmlformats.org/officeDocument/2006/relationships/image" Target="../media/image226.png"/><Relationship Id="rId89" Type="http://schemas.openxmlformats.org/officeDocument/2006/relationships/image" Target="../media/image247.png"/><Relationship Id="rId112" Type="http://schemas.openxmlformats.org/officeDocument/2006/relationships/customXml" Target="../ink/ink256.xml"/><Relationship Id="rId154" Type="http://schemas.openxmlformats.org/officeDocument/2006/relationships/customXml" Target="../ink/ink277.xml"/><Relationship Id="rId361" Type="http://schemas.openxmlformats.org/officeDocument/2006/relationships/image" Target="../media/image383.png"/><Relationship Id="rId196" Type="http://schemas.openxmlformats.org/officeDocument/2006/relationships/customXml" Target="../ink/ink298.xml"/><Relationship Id="rId417" Type="http://schemas.openxmlformats.org/officeDocument/2006/relationships/image" Target="../media/image411.png"/><Relationship Id="rId459" Type="http://schemas.openxmlformats.org/officeDocument/2006/relationships/image" Target="../media/image432.png"/><Relationship Id="rId16" Type="http://schemas.openxmlformats.org/officeDocument/2006/relationships/customXml" Target="../ink/ink208.xml"/><Relationship Id="rId221" Type="http://schemas.openxmlformats.org/officeDocument/2006/relationships/image" Target="../media/image313.png"/><Relationship Id="rId263" Type="http://schemas.openxmlformats.org/officeDocument/2006/relationships/image" Target="../media/image334.png"/><Relationship Id="rId319" Type="http://schemas.openxmlformats.org/officeDocument/2006/relationships/image" Target="../media/image362.png"/><Relationship Id="rId470" Type="http://schemas.openxmlformats.org/officeDocument/2006/relationships/customXml" Target="../ink/ink435.xml"/><Relationship Id="rId58" Type="http://schemas.openxmlformats.org/officeDocument/2006/relationships/customXml" Target="../ink/ink229.xml"/><Relationship Id="rId123" Type="http://schemas.openxmlformats.org/officeDocument/2006/relationships/image" Target="../media/image264.png"/><Relationship Id="rId330" Type="http://schemas.openxmlformats.org/officeDocument/2006/relationships/customXml" Target="../ink/ink365.xml"/><Relationship Id="rId165" Type="http://schemas.openxmlformats.org/officeDocument/2006/relationships/image" Target="../media/image285.png"/><Relationship Id="rId372" Type="http://schemas.openxmlformats.org/officeDocument/2006/relationships/customXml" Target="../ink/ink386.xml"/><Relationship Id="rId428" Type="http://schemas.openxmlformats.org/officeDocument/2006/relationships/customXml" Target="../ink/ink414.xml"/><Relationship Id="rId232" Type="http://schemas.openxmlformats.org/officeDocument/2006/relationships/customXml" Target="../ink/ink316.xml"/><Relationship Id="rId274" Type="http://schemas.openxmlformats.org/officeDocument/2006/relationships/customXml" Target="../ink/ink337.xml"/><Relationship Id="rId481" Type="http://schemas.openxmlformats.org/officeDocument/2006/relationships/image" Target="../media/image443.png"/><Relationship Id="rId27" Type="http://schemas.openxmlformats.org/officeDocument/2006/relationships/image" Target="../media/image216.png"/><Relationship Id="rId69" Type="http://schemas.openxmlformats.org/officeDocument/2006/relationships/image" Target="../media/image237.png"/><Relationship Id="rId134" Type="http://schemas.openxmlformats.org/officeDocument/2006/relationships/customXml" Target="../ink/ink267.xml"/><Relationship Id="rId80" Type="http://schemas.openxmlformats.org/officeDocument/2006/relationships/customXml" Target="../ink/ink240.xml"/><Relationship Id="rId176" Type="http://schemas.openxmlformats.org/officeDocument/2006/relationships/customXml" Target="../ink/ink288.xml"/><Relationship Id="rId341" Type="http://schemas.openxmlformats.org/officeDocument/2006/relationships/image" Target="../media/image373.png"/><Relationship Id="rId383" Type="http://schemas.openxmlformats.org/officeDocument/2006/relationships/image" Target="../media/image394.png"/><Relationship Id="rId439" Type="http://schemas.openxmlformats.org/officeDocument/2006/relationships/image" Target="../media/image422.png"/><Relationship Id="rId201" Type="http://schemas.openxmlformats.org/officeDocument/2006/relationships/image" Target="../media/image303.png"/><Relationship Id="rId243" Type="http://schemas.openxmlformats.org/officeDocument/2006/relationships/image" Target="../media/image324.png"/><Relationship Id="rId285" Type="http://schemas.openxmlformats.org/officeDocument/2006/relationships/image" Target="../media/image345.png"/><Relationship Id="rId450" Type="http://schemas.openxmlformats.org/officeDocument/2006/relationships/customXml" Target="../ink/ink425.xml"/><Relationship Id="rId38" Type="http://schemas.openxmlformats.org/officeDocument/2006/relationships/customXml" Target="../ink/ink219.xml"/><Relationship Id="rId103" Type="http://schemas.openxmlformats.org/officeDocument/2006/relationships/image" Target="../media/image254.png"/><Relationship Id="rId310" Type="http://schemas.openxmlformats.org/officeDocument/2006/relationships/customXml" Target="../ink/ink355.xml"/><Relationship Id="rId91" Type="http://schemas.openxmlformats.org/officeDocument/2006/relationships/image" Target="../media/image248.png"/><Relationship Id="rId145" Type="http://schemas.openxmlformats.org/officeDocument/2006/relationships/image" Target="../media/image275.png"/><Relationship Id="rId187" Type="http://schemas.openxmlformats.org/officeDocument/2006/relationships/image" Target="../media/image296.png"/><Relationship Id="rId352" Type="http://schemas.openxmlformats.org/officeDocument/2006/relationships/customXml" Target="../ink/ink376.xml"/><Relationship Id="rId394" Type="http://schemas.openxmlformats.org/officeDocument/2006/relationships/customXml" Target="../ink/ink397.xml"/><Relationship Id="rId408" Type="http://schemas.openxmlformats.org/officeDocument/2006/relationships/customXml" Target="../ink/ink404.xml"/><Relationship Id="rId212" Type="http://schemas.openxmlformats.org/officeDocument/2006/relationships/customXml" Target="../ink/ink306.xml"/><Relationship Id="rId254" Type="http://schemas.openxmlformats.org/officeDocument/2006/relationships/customXml" Target="../ink/ink327.xml"/><Relationship Id="rId49" Type="http://schemas.openxmlformats.org/officeDocument/2006/relationships/image" Target="../media/image227.png"/><Relationship Id="rId114" Type="http://schemas.openxmlformats.org/officeDocument/2006/relationships/customXml" Target="../ink/ink257.xml"/><Relationship Id="rId296" Type="http://schemas.openxmlformats.org/officeDocument/2006/relationships/customXml" Target="../ink/ink348.xml"/><Relationship Id="rId461" Type="http://schemas.openxmlformats.org/officeDocument/2006/relationships/image" Target="../media/image433.png"/><Relationship Id="rId60" Type="http://schemas.openxmlformats.org/officeDocument/2006/relationships/customXml" Target="../ink/ink230.xml"/><Relationship Id="rId156" Type="http://schemas.openxmlformats.org/officeDocument/2006/relationships/customXml" Target="../ink/ink278.xml"/><Relationship Id="rId198" Type="http://schemas.openxmlformats.org/officeDocument/2006/relationships/customXml" Target="../ink/ink299.xml"/><Relationship Id="rId321" Type="http://schemas.openxmlformats.org/officeDocument/2006/relationships/image" Target="../media/image363.png"/><Relationship Id="rId363" Type="http://schemas.openxmlformats.org/officeDocument/2006/relationships/image" Target="../media/image384.png"/><Relationship Id="rId419" Type="http://schemas.openxmlformats.org/officeDocument/2006/relationships/image" Target="../media/image412.png"/><Relationship Id="rId223" Type="http://schemas.openxmlformats.org/officeDocument/2006/relationships/image" Target="../media/image314.png"/><Relationship Id="rId430" Type="http://schemas.openxmlformats.org/officeDocument/2006/relationships/customXml" Target="../ink/ink415.xml"/><Relationship Id="rId18" Type="http://schemas.openxmlformats.org/officeDocument/2006/relationships/customXml" Target="../ink/ink209.xml"/><Relationship Id="rId265" Type="http://schemas.openxmlformats.org/officeDocument/2006/relationships/image" Target="../media/image335.png"/><Relationship Id="rId472" Type="http://schemas.openxmlformats.org/officeDocument/2006/relationships/customXml" Target="../ink/ink436.xml"/><Relationship Id="rId125" Type="http://schemas.openxmlformats.org/officeDocument/2006/relationships/image" Target="../media/image265.png"/><Relationship Id="rId167" Type="http://schemas.openxmlformats.org/officeDocument/2006/relationships/image" Target="../media/image286.png"/><Relationship Id="rId332" Type="http://schemas.openxmlformats.org/officeDocument/2006/relationships/customXml" Target="../ink/ink366.xml"/><Relationship Id="rId374" Type="http://schemas.openxmlformats.org/officeDocument/2006/relationships/customXml" Target="../ink/ink387.xml"/><Relationship Id="rId71" Type="http://schemas.openxmlformats.org/officeDocument/2006/relationships/image" Target="../media/image238.png"/><Relationship Id="rId234" Type="http://schemas.openxmlformats.org/officeDocument/2006/relationships/customXml" Target="../ink/ink317.xml"/><Relationship Id="rId2" Type="http://schemas.openxmlformats.org/officeDocument/2006/relationships/image" Target="../media/image56.png"/><Relationship Id="rId29" Type="http://schemas.openxmlformats.org/officeDocument/2006/relationships/image" Target="../media/image217.png"/><Relationship Id="rId276" Type="http://schemas.openxmlformats.org/officeDocument/2006/relationships/customXml" Target="../ink/ink338.xml"/><Relationship Id="rId441" Type="http://schemas.openxmlformats.org/officeDocument/2006/relationships/image" Target="../media/image423.png"/><Relationship Id="rId483" Type="http://schemas.openxmlformats.org/officeDocument/2006/relationships/image" Target="../media/image444.png"/><Relationship Id="rId40" Type="http://schemas.openxmlformats.org/officeDocument/2006/relationships/customXml" Target="../ink/ink220.xml"/><Relationship Id="rId136" Type="http://schemas.openxmlformats.org/officeDocument/2006/relationships/customXml" Target="../ink/ink268.xml"/><Relationship Id="rId178" Type="http://schemas.openxmlformats.org/officeDocument/2006/relationships/customXml" Target="../ink/ink289.xml"/><Relationship Id="rId301" Type="http://schemas.openxmlformats.org/officeDocument/2006/relationships/image" Target="../media/image353.png"/><Relationship Id="rId343" Type="http://schemas.openxmlformats.org/officeDocument/2006/relationships/image" Target="../media/image374.png"/><Relationship Id="rId82" Type="http://schemas.openxmlformats.org/officeDocument/2006/relationships/customXml" Target="../ink/ink241.xml"/><Relationship Id="rId203" Type="http://schemas.openxmlformats.org/officeDocument/2006/relationships/image" Target="../media/image304.png"/><Relationship Id="rId385" Type="http://schemas.openxmlformats.org/officeDocument/2006/relationships/image" Target="../media/image395.png"/><Relationship Id="rId245" Type="http://schemas.openxmlformats.org/officeDocument/2006/relationships/image" Target="../media/image325.png"/><Relationship Id="rId287" Type="http://schemas.openxmlformats.org/officeDocument/2006/relationships/image" Target="../media/image346.png"/><Relationship Id="rId410" Type="http://schemas.openxmlformats.org/officeDocument/2006/relationships/customXml" Target="../ink/ink405.xml"/><Relationship Id="rId452" Type="http://schemas.openxmlformats.org/officeDocument/2006/relationships/customXml" Target="../ink/ink426.xml"/><Relationship Id="rId105" Type="http://schemas.openxmlformats.org/officeDocument/2006/relationships/image" Target="../media/image255.png"/><Relationship Id="rId147" Type="http://schemas.openxmlformats.org/officeDocument/2006/relationships/image" Target="../media/image276.png"/><Relationship Id="rId312" Type="http://schemas.openxmlformats.org/officeDocument/2006/relationships/customXml" Target="../ink/ink356.xml"/><Relationship Id="rId354" Type="http://schemas.openxmlformats.org/officeDocument/2006/relationships/customXml" Target="../ink/ink377.xml"/><Relationship Id="rId51" Type="http://schemas.openxmlformats.org/officeDocument/2006/relationships/image" Target="../media/image228.png"/><Relationship Id="rId93" Type="http://schemas.openxmlformats.org/officeDocument/2006/relationships/image" Target="../media/image249.png"/><Relationship Id="rId189" Type="http://schemas.openxmlformats.org/officeDocument/2006/relationships/image" Target="../media/image297.png"/><Relationship Id="rId396" Type="http://schemas.openxmlformats.org/officeDocument/2006/relationships/customXml" Target="../ink/ink398.xml"/><Relationship Id="rId214" Type="http://schemas.openxmlformats.org/officeDocument/2006/relationships/customXml" Target="../ink/ink307.xml"/><Relationship Id="rId256" Type="http://schemas.openxmlformats.org/officeDocument/2006/relationships/customXml" Target="../ink/ink328.xml"/><Relationship Id="rId298" Type="http://schemas.openxmlformats.org/officeDocument/2006/relationships/customXml" Target="../ink/ink349.xml"/><Relationship Id="rId421" Type="http://schemas.openxmlformats.org/officeDocument/2006/relationships/image" Target="../media/image413.png"/><Relationship Id="rId463" Type="http://schemas.openxmlformats.org/officeDocument/2006/relationships/image" Target="../media/image434.png"/><Relationship Id="rId116" Type="http://schemas.openxmlformats.org/officeDocument/2006/relationships/customXml" Target="../ink/ink258.xml"/><Relationship Id="rId137" Type="http://schemas.openxmlformats.org/officeDocument/2006/relationships/image" Target="../media/image271.png"/><Relationship Id="rId158" Type="http://schemas.openxmlformats.org/officeDocument/2006/relationships/customXml" Target="../ink/ink279.xml"/><Relationship Id="rId302" Type="http://schemas.openxmlformats.org/officeDocument/2006/relationships/customXml" Target="../ink/ink351.xml"/><Relationship Id="rId323" Type="http://schemas.openxmlformats.org/officeDocument/2006/relationships/image" Target="../media/image364.png"/><Relationship Id="rId344" Type="http://schemas.openxmlformats.org/officeDocument/2006/relationships/customXml" Target="../ink/ink372.xml"/><Relationship Id="rId20" Type="http://schemas.openxmlformats.org/officeDocument/2006/relationships/customXml" Target="../ink/ink210.xml"/><Relationship Id="rId41" Type="http://schemas.openxmlformats.org/officeDocument/2006/relationships/image" Target="../media/image223.png"/><Relationship Id="rId62" Type="http://schemas.openxmlformats.org/officeDocument/2006/relationships/customXml" Target="../ink/ink231.xml"/><Relationship Id="rId83" Type="http://schemas.openxmlformats.org/officeDocument/2006/relationships/image" Target="../media/image244.png"/><Relationship Id="rId179" Type="http://schemas.openxmlformats.org/officeDocument/2006/relationships/image" Target="../media/image292.png"/><Relationship Id="rId365" Type="http://schemas.openxmlformats.org/officeDocument/2006/relationships/image" Target="../media/image385.png"/><Relationship Id="rId386" Type="http://schemas.openxmlformats.org/officeDocument/2006/relationships/customXml" Target="../ink/ink393.xml"/><Relationship Id="rId190" Type="http://schemas.openxmlformats.org/officeDocument/2006/relationships/customXml" Target="../ink/ink295.xml"/><Relationship Id="rId204" Type="http://schemas.openxmlformats.org/officeDocument/2006/relationships/customXml" Target="../ink/ink302.xml"/><Relationship Id="rId225" Type="http://schemas.openxmlformats.org/officeDocument/2006/relationships/image" Target="../media/image315.png"/><Relationship Id="rId246" Type="http://schemas.openxmlformats.org/officeDocument/2006/relationships/customXml" Target="../ink/ink323.xml"/><Relationship Id="rId267" Type="http://schemas.openxmlformats.org/officeDocument/2006/relationships/image" Target="../media/image336.png"/><Relationship Id="rId288" Type="http://schemas.openxmlformats.org/officeDocument/2006/relationships/customXml" Target="../ink/ink344.xml"/><Relationship Id="rId411" Type="http://schemas.openxmlformats.org/officeDocument/2006/relationships/image" Target="../media/image408.png"/><Relationship Id="rId432" Type="http://schemas.openxmlformats.org/officeDocument/2006/relationships/customXml" Target="../ink/ink416.xml"/><Relationship Id="rId453" Type="http://schemas.openxmlformats.org/officeDocument/2006/relationships/image" Target="../media/image429.png"/><Relationship Id="rId474" Type="http://schemas.openxmlformats.org/officeDocument/2006/relationships/customXml" Target="../ink/ink437.xml"/><Relationship Id="rId106" Type="http://schemas.openxmlformats.org/officeDocument/2006/relationships/customXml" Target="../ink/ink253.xml"/><Relationship Id="rId127" Type="http://schemas.openxmlformats.org/officeDocument/2006/relationships/image" Target="../media/image266.png"/><Relationship Id="rId313" Type="http://schemas.openxmlformats.org/officeDocument/2006/relationships/image" Target="../media/image359.png"/><Relationship Id="rId10" Type="http://schemas.openxmlformats.org/officeDocument/2006/relationships/customXml" Target="../ink/ink205.xml"/><Relationship Id="rId31" Type="http://schemas.openxmlformats.org/officeDocument/2006/relationships/image" Target="../media/image218.png"/><Relationship Id="rId52" Type="http://schemas.openxmlformats.org/officeDocument/2006/relationships/customXml" Target="../ink/ink226.xml"/><Relationship Id="rId73" Type="http://schemas.openxmlformats.org/officeDocument/2006/relationships/image" Target="../media/image239.png"/><Relationship Id="rId94" Type="http://schemas.openxmlformats.org/officeDocument/2006/relationships/customXml" Target="../ink/ink247.xml"/><Relationship Id="rId148" Type="http://schemas.openxmlformats.org/officeDocument/2006/relationships/customXml" Target="../ink/ink274.xml"/><Relationship Id="rId169" Type="http://schemas.openxmlformats.org/officeDocument/2006/relationships/image" Target="../media/image287.png"/><Relationship Id="rId334" Type="http://schemas.openxmlformats.org/officeDocument/2006/relationships/customXml" Target="../ink/ink367.xml"/><Relationship Id="rId355" Type="http://schemas.openxmlformats.org/officeDocument/2006/relationships/image" Target="../media/image380.png"/><Relationship Id="rId376" Type="http://schemas.openxmlformats.org/officeDocument/2006/relationships/customXml" Target="../ink/ink388.xml"/><Relationship Id="rId397" Type="http://schemas.openxmlformats.org/officeDocument/2006/relationships/image" Target="../media/image401.png"/><Relationship Id="rId4" Type="http://schemas.openxmlformats.org/officeDocument/2006/relationships/customXml" Target="../ink/ink202.xml"/><Relationship Id="rId180" Type="http://schemas.openxmlformats.org/officeDocument/2006/relationships/customXml" Target="../ink/ink290.xml"/><Relationship Id="rId215" Type="http://schemas.openxmlformats.org/officeDocument/2006/relationships/image" Target="../media/image310.png"/><Relationship Id="rId236" Type="http://schemas.openxmlformats.org/officeDocument/2006/relationships/customXml" Target="../ink/ink318.xml"/><Relationship Id="rId257" Type="http://schemas.openxmlformats.org/officeDocument/2006/relationships/image" Target="../media/image331.png"/><Relationship Id="rId278" Type="http://schemas.openxmlformats.org/officeDocument/2006/relationships/customXml" Target="../ink/ink339.xml"/><Relationship Id="rId401" Type="http://schemas.openxmlformats.org/officeDocument/2006/relationships/image" Target="../media/image403.png"/><Relationship Id="rId422" Type="http://schemas.openxmlformats.org/officeDocument/2006/relationships/customXml" Target="../ink/ink411.xml"/><Relationship Id="rId443" Type="http://schemas.openxmlformats.org/officeDocument/2006/relationships/image" Target="../media/image424.png"/><Relationship Id="rId464" Type="http://schemas.openxmlformats.org/officeDocument/2006/relationships/customXml" Target="../ink/ink432.xml"/><Relationship Id="rId303" Type="http://schemas.openxmlformats.org/officeDocument/2006/relationships/image" Target="../media/image354.png"/><Relationship Id="rId485" Type="http://schemas.openxmlformats.org/officeDocument/2006/relationships/image" Target="../media/image445.png"/><Relationship Id="rId42" Type="http://schemas.openxmlformats.org/officeDocument/2006/relationships/customXml" Target="../ink/ink221.xml"/><Relationship Id="rId84" Type="http://schemas.openxmlformats.org/officeDocument/2006/relationships/customXml" Target="../ink/ink242.xml"/><Relationship Id="rId138" Type="http://schemas.openxmlformats.org/officeDocument/2006/relationships/customXml" Target="../ink/ink269.xml"/><Relationship Id="rId345" Type="http://schemas.openxmlformats.org/officeDocument/2006/relationships/image" Target="../media/image375.png"/><Relationship Id="rId387" Type="http://schemas.openxmlformats.org/officeDocument/2006/relationships/image" Target="../media/image396.png"/><Relationship Id="rId191" Type="http://schemas.openxmlformats.org/officeDocument/2006/relationships/image" Target="../media/image298.png"/><Relationship Id="rId205" Type="http://schemas.openxmlformats.org/officeDocument/2006/relationships/image" Target="../media/image305.png"/><Relationship Id="rId247" Type="http://schemas.openxmlformats.org/officeDocument/2006/relationships/image" Target="../media/image326.png"/><Relationship Id="rId412" Type="http://schemas.openxmlformats.org/officeDocument/2006/relationships/customXml" Target="../ink/ink406.xml"/><Relationship Id="rId107" Type="http://schemas.openxmlformats.org/officeDocument/2006/relationships/image" Target="../media/image256.png"/><Relationship Id="rId289" Type="http://schemas.openxmlformats.org/officeDocument/2006/relationships/image" Target="../media/image347.png"/><Relationship Id="rId454" Type="http://schemas.openxmlformats.org/officeDocument/2006/relationships/customXml" Target="../ink/ink427.xml"/><Relationship Id="rId11" Type="http://schemas.openxmlformats.org/officeDocument/2006/relationships/image" Target="../media/image208.png"/><Relationship Id="rId53" Type="http://schemas.openxmlformats.org/officeDocument/2006/relationships/image" Target="../media/image229.png"/><Relationship Id="rId149" Type="http://schemas.openxmlformats.org/officeDocument/2006/relationships/image" Target="../media/image277.png"/><Relationship Id="rId314" Type="http://schemas.openxmlformats.org/officeDocument/2006/relationships/customXml" Target="../ink/ink357.xml"/><Relationship Id="rId356" Type="http://schemas.openxmlformats.org/officeDocument/2006/relationships/customXml" Target="../ink/ink378.xml"/><Relationship Id="rId398" Type="http://schemas.openxmlformats.org/officeDocument/2006/relationships/customXml" Target="../ink/ink399.xml"/><Relationship Id="rId95" Type="http://schemas.openxmlformats.org/officeDocument/2006/relationships/image" Target="../media/image250.png"/><Relationship Id="rId160" Type="http://schemas.openxmlformats.org/officeDocument/2006/relationships/customXml" Target="../ink/ink280.xml"/><Relationship Id="rId216" Type="http://schemas.openxmlformats.org/officeDocument/2006/relationships/customXml" Target="../ink/ink308.xml"/><Relationship Id="rId423" Type="http://schemas.openxmlformats.org/officeDocument/2006/relationships/image" Target="../media/image414.png"/><Relationship Id="rId258" Type="http://schemas.openxmlformats.org/officeDocument/2006/relationships/customXml" Target="../ink/ink329.xml"/><Relationship Id="rId465" Type="http://schemas.openxmlformats.org/officeDocument/2006/relationships/image" Target="../media/image435.png"/><Relationship Id="rId22" Type="http://schemas.openxmlformats.org/officeDocument/2006/relationships/customXml" Target="../ink/ink211.xml"/><Relationship Id="rId64" Type="http://schemas.openxmlformats.org/officeDocument/2006/relationships/customXml" Target="../ink/ink232.xml"/><Relationship Id="rId118" Type="http://schemas.openxmlformats.org/officeDocument/2006/relationships/customXml" Target="../ink/ink259.xml"/><Relationship Id="rId325" Type="http://schemas.openxmlformats.org/officeDocument/2006/relationships/image" Target="../media/image365.png"/><Relationship Id="rId367" Type="http://schemas.openxmlformats.org/officeDocument/2006/relationships/image" Target="../media/image386.png"/><Relationship Id="rId171" Type="http://schemas.openxmlformats.org/officeDocument/2006/relationships/image" Target="../media/image288.png"/><Relationship Id="rId227" Type="http://schemas.openxmlformats.org/officeDocument/2006/relationships/image" Target="../media/image316.png"/><Relationship Id="rId269" Type="http://schemas.openxmlformats.org/officeDocument/2006/relationships/image" Target="../media/image337.png"/><Relationship Id="rId434" Type="http://schemas.openxmlformats.org/officeDocument/2006/relationships/customXml" Target="../ink/ink417.xml"/><Relationship Id="rId476" Type="http://schemas.openxmlformats.org/officeDocument/2006/relationships/customXml" Target="../ink/ink438.xml"/><Relationship Id="rId33" Type="http://schemas.openxmlformats.org/officeDocument/2006/relationships/image" Target="../media/image219.png"/><Relationship Id="rId129" Type="http://schemas.openxmlformats.org/officeDocument/2006/relationships/image" Target="../media/image267.png"/><Relationship Id="rId280" Type="http://schemas.openxmlformats.org/officeDocument/2006/relationships/customXml" Target="../ink/ink340.xml"/><Relationship Id="rId336" Type="http://schemas.openxmlformats.org/officeDocument/2006/relationships/customXml" Target="../ink/ink368.xml"/><Relationship Id="rId75" Type="http://schemas.openxmlformats.org/officeDocument/2006/relationships/image" Target="../media/image240.png"/><Relationship Id="rId140" Type="http://schemas.openxmlformats.org/officeDocument/2006/relationships/customXml" Target="../ink/ink270.xml"/><Relationship Id="rId182" Type="http://schemas.openxmlformats.org/officeDocument/2006/relationships/customXml" Target="../ink/ink291.xml"/><Relationship Id="rId378" Type="http://schemas.openxmlformats.org/officeDocument/2006/relationships/customXml" Target="../ink/ink389.xml"/><Relationship Id="rId403" Type="http://schemas.openxmlformats.org/officeDocument/2006/relationships/image" Target="../media/image404.png"/><Relationship Id="rId6" Type="http://schemas.openxmlformats.org/officeDocument/2006/relationships/customXml" Target="../ink/ink203.xml"/><Relationship Id="rId238" Type="http://schemas.openxmlformats.org/officeDocument/2006/relationships/customXml" Target="../ink/ink319.xml"/><Relationship Id="rId445" Type="http://schemas.openxmlformats.org/officeDocument/2006/relationships/image" Target="../media/image425.png"/><Relationship Id="rId487" Type="http://schemas.openxmlformats.org/officeDocument/2006/relationships/image" Target="../media/image446.png"/><Relationship Id="rId291" Type="http://schemas.openxmlformats.org/officeDocument/2006/relationships/image" Target="../media/image348.png"/><Relationship Id="rId305" Type="http://schemas.openxmlformats.org/officeDocument/2006/relationships/image" Target="../media/image355.png"/><Relationship Id="rId347" Type="http://schemas.openxmlformats.org/officeDocument/2006/relationships/image" Target="../media/image376.png"/><Relationship Id="rId44" Type="http://schemas.openxmlformats.org/officeDocument/2006/relationships/customXml" Target="../ink/ink222.xml"/><Relationship Id="rId86" Type="http://schemas.openxmlformats.org/officeDocument/2006/relationships/customXml" Target="../ink/ink243.xml"/><Relationship Id="rId151" Type="http://schemas.openxmlformats.org/officeDocument/2006/relationships/image" Target="../media/image278.png"/><Relationship Id="rId389" Type="http://schemas.openxmlformats.org/officeDocument/2006/relationships/image" Target="../media/image397.png"/><Relationship Id="rId193" Type="http://schemas.openxmlformats.org/officeDocument/2006/relationships/image" Target="../media/image299.png"/><Relationship Id="rId207" Type="http://schemas.openxmlformats.org/officeDocument/2006/relationships/image" Target="../media/image306.png"/><Relationship Id="rId249" Type="http://schemas.openxmlformats.org/officeDocument/2006/relationships/image" Target="../media/image327.png"/><Relationship Id="rId414" Type="http://schemas.openxmlformats.org/officeDocument/2006/relationships/customXml" Target="../ink/ink407.xml"/><Relationship Id="rId456" Type="http://schemas.openxmlformats.org/officeDocument/2006/relationships/customXml" Target="../ink/ink428.xml"/><Relationship Id="rId13" Type="http://schemas.openxmlformats.org/officeDocument/2006/relationships/image" Target="../media/image209.png"/><Relationship Id="rId109" Type="http://schemas.openxmlformats.org/officeDocument/2006/relationships/image" Target="../media/image257.png"/><Relationship Id="rId260" Type="http://schemas.openxmlformats.org/officeDocument/2006/relationships/customXml" Target="../ink/ink330.xml"/><Relationship Id="rId316" Type="http://schemas.openxmlformats.org/officeDocument/2006/relationships/customXml" Target="../ink/ink358.xml"/><Relationship Id="rId55" Type="http://schemas.openxmlformats.org/officeDocument/2006/relationships/image" Target="../media/image230.png"/><Relationship Id="rId97" Type="http://schemas.openxmlformats.org/officeDocument/2006/relationships/image" Target="../media/image251.png"/><Relationship Id="rId120" Type="http://schemas.openxmlformats.org/officeDocument/2006/relationships/customXml" Target="../ink/ink260.xml"/><Relationship Id="rId358" Type="http://schemas.openxmlformats.org/officeDocument/2006/relationships/customXml" Target="../ink/ink379.xml"/><Relationship Id="rId162" Type="http://schemas.openxmlformats.org/officeDocument/2006/relationships/customXml" Target="../ink/ink281.xml"/><Relationship Id="rId218" Type="http://schemas.openxmlformats.org/officeDocument/2006/relationships/customXml" Target="../ink/ink309.xml"/><Relationship Id="rId425" Type="http://schemas.openxmlformats.org/officeDocument/2006/relationships/image" Target="../media/image415.png"/><Relationship Id="rId467" Type="http://schemas.openxmlformats.org/officeDocument/2006/relationships/image" Target="../media/image436.png"/><Relationship Id="rId271" Type="http://schemas.openxmlformats.org/officeDocument/2006/relationships/image" Target="../media/image338.png"/><Relationship Id="rId24" Type="http://schemas.openxmlformats.org/officeDocument/2006/relationships/customXml" Target="../ink/ink212.xml"/><Relationship Id="rId66" Type="http://schemas.openxmlformats.org/officeDocument/2006/relationships/customXml" Target="../ink/ink233.xml"/><Relationship Id="rId131" Type="http://schemas.openxmlformats.org/officeDocument/2006/relationships/image" Target="../media/image268.png"/><Relationship Id="rId327" Type="http://schemas.openxmlformats.org/officeDocument/2006/relationships/image" Target="../media/image366.png"/><Relationship Id="rId369" Type="http://schemas.openxmlformats.org/officeDocument/2006/relationships/image" Target="../media/image387.png"/><Relationship Id="rId173" Type="http://schemas.openxmlformats.org/officeDocument/2006/relationships/image" Target="../media/image289.png"/><Relationship Id="rId229" Type="http://schemas.openxmlformats.org/officeDocument/2006/relationships/image" Target="../media/image317.png"/><Relationship Id="rId380" Type="http://schemas.openxmlformats.org/officeDocument/2006/relationships/customXml" Target="../ink/ink390.xml"/><Relationship Id="rId436" Type="http://schemas.openxmlformats.org/officeDocument/2006/relationships/customXml" Target="../ink/ink418.xml"/><Relationship Id="rId240" Type="http://schemas.openxmlformats.org/officeDocument/2006/relationships/customXml" Target="../ink/ink320.xml"/><Relationship Id="rId478" Type="http://schemas.openxmlformats.org/officeDocument/2006/relationships/customXml" Target="../ink/ink439.xml"/><Relationship Id="rId35" Type="http://schemas.openxmlformats.org/officeDocument/2006/relationships/image" Target="../media/image220.png"/><Relationship Id="rId77" Type="http://schemas.openxmlformats.org/officeDocument/2006/relationships/image" Target="../media/image241.png"/><Relationship Id="rId100" Type="http://schemas.openxmlformats.org/officeDocument/2006/relationships/customXml" Target="../ink/ink250.xml"/><Relationship Id="rId282" Type="http://schemas.openxmlformats.org/officeDocument/2006/relationships/customXml" Target="../ink/ink341.xml"/><Relationship Id="rId338" Type="http://schemas.openxmlformats.org/officeDocument/2006/relationships/customXml" Target="../ink/ink369.xml"/><Relationship Id="rId8" Type="http://schemas.openxmlformats.org/officeDocument/2006/relationships/customXml" Target="../ink/ink204.xml"/><Relationship Id="rId142" Type="http://schemas.openxmlformats.org/officeDocument/2006/relationships/customXml" Target="../ink/ink271.xml"/><Relationship Id="rId184" Type="http://schemas.openxmlformats.org/officeDocument/2006/relationships/customXml" Target="../ink/ink292.xml"/><Relationship Id="rId391" Type="http://schemas.openxmlformats.org/officeDocument/2006/relationships/image" Target="../media/image398.png"/><Relationship Id="rId405" Type="http://schemas.openxmlformats.org/officeDocument/2006/relationships/image" Target="../media/image405.png"/><Relationship Id="rId447" Type="http://schemas.openxmlformats.org/officeDocument/2006/relationships/image" Target="../media/image426.png"/><Relationship Id="rId251" Type="http://schemas.openxmlformats.org/officeDocument/2006/relationships/image" Target="../media/image328.png"/><Relationship Id="rId46" Type="http://schemas.openxmlformats.org/officeDocument/2006/relationships/customXml" Target="../ink/ink223.xml"/><Relationship Id="rId293" Type="http://schemas.openxmlformats.org/officeDocument/2006/relationships/image" Target="../media/image349.png"/><Relationship Id="rId307" Type="http://schemas.openxmlformats.org/officeDocument/2006/relationships/image" Target="../media/image356.png"/><Relationship Id="rId349" Type="http://schemas.openxmlformats.org/officeDocument/2006/relationships/image" Target="../media/image377.png"/><Relationship Id="rId88" Type="http://schemas.openxmlformats.org/officeDocument/2006/relationships/customXml" Target="../ink/ink244.xml"/><Relationship Id="rId111" Type="http://schemas.openxmlformats.org/officeDocument/2006/relationships/image" Target="../media/image258.png"/><Relationship Id="rId153" Type="http://schemas.openxmlformats.org/officeDocument/2006/relationships/image" Target="../media/image279.png"/><Relationship Id="rId195" Type="http://schemas.openxmlformats.org/officeDocument/2006/relationships/image" Target="../media/image300.png"/><Relationship Id="rId209" Type="http://schemas.openxmlformats.org/officeDocument/2006/relationships/image" Target="../media/image307.png"/><Relationship Id="rId360" Type="http://schemas.openxmlformats.org/officeDocument/2006/relationships/customXml" Target="../ink/ink380.xml"/><Relationship Id="rId416" Type="http://schemas.openxmlformats.org/officeDocument/2006/relationships/customXml" Target="../ink/ink408.xml"/><Relationship Id="rId220" Type="http://schemas.openxmlformats.org/officeDocument/2006/relationships/customXml" Target="../ink/ink310.xml"/><Relationship Id="rId458" Type="http://schemas.openxmlformats.org/officeDocument/2006/relationships/customXml" Target="../ink/ink429.xml"/><Relationship Id="rId15" Type="http://schemas.openxmlformats.org/officeDocument/2006/relationships/image" Target="../media/image210.png"/><Relationship Id="rId57" Type="http://schemas.openxmlformats.org/officeDocument/2006/relationships/image" Target="../media/image231.png"/><Relationship Id="rId262" Type="http://schemas.openxmlformats.org/officeDocument/2006/relationships/customXml" Target="../ink/ink331.xml"/><Relationship Id="rId318" Type="http://schemas.openxmlformats.org/officeDocument/2006/relationships/customXml" Target="../ink/ink359.xml"/><Relationship Id="rId99" Type="http://schemas.openxmlformats.org/officeDocument/2006/relationships/image" Target="../media/image252.png"/><Relationship Id="rId122" Type="http://schemas.openxmlformats.org/officeDocument/2006/relationships/customXml" Target="../ink/ink261.xml"/><Relationship Id="rId164" Type="http://schemas.openxmlformats.org/officeDocument/2006/relationships/customXml" Target="../ink/ink282.xml"/><Relationship Id="rId371" Type="http://schemas.openxmlformats.org/officeDocument/2006/relationships/image" Target="../media/image388.png"/><Relationship Id="rId427" Type="http://schemas.openxmlformats.org/officeDocument/2006/relationships/image" Target="../media/image416.png"/><Relationship Id="rId469" Type="http://schemas.openxmlformats.org/officeDocument/2006/relationships/image" Target="../media/image437.png"/><Relationship Id="rId26" Type="http://schemas.openxmlformats.org/officeDocument/2006/relationships/customXml" Target="../ink/ink213.xml"/><Relationship Id="rId231" Type="http://schemas.openxmlformats.org/officeDocument/2006/relationships/image" Target="../media/image318.png"/><Relationship Id="rId273" Type="http://schemas.openxmlformats.org/officeDocument/2006/relationships/image" Target="../media/image339.png"/><Relationship Id="rId329" Type="http://schemas.openxmlformats.org/officeDocument/2006/relationships/image" Target="../media/image367.png"/><Relationship Id="rId480" Type="http://schemas.openxmlformats.org/officeDocument/2006/relationships/customXml" Target="../ink/ink440.xml"/><Relationship Id="rId68" Type="http://schemas.openxmlformats.org/officeDocument/2006/relationships/customXml" Target="../ink/ink234.xml"/><Relationship Id="rId133" Type="http://schemas.openxmlformats.org/officeDocument/2006/relationships/image" Target="../media/image269.png"/><Relationship Id="rId175" Type="http://schemas.openxmlformats.org/officeDocument/2006/relationships/image" Target="../media/image290.png"/><Relationship Id="rId340" Type="http://schemas.openxmlformats.org/officeDocument/2006/relationships/customXml" Target="../ink/ink370.xml"/><Relationship Id="rId200" Type="http://schemas.openxmlformats.org/officeDocument/2006/relationships/customXml" Target="../ink/ink300.xml"/><Relationship Id="rId382" Type="http://schemas.openxmlformats.org/officeDocument/2006/relationships/customXml" Target="../ink/ink391.xml"/><Relationship Id="rId438" Type="http://schemas.openxmlformats.org/officeDocument/2006/relationships/customXml" Target="../ink/ink419.xml"/><Relationship Id="rId242" Type="http://schemas.openxmlformats.org/officeDocument/2006/relationships/customXml" Target="../ink/ink321.xml"/><Relationship Id="rId284" Type="http://schemas.openxmlformats.org/officeDocument/2006/relationships/customXml" Target="../ink/ink342.xml"/><Relationship Id="rId37" Type="http://schemas.openxmlformats.org/officeDocument/2006/relationships/image" Target="../media/image221.png"/><Relationship Id="rId79" Type="http://schemas.openxmlformats.org/officeDocument/2006/relationships/image" Target="../media/image242.png"/><Relationship Id="rId102" Type="http://schemas.openxmlformats.org/officeDocument/2006/relationships/customXml" Target="../ink/ink251.xml"/><Relationship Id="rId144" Type="http://schemas.openxmlformats.org/officeDocument/2006/relationships/customXml" Target="../ink/ink272.xml"/><Relationship Id="rId90" Type="http://schemas.openxmlformats.org/officeDocument/2006/relationships/customXml" Target="../ink/ink245.xml"/><Relationship Id="rId186" Type="http://schemas.openxmlformats.org/officeDocument/2006/relationships/customXml" Target="../ink/ink293.xml"/><Relationship Id="rId351" Type="http://schemas.openxmlformats.org/officeDocument/2006/relationships/image" Target="../media/image378.png"/><Relationship Id="rId393" Type="http://schemas.openxmlformats.org/officeDocument/2006/relationships/image" Target="../media/image399.png"/><Relationship Id="rId407" Type="http://schemas.openxmlformats.org/officeDocument/2006/relationships/image" Target="../media/image406.png"/><Relationship Id="rId449" Type="http://schemas.openxmlformats.org/officeDocument/2006/relationships/image" Target="../media/image427.png"/><Relationship Id="rId211" Type="http://schemas.openxmlformats.org/officeDocument/2006/relationships/image" Target="../media/image308.png"/><Relationship Id="rId253" Type="http://schemas.openxmlformats.org/officeDocument/2006/relationships/image" Target="../media/image329.png"/><Relationship Id="rId295" Type="http://schemas.openxmlformats.org/officeDocument/2006/relationships/image" Target="../media/image350.png"/><Relationship Id="rId309" Type="http://schemas.openxmlformats.org/officeDocument/2006/relationships/image" Target="../media/image357.png"/><Relationship Id="rId460" Type="http://schemas.openxmlformats.org/officeDocument/2006/relationships/customXml" Target="../ink/ink430.xml"/><Relationship Id="rId48" Type="http://schemas.openxmlformats.org/officeDocument/2006/relationships/customXml" Target="../ink/ink224.xml"/><Relationship Id="rId113" Type="http://schemas.openxmlformats.org/officeDocument/2006/relationships/image" Target="../media/image259.png"/><Relationship Id="rId320" Type="http://schemas.openxmlformats.org/officeDocument/2006/relationships/customXml" Target="../ink/ink360.xml"/><Relationship Id="rId155" Type="http://schemas.openxmlformats.org/officeDocument/2006/relationships/image" Target="../media/image280.png"/><Relationship Id="rId197" Type="http://schemas.openxmlformats.org/officeDocument/2006/relationships/image" Target="../media/image301.png"/><Relationship Id="rId362" Type="http://schemas.openxmlformats.org/officeDocument/2006/relationships/customXml" Target="../ink/ink381.xml"/><Relationship Id="rId418" Type="http://schemas.openxmlformats.org/officeDocument/2006/relationships/customXml" Target="../ink/ink409.xml"/><Relationship Id="rId222" Type="http://schemas.openxmlformats.org/officeDocument/2006/relationships/customXml" Target="../ink/ink311.xml"/><Relationship Id="rId264" Type="http://schemas.openxmlformats.org/officeDocument/2006/relationships/customXml" Target="../ink/ink332.xml"/><Relationship Id="rId471" Type="http://schemas.openxmlformats.org/officeDocument/2006/relationships/image" Target="../media/image438.png"/><Relationship Id="rId17" Type="http://schemas.openxmlformats.org/officeDocument/2006/relationships/image" Target="../media/image211.png"/><Relationship Id="rId59" Type="http://schemas.openxmlformats.org/officeDocument/2006/relationships/image" Target="../media/image232.png"/><Relationship Id="rId124" Type="http://schemas.openxmlformats.org/officeDocument/2006/relationships/customXml" Target="../ink/ink262.xml"/><Relationship Id="rId70" Type="http://schemas.openxmlformats.org/officeDocument/2006/relationships/customXml" Target="../ink/ink235.xml"/><Relationship Id="rId166" Type="http://schemas.openxmlformats.org/officeDocument/2006/relationships/customXml" Target="../ink/ink283.xml"/><Relationship Id="rId331" Type="http://schemas.openxmlformats.org/officeDocument/2006/relationships/image" Target="../media/image368.png"/><Relationship Id="rId373" Type="http://schemas.openxmlformats.org/officeDocument/2006/relationships/image" Target="../media/image389.png"/><Relationship Id="rId429" Type="http://schemas.openxmlformats.org/officeDocument/2006/relationships/image" Target="../media/image41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19.png"/><Relationship Id="rId440" Type="http://schemas.openxmlformats.org/officeDocument/2006/relationships/customXml" Target="../ink/ink420.xml"/><Relationship Id="rId28" Type="http://schemas.openxmlformats.org/officeDocument/2006/relationships/customXml" Target="../ink/ink214.xml"/><Relationship Id="rId275" Type="http://schemas.openxmlformats.org/officeDocument/2006/relationships/image" Target="../media/image340.png"/><Relationship Id="rId300" Type="http://schemas.openxmlformats.org/officeDocument/2006/relationships/customXml" Target="../ink/ink350.xml"/><Relationship Id="rId482" Type="http://schemas.openxmlformats.org/officeDocument/2006/relationships/customXml" Target="../ink/ink441.xml"/><Relationship Id="rId81" Type="http://schemas.openxmlformats.org/officeDocument/2006/relationships/image" Target="../media/image243.png"/><Relationship Id="rId135" Type="http://schemas.openxmlformats.org/officeDocument/2006/relationships/image" Target="../media/image270.png"/><Relationship Id="rId177" Type="http://schemas.openxmlformats.org/officeDocument/2006/relationships/image" Target="../media/image291.png"/><Relationship Id="rId342" Type="http://schemas.openxmlformats.org/officeDocument/2006/relationships/customXml" Target="../ink/ink371.xml"/><Relationship Id="rId384" Type="http://schemas.openxmlformats.org/officeDocument/2006/relationships/customXml" Target="../ink/ink392.xml"/><Relationship Id="rId202" Type="http://schemas.openxmlformats.org/officeDocument/2006/relationships/customXml" Target="../ink/ink301.xml"/><Relationship Id="rId244" Type="http://schemas.openxmlformats.org/officeDocument/2006/relationships/customXml" Target="../ink/ink322.xml"/><Relationship Id="rId39" Type="http://schemas.openxmlformats.org/officeDocument/2006/relationships/image" Target="../media/image222.png"/><Relationship Id="rId286" Type="http://schemas.openxmlformats.org/officeDocument/2006/relationships/customXml" Target="../ink/ink343.xml"/><Relationship Id="rId451" Type="http://schemas.openxmlformats.org/officeDocument/2006/relationships/image" Target="../media/image428.png"/><Relationship Id="rId50" Type="http://schemas.openxmlformats.org/officeDocument/2006/relationships/customXml" Target="../ink/ink225.xml"/><Relationship Id="rId104" Type="http://schemas.openxmlformats.org/officeDocument/2006/relationships/customXml" Target="../ink/ink252.xml"/><Relationship Id="rId146" Type="http://schemas.openxmlformats.org/officeDocument/2006/relationships/customXml" Target="../ink/ink273.xml"/><Relationship Id="rId188" Type="http://schemas.openxmlformats.org/officeDocument/2006/relationships/customXml" Target="../ink/ink294.xml"/><Relationship Id="rId311" Type="http://schemas.openxmlformats.org/officeDocument/2006/relationships/image" Target="../media/image358.png"/><Relationship Id="rId353" Type="http://schemas.openxmlformats.org/officeDocument/2006/relationships/image" Target="../media/image379.png"/><Relationship Id="rId395" Type="http://schemas.openxmlformats.org/officeDocument/2006/relationships/image" Target="../media/image400.png"/><Relationship Id="rId409" Type="http://schemas.openxmlformats.org/officeDocument/2006/relationships/image" Target="../media/image407.png"/><Relationship Id="rId92" Type="http://schemas.openxmlformats.org/officeDocument/2006/relationships/customXml" Target="../ink/ink246.xml"/><Relationship Id="rId213" Type="http://schemas.openxmlformats.org/officeDocument/2006/relationships/image" Target="../media/image309.png"/><Relationship Id="rId420" Type="http://schemas.openxmlformats.org/officeDocument/2006/relationships/customXml" Target="../ink/ink410.xml"/><Relationship Id="rId255" Type="http://schemas.openxmlformats.org/officeDocument/2006/relationships/image" Target="../media/image330.png"/><Relationship Id="rId297" Type="http://schemas.openxmlformats.org/officeDocument/2006/relationships/image" Target="../media/image351.png"/><Relationship Id="rId462" Type="http://schemas.openxmlformats.org/officeDocument/2006/relationships/customXml" Target="../ink/ink431.xml"/><Relationship Id="rId115" Type="http://schemas.openxmlformats.org/officeDocument/2006/relationships/image" Target="../media/image260.png"/><Relationship Id="rId157" Type="http://schemas.openxmlformats.org/officeDocument/2006/relationships/image" Target="../media/image281.png"/><Relationship Id="rId322" Type="http://schemas.openxmlformats.org/officeDocument/2006/relationships/customXml" Target="../ink/ink361.xml"/><Relationship Id="rId364" Type="http://schemas.openxmlformats.org/officeDocument/2006/relationships/customXml" Target="../ink/ink382.xml"/><Relationship Id="rId61" Type="http://schemas.openxmlformats.org/officeDocument/2006/relationships/image" Target="../media/image233.png"/><Relationship Id="rId199" Type="http://schemas.openxmlformats.org/officeDocument/2006/relationships/image" Target="../media/image302.png"/><Relationship Id="rId19" Type="http://schemas.openxmlformats.org/officeDocument/2006/relationships/image" Target="../media/image212.png"/><Relationship Id="rId224" Type="http://schemas.openxmlformats.org/officeDocument/2006/relationships/customXml" Target="../ink/ink312.xml"/><Relationship Id="rId266" Type="http://schemas.openxmlformats.org/officeDocument/2006/relationships/customXml" Target="../ink/ink333.xml"/><Relationship Id="rId431" Type="http://schemas.openxmlformats.org/officeDocument/2006/relationships/image" Target="../media/image418.png"/><Relationship Id="rId473" Type="http://schemas.openxmlformats.org/officeDocument/2006/relationships/image" Target="../media/image439.png"/><Relationship Id="rId30" Type="http://schemas.openxmlformats.org/officeDocument/2006/relationships/customXml" Target="../ink/ink215.xml"/><Relationship Id="rId126" Type="http://schemas.openxmlformats.org/officeDocument/2006/relationships/customXml" Target="../ink/ink263.xml"/><Relationship Id="rId168" Type="http://schemas.openxmlformats.org/officeDocument/2006/relationships/customXml" Target="../ink/ink284.xml"/><Relationship Id="rId333" Type="http://schemas.openxmlformats.org/officeDocument/2006/relationships/image" Target="../media/image369.png"/><Relationship Id="rId72" Type="http://schemas.openxmlformats.org/officeDocument/2006/relationships/customXml" Target="../ink/ink236.xml"/><Relationship Id="rId375" Type="http://schemas.openxmlformats.org/officeDocument/2006/relationships/image" Target="../media/image390.png"/><Relationship Id="rId3" Type="http://schemas.openxmlformats.org/officeDocument/2006/relationships/image" Target="../media/image53.png"/><Relationship Id="rId235" Type="http://schemas.openxmlformats.org/officeDocument/2006/relationships/image" Target="../media/image320.png"/><Relationship Id="rId277" Type="http://schemas.openxmlformats.org/officeDocument/2006/relationships/image" Target="../media/image341.png"/><Relationship Id="rId400" Type="http://schemas.openxmlformats.org/officeDocument/2006/relationships/customXml" Target="../ink/ink400.xml"/><Relationship Id="rId442" Type="http://schemas.openxmlformats.org/officeDocument/2006/relationships/customXml" Target="../ink/ink421.xml"/><Relationship Id="rId484" Type="http://schemas.openxmlformats.org/officeDocument/2006/relationships/customXml" Target="../ink/ink4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5C97-6188-695F-2107-BE4913BB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26330"/>
          </a:xfrm>
        </p:spPr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3AA4C-0462-5C4C-F23D-3A99714F2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4177" y="6090406"/>
            <a:ext cx="3023016" cy="460296"/>
          </a:xfrm>
        </p:spPr>
        <p:txBody>
          <a:bodyPr/>
          <a:lstStyle/>
          <a:p>
            <a:r>
              <a:rPr lang="en-US" altLang="ko-KR">
                <a:latin typeface="서울남산체 M" panose="02020503020101020101" pitchFamily="18" charset="-127"/>
                <a:ea typeface="서울남산체 M" panose="02020503020101020101" pitchFamily="18" charset="-127"/>
              </a:rPr>
              <a:t>201821011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이화경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E3367B6-F470-3077-A8F6-3DD8F99A61B1}"/>
              </a:ext>
            </a:extLst>
          </p:cNvPr>
          <p:cNvSpPr txBox="1">
            <a:spLocks/>
          </p:cNvSpPr>
          <p:nvPr/>
        </p:nvSpPr>
        <p:spPr>
          <a:xfrm>
            <a:off x="104932" y="156799"/>
            <a:ext cx="1019330" cy="46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2495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878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59F2E-5990-DD09-4B55-5324C59E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77" y="159355"/>
            <a:ext cx="10515600" cy="734002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EE6910-BAAB-6583-3F24-2F7ABAFFA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7" b="44282"/>
          <a:stretch/>
        </p:blipFill>
        <p:spPr>
          <a:xfrm>
            <a:off x="188903" y="1123341"/>
            <a:ext cx="8270790" cy="26201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A41EA5C1-E557-300D-6D6F-463F1378FA93}"/>
                  </a:ext>
                </a:extLst>
              </p14:cNvPr>
              <p14:cNvContentPartPr/>
              <p14:nvPr/>
            </p14:nvContentPartPr>
            <p14:xfrm>
              <a:off x="8531333" y="3451383"/>
              <a:ext cx="3606480" cy="3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A41EA5C1-E557-300D-6D6F-463F1378F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2693" y="3442383"/>
                <a:ext cx="36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12C5AB0-9FF1-A841-ACBB-61A1D222D9E6}"/>
                  </a:ext>
                </a:extLst>
              </p14:cNvPr>
              <p14:cNvContentPartPr/>
              <p14:nvPr/>
            </p14:nvContentPartPr>
            <p14:xfrm>
              <a:off x="8946053" y="2241423"/>
              <a:ext cx="360" cy="10296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12C5AB0-9FF1-A841-ACBB-61A1D222D9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6053" y="2061783"/>
                <a:ext cx="180000" cy="13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E5F8460-6888-C6D1-C4FC-62F835F1DF46}"/>
                  </a:ext>
                </a:extLst>
              </p14:cNvPr>
              <p14:cNvContentPartPr/>
              <p14:nvPr/>
            </p14:nvContentPartPr>
            <p14:xfrm>
              <a:off x="9529973" y="1508103"/>
              <a:ext cx="360" cy="1755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E5F8460-6888-C6D1-C4FC-62F835F1DF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40333" y="1328463"/>
                <a:ext cx="180000" cy="21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8874DCC-9494-5531-DF94-F298FF63A453}"/>
                  </a:ext>
                </a:extLst>
              </p14:cNvPr>
              <p14:cNvContentPartPr/>
              <p14:nvPr/>
            </p14:nvContentPartPr>
            <p14:xfrm>
              <a:off x="10308293" y="2378943"/>
              <a:ext cx="360" cy="8899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8874DCC-9494-5531-DF94-F298FF63A4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18653" y="2198943"/>
                <a:ext cx="180000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6504CFF-F39B-7070-1BFA-C146A9256C87}"/>
                  </a:ext>
                </a:extLst>
              </p14:cNvPr>
              <p14:cNvContentPartPr/>
              <p14:nvPr/>
            </p14:nvContentPartPr>
            <p14:xfrm>
              <a:off x="11085173" y="1683783"/>
              <a:ext cx="360" cy="15732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6504CFF-F39B-7070-1BFA-C146A9256C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95173" y="1504143"/>
                <a:ext cx="180000" cy="19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B026FE29-9F30-9018-B3DC-6436BCB6402D}"/>
                  </a:ext>
                </a:extLst>
              </p14:cNvPr>
              <p14:cNvContentPartPr/>
              <p14:nvPr/>
            </p14:nvContentPartPr>
            <p14:xfrm>
              <a:off x="11780333" y="2724543"/>
              <a:ext cx="360" cy="5310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B026FE29-9F30-9018-B3DC-6436BCB640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90693" y="2544903"/>
                <a:ext cx="18000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AB5A72F-6E9A-1C83-29E5-587DF795AE1E}"/>
                  </a:ext>
                </a:extLst>
              </p14:cNvPr>
              <p14:cNvContentPartPr/>
              <p14:nvPr/>
            </p14:nvContentPartPr>
            <p14:xfrm>
              <a:off x="10283593" y="2161573"/>
              <a:ext cx="58680" cy="612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AB5A72F-6E9A-1C83-29E5-587DF795AE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74593" y="2152573"/>
                <a:ext cx="763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B1B37BDA-E938-76DF-CB41-A3AADC01EB30}"/>
              </a:ext>
            </a:extLst>
          </p:cNvPr>
          <p:cNvGrpSpPr/>
          <p:nvPr/>
        </p:nvGrpSpPr>
        <p:grpSpPr>
          <a:xfrm>
            <a:off x="10204808" y="1964151"/>
            <a:ext cx="282600" cy="141120"/>
            <a:chOff x="4838937" y="4966900"/>
            <a:chExt cx="28260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F4B0B08-650F-421B-23BB-7619BB8C1730}"/>
                    </a:ext>
                  </a:extLst>
                </p14:cNvPr>
                <p14:cNvContentPartPr/>
                <p14:nvPr/>
              </p14:nvContentPartPr>
              <p14:xfrm>
                <a:off x="4845057" y="4966900"/>
                <a:ext cx="21960" cy="52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F4B0B08-650F-421B-23BB-7619BB8C17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36417" y="4958260"/>
                  <a:ext cx="39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BB03CFD-7BA8-B12B-1C89-991A56AE6E70}"/>
                    </a:ext>
                  </a:extLst>
                </p14:cNvPr>
                <p14:cNvContentPartPr/>
                <p14:nvPr/>
              </p14:nvContentPartPr>
              <p14:xfrm>
                <a:off x="4869897" y="4980220"/>
                <a:ext cx="37080" cy="219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BB03CFD-7BA8-B12B-1C89-991A56AE6E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0897" y="4971580"/>
                  <a:ext cx="54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185DCC5-F4F5-BAB9-D34E-60D0EB745BF7}"/>
                    </a:ext>
                  </a:extLst>
                </p14:cNvPr>
                <p14:cNvContentPartPr/>
                <p14:nvPr/>
              </p14:nvContentPartPr>
              <p14:xfrm>
                <a:off x="4879257" y="5012980"/>
                <a:ext cx="2520" cy="35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185DCC5-F4F5-BAB9-D34E-60D0EB745B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70617" y="5004340"/>
                  <a:ext cx="20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8447345-EC53-E650-303F-CEDD90AADCE2}"/>
                    </a:ext>
                  </a:extLst>
                </p14:cNvPr>
                <p14:cNvContentPartPr/>
                <p14:nvPr/>
              </p14:nvContentPartPr>
              <p14:xfrm>
                <a:off x="4838937" y="5043940"/>
                <a:ext cx="83160" cy="16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8447345-EC53-E650-303F-CEDD90AADC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0297" y="5035300"/>
                  <a:ext cx="10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8DBB64B-8326-EB0A-B703-591211A4B946}"/>
                    </a:ext>
                  </a:extLst>
                </p14:cNvPr>
                <p14:cNvContentPartPr/>
                <p14:nvPr/>
              </p14:nvContentPartPr>
              <p14:xfrm>
                <a:off x="4865577" y="5070580"/>
                <a:ext cx="34560" cy="374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8DBB64B-8326-EB0A-B703-591211A4B9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56577" y="5061580"/>
                  <a:ext cx="52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208F76A-CD5A-A921-3691-C9859494BD24}"/>
                    </a:ext>
                  </a:extLst>
                </p14:cNvPr>
                <p14:cNvContentPartPr/>
                <p14:nvPr/>
              </p14:nvContentPartPr>
              <p14:xfrm>
                <a:off x="4926417" y="4982740"/>
                <a:ext cx="25200" cy="68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208F76A-CD5A-A921-3691-C9859494BD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17777" y="4974100"/>
                  <a:ext cx="42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15D3F5A-5E1A-3D1D-730A-3EDC3922C04D}"/>
                    </a:ext>
                  </a:extLst>
                </p14:cNvPr>
                <p14:cNvContentPartPr/>
                <p14:nvPr/>
              </p14:nvContentPartPr>
              <p14:xfrm>
                <a:off x="4944057" y="5016220"/>
                <a:ext cx="34920" cy="27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15D3F5A-5E1A-3D1D-730A-3EDC3922C0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35417" y="5007220"/>
                  <a:ext cx="52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8FCB4F8-BF27-D4FD-BA79-C54C339FFA72}"/>
                    </a:ext>
                  </a:extLst>
                </p14:cNvPr>
                <p14:cNvContentPartPr/>
                <p14:nvPr/>
              </p14:nvContentPartPr>
              <p14:xfrm>
                <a:off x="4989417" y="4974820"/>
                <a:ext cx="10800" cy="65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8FCB4F8-BF27-D4FD-BA79-C54C339FFA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80417" y="4965820"/>
                  <a:ext cx="28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198B8CC-3F10-161D-5FBE-842D55A132E7}"/>
                    </a:ext>
                  </a:extLst>
                </p14:cNvPr>
                <p14:cNvContentPartPr/>
                <p14:nvPr/>
              </p14:nvContentPartPr>
              <p14:xfrm>
                <a:off x="4958097" y="5059780"/>
                <a:ext cx="54360" cy="316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198B8CC-3F10-161D-5FBE-842D55A132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49457" y="5050780"/>
                  <a:ext cx="72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1DB107A-6674-5574-5B66-E8EC48BE629A}"/>
                    </a:ext>
                  </a:extLst>
                </p14:cNvPr>
                <p14:cNvContentPartPr/>
                <p14:nvPr/>
              </p14:nvContentPartPr>
              <p14:xfrm>
                <a:off x="5023257" y="5012260"/>
                <a:ext cx="35640" cy="468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1DB107A-6674-5574-5B66-E8EC48BE62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14257" y="5003620"/>
                  <a:ext cx="53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DB9E5237-954E-3496-67B5-B05521660760}"/>
                    </a:ext>
                  </a:extLst>
                </p14:cNvPr>
                <p14:cNvContentPartPr/>
                <p14:nvPr/>
              </p14:nvContentPartPr>
              <p14:xfrm>
                <a:off x="5101737" y="4975540"/>
                <a:ext cx="19800" cy="1173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DB9E5237-954E-3496-67B5-B055216607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3097" y="4966540"/>
                  <a:ext cx="374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3C93570-D72E-3044-5A2F-7178FC3D6182}"/>
              </a:ext>
            </a:extLst>
          </p:cNvPr>
          <p:cNvGrpSpPr/>
          <p:nvPr/>
        </p:nvGrpSpPr>
        <p:grpSpPr>
          <a:xfrm>
            <a:off x="9626648" y="2198511"/>
            <a:ext cx="637920" cy="360"/>
            <a:chOff x="4260777" y="5201260"/>
            <a:chExt cx="63792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6BB6EBD-0E4F-9F92-C4B9-CD3A0DD64AA5}"/>
                    </a:ext>
                  </a:extLst>
                </p14:cNvPr>
                <p14:cNvContentPartPr/>
                <p14:nvPr/>
              </p14:nvContentPartPr>
              <p14:xfrm>
                <a:off x="4897977" y="5201260"/>
                <a:ext cx="720" cy="3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6BB6EBD-0E4F-9F92-C4B9-CD3A0DD64A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89337" y="519262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2EE012D-8E2B-1E81-81FB-9428493566F3}"/>
                    </a:ext>
                  </a:extLst>
                </p14:cNvPr>
                <p14:cNvContentPartPr/>
                <p14:nvPr/>
              </p14:nvContentPartPr>
              <p14:xfrm>
                <a:off x="4260777" y="5201260"/>
                <a:ext cx="637920" cy="3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2EE012D-8E2B-1E81-81FB-9428493566F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51777" y="5192620"/>
                  <a:ext cx="655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215F0DA-22CD-6720-9BAA-DDAE6A969431}"/>
                  </a:ext>
                </a:extLst>
              </p14:cNvPr>
              <p14:cNvContentPartPr/>
              <p14:nvPr/>
            </p14:nvContentPartPr>
            <p14:xfrm>
              <a:off x="9623408" y="2157471"/>
              <a:ext cx="34200" cy="7056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215F0DA-22CD-6720-9BAA-DDAE6A96943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14768" y="2148471"/>
                <a:ext cx="518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28B64F8E-3269-C4F8-3857-7C881BA03E4E}"/>
              </a:ext>
            </a:extLst>
          </p:cNvPr>
          <p:cNvGrpSpPr/>
          <p:nvPr/>
        </p:nvGrpSpPr>
        <p:grpSpPr>
          <a:xfrm>
            <a:off x="9441805" y="2049338"/>
            <a:ext cx="233280" cy="106560"/>
            <a:chOff x="4075934" y="5052087"/>
            <a:chExt cx="233280" cy="10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43C027C-3389-221E-4F7A-319F9C067F78}"/>
                    </a:ext>
                  </a:extLst>
                </p14:cNvPr>
                <p14:cNvContentPartPr/>
                <p14:nvPr/>
              </p14:nvContentPartPr>
              <p14:xfrm>
                <a:off x="4092134" y="5052087"/>
                <a:ext cx="14040" cy="38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43C027C-3389-221E-4F7A-319F9C067F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3494" y="5043087"/>
                  <a:ext cx="31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7829821-E1E5-3B53-CF51-E195372DE34E}"/>
                    </a:ext>
                  </a:extLst>
                </p14:cNvPr>
                <p14:cNvContentPartPr/>
                <p14:nvPr/>
              </p14:nvContentPartPr>
              <p14:xfrm>
                <a:off x="4104014" y="5062887"/>
                <a:ext cx="21600" cy="223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7829821-E1E5-3B53-CF51-E195372DE3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95374" y="5054247"/>
                  <a:ext cx="39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EEE09A7-F237-3422-C5C0-05ECB8DEC941}"/>
                    </a:ext>
                  </a:extLst>
                </p14:cNvPr>
                <p14:cNvContentPartPr/>
                <p14:nvPr/>
              </p14:nvContentPartPr>
              <p14:xfrm>
                <a:off x="4075934" y="5114367"/>
                <a:ext cx="61200" cy="54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EEE09A7-F237-3422-C5C0-05ECB8DEC94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67294" y="5105367"/>
                  <a:ext cx="78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7D1D6D6-F2A3-101E-C4D3-B054739D91E8}"/>
                    </a:ext>
                  </a:extLst>
                </p14:cNvPr>
                <p14:cNvContentPartPr/>
                <p14:nvPr/>
              </p14:nvContentPartPr>
              <p14:xfrm>
                <a:off x="4113734" y="5062167"/>
                <a:ext cx="54720" cy="964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7D1D6D6-F2A3-101E-C4D3-B054739D91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05094" y="5053527"/>
                  <a:ext cx="72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62CA064-4A58-FF04-C0A2-BFCB68BC689A}"/>
                    </a:ext>
                  </a:extLst>
                </p14:cNvPr>
                <p14:cNvContentPartPr/>
                <p14:nvPr/>
              </p14:nvContentPartPr>
              <p14:xfrm>
                <a:off x="4158374" y="5085207"/>
                <a:ext cx="21600" cy="162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62CA064-4A58-FF04-C0A2-BFCB68BC68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49374" y="5076567"/>
                  <a:ext cx="39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B6F5A6C-B605-690A-0515-793E7E708405}"/>
                    </a:ext>
                  </a:extLst>
                </p14:cNvPr>
                <p14:cNvContentPartPr/>
                <p14:nvPr/>
              </p14:nvContentPartPr>
              <p14:xfrm>
                <a:off x="4202294" y="5056407"/>
                <a:ext cx="2520" cy="410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B6F5A6C-B605-690A-0515-793E7E70840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93294" y="5047407"/>
                  <a:ext cx="20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155C2F5-6B12-DEB2-83E4-5D72FCC3B8FE}"/>
                    </a:ext>
                  </a:extLst>
                </p14:cNvPr>
                <p14:cNvContentPartPr/>
                <p14:nvPr/>
              </p14:nvContentPartPr>
              <p14:xfrm>
                <a:off x="4170974" y="5111847"/>
                <a:ext cx="47520" cy="370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155C2F5-6B12-DEB2-83E4-5D72FCC3B8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62334" y="5102847"/>
                  <a:ext cx="65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93F1188-C5E1-C0C6-8A98-33F571C7DBBF}"/>
                    </a:ext>
                  </a:extLst>
                </p14:cNvPr>
                <p14:cNvContentPartPr/>
                <p14:nvPr/>
              </p14:nvContentPartPr>
              <p14:xfrm>
                <a:off x="4250894" y="5102127"/>
                <a:ext cx="2520" cy="226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93F1188-C5E1-C0C6-8A98-33F571C7DB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41894" y="5093127"/>
                  <a:ext cx="20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A63313C-EB02-AC03-F5D7-0097B27AFE8B}"/>
                    </a:ext>
                  </a:extLst>
                </p14:cNvPr>
                <p14:cNvContentPartPr/>
                <p14:nvPr/>
              </p14:nvContentPartPr>
              <p14:xfrm>
                <a:off x="4275374" y="5103927"/>
                <a:ext cx="1800" cy="122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A63313C-EB02-AC03-F5D7-0097B27AFE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66374" y="5094927"/>
                  <a:ext cx="19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DDC3FA17-5C40-8E22-F857-BB2AA0619E3D}"/>
                    </a:ext>
                  </a:extLst>
                </p14:cNvPr>
                <p14:cNvContentPartPr/>
                <p14:nvPr/>
              </p14:nvContentPartPr>
              <p14:xfrm>
                <a:off x="4300214" y="5111127"/>
                <a:ext cx="9000" cy="162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DDC3FA17-5C40-8E22-F857-BB2AA0619E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1574" y="5102487"/>
                  <a:ext cx="2664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76AD50D8-AADD-B086-FDE7-1FC395E8E168}"/>
                  </a:ext>
                </a:extLst>
              </p14:cNvPr>
              <p14:cNvContentPartPr/>
              <p14:nvPr/>
            </p14:nvContentPartPr>
            <p14:xfrm>
              <a:off x="8907191" y="3221428"/>
              <a:ext cx="66960" cy="14436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76AD50D8-AADD-B086-FDE7-1FC395E8E1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02871" y="3217108"/>
                <a:ext cx="75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FAB2116B-4723-85B9-43CF-228B49849E22}"/>
                  </a:ext>
                </a:extLst>
              </p14:cNvPr>
              <p14:cNvContentPartPr/>
              <p14:nvPr/>
            </p14:nvContentPartPr>
            <p14:xfrm>
              <a:off x="9501551" y="3215668"/>
              <a:ext cx="69840" cy="13500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FAB2116B-4723-85B9-43CF-228B49849E2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97231" y="3211348"/>
                <a:ext cx="7848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7212FF-4FB6-16C8-7255-15DED7C1081B}"/>
              </a:ext>
            </a:extLst>
          </p:cNvPr>
          <p:cNvGrpSpPr/>
          <p:nvPr/>
        </p:nvGrpSpPr>
        <p:grpSpPr>
          <a:xfrm>
            <a:off x="10265831" y="3198388"/>
            <a:ext cx="81000" cy="157680"/>
            <a:chOff x="4899960" y="6201137"/>
            <a:chExt cx="810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747C68D3-A086-6A78-50E0-EB5CB92F61DF}"/>
                    </a:ext>
                  </a:extLst>
                </p14:cNvPr>
                <p14:cNvContentPartPr/>
                <p14:nvPr/>
              </p14:nvContentPartPr>
              <p14:xfrm>
                <a:off x="4899960" y="6201137"/>
                <a:ext cx="44640" cy="1576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747C68D3-A086-6A78-50E0-EB5CB92F61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95640" y="6196817"/>
                  <a:ext cx="53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DBA153F-0716-BDD5-DA1C-601C88D58065}"/>
                    </a:ext>
                  </a:extLst>
                </p14:cNvPr>
                <p14:cNvContentPartPr/>
                <p14:nvPr/>
              </p14:nvContentPartPr>
              <p14:xfrm>
                <a:off x="4908960" y="6205097"/>
                <a:ext cx="72000" cy="165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DBA153F-0716-BDD5-DA1C-601C88D5806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04640" y="6200777"/>
                  <a:ext cx="806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3644497A-069F-2D96-8CCE-99477362CD5B}"/>
                  </a:ext>
                </a:extLst>
              </p14:cNvPr>
              <p14:cNvContentPartPr/>
              <p14:nvPr/>
            </p14:nvContentPartPr>
            <p14:xfrm>
              <a:off x="11047031" y="3213508"/>
              <a:ext cx="57240" cy="15048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3644497A-069F-2D96-8CCE-99477362CD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042711" y="3209188"/>
                <a:ext cx="6588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301049-0A5E-E27A-2987-FC382D29F086}"/>
              </a:ext>
            </a:extLst>
          </p:cNvPr>
          <p:cNvGrpSpPr/>
          <p:nvPr/>
        </p:nvGrpSpPr>
        <p:grpSpPr>
          <a:xfrm>
            <a:off x="11724191" y="3252388"/>
            <a:ext cx="108720" cy="106200"/>
            <a:chOff x="6358320" y="6255137"/>
            <a:chExt cx="1087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A4367BD4-B282-60A1-E1EC-208175D1E6F5}"/>
                    </a:ext>
                  </a:extLst>
                </p14:cNvPr>
                <p14:cNvContentPartPr/>
                <p14:nvPr/>
              </p14:nvContentPartPr>
              <p14:xfrm>
                <a:off x="6358320" y="6259817"/>
                <a:ext cx="108720" cy="59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A4367BD4-B282-60A1-E1EC-208175D1E6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54000" y="6255497"/>
                  <a:ext cx="117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BE04DF5D-8E3D-6901-C5A3-2C225DEFE9F5}"/>
                    </a:ext>
                  </a:extLst>
                </p14:cNvPr>
                <p14:cNvContentPartPr/>
                <p14:nvPr/>
              </p14:nvContentPartPr>
              <p14:xfrm>
                <a:off x="6416280" y="6255137"/>
                <a:ext cx="12600" cy="106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BE04DF5D-8E3D-6901-C5A3-2C225DEFE9F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11960" y="6250817"/>
                  <a:ext cx="2124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23778425-305F-6582-BBA6-38F8B6A4F02E}"/>
                  </a:ext>
                </a:extLst>
              </p14:cNvPr>
              <p14:cNvContentPartPr/>
              <p14:nvPr/>
            </p14:nvContentPartPr>
            <p14:xfrm>
              <a:off x="6305099" y="1417955"/>
              <a:ext cx="2095920" cy="435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23778425-305F-6582-BBA6-38F8B6A4F02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00779" y="1413635"/>
                <a:ext cx="2104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A8D4698-6DC5-89D6-35E0-0BEEEFFB1F06}"/>
                  </a:ext>
                </a:extLst>
              </p14:cNvPr>
              <p14:cNvContentPartPr/>
              <p14:nvPr/>
            </p14:nvContentPartPr>
            <p14:xfrm>
              <a:off x="267179" y="1649075"/>
              <a:ext cx="3316680" cy="7272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A8D4698-6DC5-89D6-35E0-0BEEEFFB1F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2859" y="1644755"/>
                <a:ext cx="3325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17183C6A-A2EF-3B59-C66D-D24806A8883F}"/>
                  </a:ext>
                </a:extLst>
              </p14:cNvPr>
              <p14:cNvContentPartPr/>
              <p14:nvPr/>
            </p14:nvContentPartPr>
            <p14:xfrm>
              <a:off x="6334619" y="1662755"/>
              <a:ext cx="2008440" cy="7956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17183C6A-A2EF-3B59-C66D-D24806A8883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330299" y="1658435"/>
                <a:ext cx="20170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BF828575-9382-3C58-B8A1-35D8F7A01C67}"/>
                  </a:ext>
                </a:extLst>
              </p14:cNvPr>
              <p14:cNvContentPartPr/>
              <p14:nvPr/>
            </p14:nvContentPartPr>
            <p14:xfrm>
              <a:off x="258899" y="1915475"/>
              <a:ext cx="3369960" cy="7848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BF828575-9382-3C58-B8A1-35D8F7A01C6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54579" y="1911155"/>
                <a:ext cx="3378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6D540432-5CFC-1310-F2B5-7CA9C2C6E883}"/>
                  </a:ext>
                </a:extLst>
              </p14:cNvPr>
              <p14:cNvContentPartPr/>
              <p14:nvPr/>
            </p14:nvContentPartPr>
            <p14:xfrm>
              <a:off x="1682339" y="2178275"/>
              <a:ext cx="3092400" cy="7236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6D540432-5CFC-1310-F2B5-7CA9C2C6E88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678019" y="2173955"/>
                <a:ext cx="31010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365177A2-391C-0DFB-5EDC-43CC628AEAFB}"/>
                  </a:ext>
                </a:extLst>
              </p14:cNvPr>
              <p14:cNvContentPartPr/>
              <p14:nvPr/>
            </p14:nvContentPartPr>
            <p14:xfrm>
              <a:off x="8934551" y="3578908"/>
              <a:ext cx="33480" cy="9324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365177A2-391C-0DFB-5EDC-43CC628AEAF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930231" y="3574588"/>
                <a:ext cx="42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E72146D1-96C1-C21F-B450-A527B394A3A1}"/>
                  </a:ext>
                </a:extLst>
              </p14:cNvPr>
              <p14:cNvContentPartPr/>
              <p14:nvPr/>
            </p14:nvContentPartPr>
            <p14:xfrm>
              <a:off x="9510911" y="3592588"/>
              <a:ext cx="99720" cy="6984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E72146D1-96C1-C21F-B450-A527B394A3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506591" y="3588268"/>
                <a:ext cx="108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8B39F1D8-8F06-9DE1-4B84-75FC9A015580}"/>
                  </a:ext>
                </a:extLst>
              </p14:cNvPr>
              <p14:cNvContentPartPr/>
              <p14:nvPr/>
            </p14:nvContentPartPr>
            <p14:xfrm>
              <a:off x="10307951" y="3572428"/>
              <a:ext cx="62640" cy="12240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8B39F1D8-8F06-9DE1-4B84-75FC9A01558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303631" y="3568108"/>
                <a:ext cx="712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A34F555-6DCB-8696-AC92-2558484E1022}"/>
              </a:ext>
            </a:extLst>
          </p:cNvPr>
          <p:cNvGrpSpPr/>
          <p:nvPr/>
        </p:nvGrpSpPr>
        <p:grpSpPr>
          <a:xfrm>
            <a:off x="11024351" y="3578548"/>
            <a:ext cx="111600" cy="140040"/>
            <a:chOff x="5658480" y="6581297"/>
            <a:chExt cx="11160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02222F99-14E7-2208-362E-D40D5E63B30A}"/>
                    </a:ext>
                  </a:extLst>
                </p14:cNvPr>
                <p14:cNvContentPartPr/>
                <p14:nvPr/>
              </p14:nvContentPartPr>
              <p14:xfrm>
                <a:off x="5658480" y="6584537"/>
                <a:ext cx="111600" cy="597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02222F99-14E7-2208-362E-D40D5E63B3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54160" y="6580217"/>
                  <a:ext cx="120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8F89DACA-A45D-714B-799F-5101405527D4}"/>
                    </a:ext>
                  </a:extLst>
                </p14:cNvPr>
                <p14:cNvContentPartPr/>
                <p14:nvPr/>
              </p14:nvContentPartPr>
              <p14:xfrm>
                <a:off x="5720760" y="6581297"/>
                <a:ext cx="7560" cy="1400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8F89DACA-A45D-714B-799F-5101405527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16440" y="6576977"/>
                  <a:ext cx="162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82008E-51B1-29B4-119E-CF6FAD088445}"/>
              </a:ext>
            </a:extLst>
          </p:cNvPr>
          <p:cNvGrpSpPr/>
          <p:nvPr/>
        </p:nvGrpSpPr>
        <p:grpSpPr>
          <a:xfrm>
            <a:off x="11773151" y="3590068"/>
            <a:ext cx="80640" cy="115200"/>
            <a:chOff x="6407280" y="6592817"/>
            <a:chExt cx="8064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1BC0ADDA-F6C8-5942-29DF-315E354471B0}"/>
                    </a:ext>
                  </a:extLst>
                </p14:cNvPr>
                <p14:cNvContentPartPr/>
                <p14:nvPr/>
              </p14:nvContentPartPr>
              <p14:xfrm>
                <a:off x="6409800" y="6592817"/>
                <a:ext cx="47880" cy="11520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1BC0ADDA-F6C8-5942-29DF-315E354471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05480" y="6588497"/>
                  <a:ext cx="5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FAFC5FC-0DA7-3004-30BE-B74DF201CF8A}"/>
                    </a:ext>
                  </a:extLst>
                </p14:cNvPr>
                <p14:cNvContentPartPr/>
                <p14:nvPr/>
              </p14:nvContentPartPr>
              <p14:xfrm>
                <a:off x="6407280" y="6596417"/>
                <a:ext cx="80640" cy="180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FAFC5FC-0DA7-3004-30BE-B74DF201CF8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02960" y="6592097"/>
                  <a:ext cx="892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D0EA4155-0D00-5C60-650B-A4A675D65FE9}"/>
                  </a:ext>
                </a:extLst>
              </p14:cNvPr>
              <p14:cNvContentPartPr/>
              <p14:nvPr/>
            </p14:nvContentPartPr>
            <p14:xfrm>
              <a:off x="2745419" y="3673513"/>
              <a:ext cx="3531600" cy="7236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D0EA4155-0D00-5C60-650B-A4A675D65FE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41099" y="3669193"/>
                <a:ext cx="3540240" cy="81000"/>
              </a:xfrm>
              <a:prstGeom prst="rect">
                <a:avLst/>
              </a:prstGeom>
            </p:spPr>
          </p:pic>
        </mc:Fallback>
      </mc:AlternateContent>
      <p:pic>
        <p:nvPicPr>
          <p:cNvPr id="154" name="내용 개체 틀 4">
            <a:extLst>
              <a:ext uri="{FF2B5EF4-FFF2-40B4-BE49-F238E27FC236}">
                <a16:creationId xmlns:a16="http://schemas.microsoft.com/office/drawing/2014/main" id="{3EB75975-A9BB-EE06-5641-742ADB1D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92" b="-105"/>
          <a:stretch/>
        </p:blipFill>
        <p:spPr>
          <a:xfrm>
            <a:off x="219477" y="4084053"/>
            <a:ext cx="8209642" cy="2414959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98D745D7-29E6-850E-A879-B8C0E30F1641}"/>
              </a:ext>
            </a:extLst>
          </p:cNvPr>
          <p:cNvPicPr>
            <a:picLocks noChangeAspect="1"/>
          </p:cNvPicPr>
          <p:nvPr/>
        </p:nvPicPr>
        <p:blipFill rotWithShape="1">
          <a:blip r:embed="rId105"/>
          <a:srcRect r="51008"/>
          <a:stretch/>
        </p:blipFill>
        <p:spPr>
          <a:xfrm>
            <a:off x="8611811" y="4192598"/>
            <a:ext cx="3392280" cy="12163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18084C92-8539-E265-CA6E-07F018720C39}"/>
              </a:ext>
            </a:extLst>
          </p:cNvPr>
          <p:cNvPicPr>
            <a:picLocks noChangeAspect="1"/>
          </p:cNvPicPr>
          <p:nvPr/>
        </p:nvPicPr>
        <p:blipFill rotWithShape="1">
          <a:blip r:embed="rId105"/>
          <a:srcRect l="49908" r="1100"/>
          <a:stretch/>
        </p:blipFill>
        <p:spPr>
          <a:xfrm>
            <a:off x="8611811" y="5421273"/>
            <a:ext cx="3392280" cy="121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7C68211C-6E2B-81FE-D5C3-F1FABB661CB6}"/>
                  </a:ext>
                </a:extLst>
              </p14:cNvPr>
              <p14:cNvContentPartPr/>
              <p14:nvPr/>
            </p14:nvContentPartPr>
            <p14:xfrm>
              <a:off x="3113280" y="4935377"/>
              <a:ext cx="1217880" cy="4140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7C68211C-6E2B-81FE-D5C3-F1FABB661C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108960" y="4931057"/>
                <a:ext cx="12265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C199FA36-FC25-DE0E-4A2A-A8E528A40C51}"/>
                  </a:ext>
                </a:extLst>
              </p14:cNvPr>
              <p14:cNvContentPartPr/>
              <p14:nvPr/>
            </p14:nvContentPartPr>
            <p14:xfrm>
              <a:off x="2264400" y="5200337"/>
              <a:ext cx="2743920" cy="7596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C199FA36-FC25-DE0E-4A2A-A8E528A40C5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60080" y="5196017"/>
                <a:ext cx="275256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08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76F8FC4-D585-ECD5-00F1-6F701C84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77" y="159355"/>
            <a:ext cx="10515600" cy="734002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풀이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78233DD-346A-B8DA-9DC8-722C1CC0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7" y="893357"/>
            <a:ext cx="11753046" cy="580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포문을 쓰면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 포문이 되는데 안 되겠지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..?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뭔가 시간초과 뜰 것 같은 느낌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..</a:t>
            </a:r>
          </a:p>
          <a:p>
            <a:pPr marL="0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왼쪽에 있는 값이 오른쪽에 있는 값보다 작다면 아예 필요가 없어진다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가장 먼저 만나는 탑이 수신한다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-&gt;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스택 사용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1F9FB00E-FCB5-0791-A5E4-EE107FA07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56"/>
          <a:stretch/>
        </p:blipFill>
        <p:spPr>
          <a:xfrm>
            <a:off x="298962" y="3415843"/>
            <a:ext cx="4022043" cy="328280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F85C93-F994-5EFB-2B54-266F90FCFAF5}"/>
              </a:ext>
            </a:extLst>
          </p:cNvPr>
          <p:cNvGrpSpPr/>
          <p:nvPr/>
        </p:nvGrpSpPr>
        <p:grpSpPr>
          <a:xfrm>
            <a:off x="2371455" y="3584635"/>
            <a:ext cx="223560" cy="179280"/>
            <a:chOff x="2323830" y="2048099"/>
            <a:chExt cx="22356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CCFF5A7-438D-775A-1635-4676EBD3F528}"/>
                    </a:ext>
                  </a:extLst>
                </p14:cNvPr>
                <p14:cNvContentPartPr/>
                <p14:nvPr/>
              </p14:nvContentPartPr>
              <p14:xfrm>
                <a:off x="2326710" y="2048099"/>
                <a:ext cx="52560" cy="13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CCFF5A7-438D-775A-1635-4676EBD3F5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2390" y="2043779"/>
                  <a:ext cx="61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970F3E-1F57-822C-48BF-EACCAA2A6D07}"/>
                    </a:ext>
                  </a:extLst>
                </p14:cNvPr>
                <p14:cNvContentPartPr/>
                <p14:nvPr/>
              </p14:nvContentPartPr>
              <p14:xfrm>
                <a:off x="2337870" y="2079419"/>
                <a:ext cx="41760" cy="11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970F3E-1F57-822C-48BF-EACCAA2A6D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3550" y="2075099"/>
                  <a:ext cx="5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6145349-FF40-1836-0B09-3F8427C12BEB}"/>
                    </a:ext>
                  </a:extLst>
                </p14:cNvPr>
                <p14:cNvContentPartPr/>
                <p14:nvPr/>
              </p14:nvContentPartPr>
              <p14:xfrm>
                <a:off x="2323830" y="2066459"/>
                <a:ext cx="70200" cy="684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6145349-FF40-1836-0B09-3F8427C12B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19510" y="2062139"/>
                  <a:ext cx="78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0E4B279-0181-5994-ED8D-75DFDD98C827}"/>
                    </a:ext>
                  </a:extLst>
                </p14:cNvPr>
                <p14:cNvContentPartPr/>
                <p14:nvPr/>
              </p14:nvContentPartPr>
              <p14:xfrm>
                <a:off x="2365230" y="2052419"/>
                <a:ext cx="85320" cy="159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0E4B279-0181-5994-ED8D-75DFDD98C8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0910" y="2048099"/>
                  <a:ext cx="9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A98F83D-B6C5-031F-E0A8-25356B6D3ED8}"/>
                    </a:ext>
                  </a:extLst>
                </p14:cNvPr>
                <p14:cNvContentPartPr/>
                <p14:nvPr/>
              </p14:nvContentPartPr>
              <p14:xfrm>
                <a:off x="2368470" y="2146019"/>
                <a:ext cx="42840" cy="81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A98F83D-B6C5-031F-E0A8-25356B6D3E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4150" y="2141699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8B6B360-BA6A-BE22-4432-8D95B3D4AB0E}"/>
                    </a:ext>
                  </a:extLst>
                </p14:cNvPr>
                <p14:cNvContentPartPr/>
                <p14:nvPr/>
              </p14:nvContentPartPr>
              <p14:xfrm>
                <a:off x="2462430" y="2089139"/>
                <a:ext cx="30960" cy="47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8B6B360-BA6A-BE22-4432-8D95B3D4AB0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58110" y="2084819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19804ED-7A89-0935-D8CA-218548A4BDC1}"/>
                    </a:ext>
                  </a:extLst>
                </p14:cNvPr>
                <p14:cNvContentPartPr/>
                <p14:nvPr/>
              </p14:nvContentPartPr>
              <p14:xfrm>
                <a:off x="2424630" y="2090579"/>
                <a:ext cx="122760" cy="103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19804ED-7A89-0935-D8CA-218548A4BD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0310" y="2086259"/>
                  <a:ext cx="1314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DF33AC-FF5F-8288-8AB6-4BADCB800731}"/>
              </a:ext>
            </a:extLst>
          </p:cNvPr>
          <p:cNvGrpSpPr/>
          <p:nvPr/>
        </p:nvGrpSpPr>
        <p:grpSpPr>
          <a:xfrm>
            <a:off x="2351295" y="3907195"/>
            <a:ext cx="614160" cy="168840"/>
            <a:chOff x="2303670" y="2370659"/>
            <a:chExt cx="61416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B6E3783-0C26-C6C5-C550-22930EE4F705}"/>
                    </a:ext>
                  </a:extLst>
                </p14:cNvPr>
                <p14:cNvContentPartPr/>
                <p14:nvPr/>
              </p14:nvContentPartPr>
              <p14:xfrm>
                <a:off x="2313750" y="2389019"/>
                <a:ext cx="62280" cy="10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B6E3783-0C26-C6C5-C550-22930EE4F7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9430" y="2384699"/>
                  <a:ext cx="70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E5C6F3C-02D7-BD10-6C52-BBC8F20C21BF}"/>
                    </a:ext>
                  </a:extLst>
                </p14:cNvPr>
                <p14:cNvContentPartPr/>
                <p14:nvPr/>
              </p14:nvContentPartPr>
              <p14:xfrm>
                <a:off x="2303670" y="2416379"/>
                <a:ext cx="62280" cy="151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E5C6F3C-02D7-BD10-6C52-BBC8F20C21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99350" y="2412059"/>
                  <a:ext cx="70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EB57791-E847-00F7-29B7-782BD692D614}"/>
                    </a:ext>
                  </a:extLst>
                </p14:cNvPr>
                <p14:cNvContentPartPr/>
                <p14:nvPr/>
              </p14:nvContentPartPr>
              <p14:xfrm>
                <a:off x="2305110" y="2400539"/>
                <a:ext cx="65520" cy="52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EB57791-E847-00F7-29B7-782BD692D6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00790" y="2396219"/>
                  <a:ext cx="74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FB95AE8-D800-ED97-B9DC-1210B4C1C0D7}"/>
                    </a:ext>
                  </a:extLst>
                </p14:cNvPr>
                <p14:cNvContentPartPr/>
                <p14:nvPr/>
              </p14:nvContentPartPr>
              <p14:xfrm>
                <a:off x="2386110" y="2381819"/>
                <a:ext cx="6480" cy="716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FB95AE8-D800-ED97-B9DC-1210B4C1C0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81790" y="2377499"/>
                  <a:ext cx="15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841124E-68F0-D9A8-C886-7D272CEEA4B7}"/>
                    </a:ext>
                  </a:extLst>
                </p14:cNvPr>
                <p14:cNvContentPartPr/>
                <p14:nvPr/>
              </p14:nvContentPartPr>
              <p14:xfrm>
                <a:off x="2352990" y="2408819"/>
                <a:ext cx="74880" cy="120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841124E-68F0-D9A8-C886-7D272CEEA4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48670" y="2404499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6BEEFD0-C606-0ADD-B284-7712D328E094}"/>
                    </a:ext>
                  </a:extLst>
                </p14:cNvPr>
                <p14:cNvContentPartPr/>
                <p14:nvPr/>
              </p14:nvContentPartPr>
              <p14:xfrm>
                <a:off x="2368110" y="2468579"/>
                <a:ext cx="33120" cy="70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6BEEFD0-C606-0ADD-B284-7712D328E0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63790" y="2464259"/>
                  <a:ext cx="41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D65F661-85F1-C682-25E7-57267DDB7941}"/>
                    </a:ext>
                  </a:extLst>
                </p14:cNvPr>
                <p14:cNvContentPartPr/>
                <p14:nvPr/>
              </p14:nvContentPartPr>
              <p14:xfrm>
                <a:off x="2450550" y="2399099"/>
                <a:ext cx="34560" cy="52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D65F661-85F1-C682-25E7-57267DDB79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46230" y="2394779"/>
                  <a:ext cx="43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9FDE7E0-B3EE-8715-61E7-B82E5689FA88}"/>
                    </a:ext>
                  </a:extLst>
                </p14:cNvPr>
                <p14:cNvContentPartPr/>
                <p14:nvPr/>
              </p14:nvContentPartPr>
              <p14:xfrm>
                <a:off x="2436150" y="2458499"/>
                <a:ext cx="88920" cy="270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9FDE7E0-B3EE-8715-61E7-B82E5689FA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31830" y="2454179"/>
                  <a:ext cx="97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F9A5E61-F101-6300-284B-9B0DC4D43770}"/>
                    </a:ext>
                  </a:extLst>
                </p14:cNvPr>
                <p14:cNvContentPartPr/>
                <p14:nvPr/>
              </p14:nvContentPartPr>
              <p14:xfrm>
                <a:off x="2541990" y="2404139"/>
                <a:ext cx="11520" cy="1191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F9A5E61-F101-6300-284B-9B0DC4D437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37670" y="2399819"/>
                  <a:ext cx="20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2729647-191E-40F1-1793-9F810674898A}"/>
                    </a:ext>
                  </a:extLst>
                </p14:cNvPr>
                <p14:cNvContentPartPr/>
                <p14:nvPr/>
              </p14:nvContentPartPr>
              <p14:xfrm>
                <a:off x="2684190" y="2370659"/>
                <a:ext cx="29520" cy="493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2729647-191E-40F1-1793-9F81067489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79870" y="2366339"/>
                  <a:ext cx="38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DBD86AD-AAB0-15C2-D8E7-0AAF3D514F2A}"/>
                    </a:ext>
                  </a:extLst>
                </p14:cNvPr>
                <p14:cNvContentPartPr/>
                <p14:nvPr/>
              </p14:nvContentPartPr>
              <p14:xfrm>
                <a:off x="2635590" y="2444099"/>
                <a:ext cx="128520" cy="705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DBD86AD-AAB0-15C2-D8E7-0AAF3D514F2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1270" y="2439779"/>
                  <a:ext cx="137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2ACC0AB-551E-07C7-48C5-21623355A552}"/>
                    </a:ext>
                  </a:extLst>
                </p14:cNvPr>
                <p14:cNvContentPartPr/>
                <p14:nvPr/>
              </p14:nvContentPartPr>
              <p14:xfrm>
                <a:off x="2754030" y="2407379"/>
                <a:ext cx="12600" cy="96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2ACC0AB-551E-07C7-48C5-21623355A55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49710" y="2403059"/>
                  <a:ext cx="21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1A94CA9-69A0-B4ED-E4B0-A3E964938BB2}"/>
                    </a:ext>
                  </a:extLst>
                </p14:cNvPr>
                <p14:cNvContentPartPr/>
                <p14:nvPr/>
              </p14:nvContentPartPr>
              <p14:xfrm>
                <a:off x="2812710" y="2391539"/>
                <a:ext cx="7200" cy="352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1A94CA9-69A0-B4ED-E4B0-A3E964938B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08390" y="2387219"/>
                  <a:ext cx="15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BE0DB71-F49E-9A84-5BAF-F113DAAF8098}"/>
                    </a:ext>
                  </a:extLst>
                </p14:cNvPr>
                <p14:cNvContentPartPr/>
                <p14:nvPr/>
              </p14:nvContentPartPr>
              <p14:xfrm>
                <a:off x="2790750" y="2423219"/>
                <a:ext cx="79560" cy="65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BE0DB71-F49E-9A84-5BAF-F113DAAF80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86430" y="2418899"/>
                  <a:ext cx="88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D69526D-1A49-A5E0-8766-F834237D8B5C}"/>
                    </a:ext>
                  </a:extLst>
                </p14:cNvPr>
                <p14:cNvContentPartPr/>
                <p14:nvPr/>
              </p14:nvContentPartPr>
              <p14:xfrm>
                <a:off x="2909910" y="2392619"/>
                <a:ext cx="7920" cy="128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D69526D-1A49-A5E0-8766-F834237D8B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05590" y="2388299"/>
                  <a:ext cx="165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B767458-0B68-E610-39BE-F33CB880778F}"/>
              </a:ext>
            </a:extLst>
          </p:cNvPr>
          <p:cNvGrpSpPr/>
          <p:nvPr/>
        </p:nvGrpSpPr>
        <p:grpSpPr>
          <a:xfrm>
            <a:off x="3422655" y="3763195"/>
            <a:ext cx="383400" cy="175680"/>
            <a:chOff x="3375030" y="2226659"/>
            <a:chExt cx="38340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A14E1D1-6E51-5B5F-1A34-011205FD6557}"/>
                    </a:ext>
                  </a:extLst>
                </p14:cNvPr>
                <p14:cNvContentPartPr/>
                <p14:nvPr/>
              </p14:nvContentPartPr>
              <p14:xfrm>
                <a:off x="3395910" y="2226659"/>
                <a:ext cx="37080" cy="781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A14E1D1-6E51-5B5F-1A34-011205FD6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91590" y="2222339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CD7EFF3-5BA3-F5A6-94A4-27BA4EB3CA26}"/>
                    </a:ext>
                  </a:extLst>
                </p14:cNvPr>
                <p14:cNvContentPartPr/>
                <p14:nvPr/>
              </p14:nvContentPartPr>
              <p14:xfrm>
                <a:off x="3375030" y="2300819"/>
                <a:ext cx="101520" cy="14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CD7EFF3-5BA3-F5A6-94A4-27BA4EB3CA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70710" y="2296499"/>
                  <a:ext cx="110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52B7E83-93D6-87AB-95DD-8DB09D9E6CF5}"/>
                    </a:ext>
                  </a:extLst>
                </p14:cNvPr>
                <p14:cNvContentPartPr/>
                <p14:nvPr/>
              </p14:nvContentPartPr>
              <p14:xfrm>
                <a:off x="3422190" y="2241059"/>
                <a:ext cx="118800" cy="1612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52B7E83-93D6-87AB-95DD-8DB09D9E6C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17870" y="2236739"/>
                  <a:ext cx="127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05A49E1-A135-9A6F-CD0A-D4E5A9929D48}"/>
                    </a:ext>
                  </a:extLst>
                </p14:cNvPr>
                <p14:cNvContentPartPr/>
                <p14:nvPr/>
              </p14:nvContentPartPr>
              <p14:xfrm>
                <a:off x="3541710" y="2279939"/>
                <a:ext cx="37440" cy="169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05A49E1-A135-9A6F-CD0A-D4E5A9929D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37390" y="2275619"/>
                  <a:ext cx="46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08798B6-6D0F-ED40-070A-2A07738FAD95}"/>
                    </a:ext>
                  </a:extLst>
                </p14:cNvPr>
                <p14:cNvContentPartPr/>
                <p14:nvPr/>
              </p14:nvContentPartPr>
              <p14:xfrm>
                <a:off x="3505710" y="2317739"/>
                <a:ext cx="78120" cy="59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08798B6-6D0F-ED40-070A-2A07738FAD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1390" y="2313419"/>
                  <a:ext cx="86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D6E75C0-9BE8-9035-738E-7380049B75D4}"/>
                    </a:ext>
                  </a:extLst>
                </p14:cNvPr>
                <p14:cNvContentPartPr/>
                <p14:nvPr/>
              </p14:nvContentPartPr>
              <p14:xfrm>
                <a:off x="3595350" y="2250059"/>
                <a:ext cx="50400" cy="1119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D6E75C0-9BE8-9035-738E-7380049B75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91030" y="2245739"/>
                  <a:ext cx="59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AE280D8-F284-ADBC-6BBB-F49DED92BB4A}"/>
                    </a:ext>
                  </a:extLst>
                </p14:cNvPr>
                <p14:cNvContentPartPr/>
                <p14:nvPr/>
              </p14:nvContentPartPr>
              <p14:xfrm>
                <a:off x="3637470" y="2287499"/>
                <a:ext cx="73800" cy="763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AE280D8-F284-ADBC-6BBB-F49DED92BB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3150" y="2283179"/>
                  <a:ext cx="82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E2684F4-0B72-BE01-A492-ACE4970DD9D2}"/>
                    </a:ext>
                  </a:extLst>
                </p14:cNvPr>
                <p14:cNvContentPartPr/>
                <p14:nvPr/>
              </p14:nvContentPartPr>
              <p14:xfrm>
                <a:off x="3705150" y="2261219"/>
                <a:ext cx="53280" cy="1047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E2684F4-0B72-BE01-A492-ACE4970DD9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0830" y="2256899"/>
                  <a:ext cx="619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9BAD246-FB46-EF6F-6390-E74ED75E365E}"/>
              </a:ext>
            </a:extLst>
          </p:cNvPr>
          <p:cNvGrpSpPr/>
          <p:nvPr/>
        </p:nvGrpSpPr>
        <p:grpSpPr>
          <a:xfrm>
            <a:off x="3938895" y="3810355"/>
            <a:ext cx="454320" cy="142200"/>
            <a:chOff x="3891270" y="2273819"/>
            <a:chExt cx="45432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6A7746D-F4B0-4542-2C66-9119EBD7E02A}"/>
                    </a:ext>
                  </a:extLst>
                </p14:cNvPr>
                <p14:cNvContentPartPr/>
                <p14:nvPr/>
              </p14:nvContentPartPr>
              <p14:xfrm>
                <a:off x="3891270" y="2273819"/>
                <a:ext cx="111960" cy="126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6A7746D-F4B0-4542-2C66-9119EBD7E0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86950" y="2269499"/>
                  <a:ext cx="120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944F994-B013-7CEF-107F-E548DF53EEFB}"/>
                    </a:ext>
                  </a:extLst>
                </p14:cNvPr>
                <p14:cNvContentPartPr/>
                <p14:nvPr/>
              </p14:nvContentPartPr>
              <p14:xfrm>
                <a:off x="3937710" y="2278859"/>
                <a:ext cx="15840" cy="126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944F994-B013-7CEF-107F-E548DF53EE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33390" y="2274539"/>
                  <a:ext cx="2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E30DF24-AD7E-AC52-FE05-101E4E4B30B6}"/>
                    </a:ext>
                  </a:extLst>
                </p14:cNvPr>
                <p14:cNvContentPartPr/>
                <p14:nvPr/>
              </p14:nvContentPartPr>
              <p14:xfrm>
                <a:off x="3991350" y="2338619"/>
                <a:ext cx="36720" cy="738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E30DF24-AD7E-AC52-FE05-101E4E4B30B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87030" y="2334299"/>
                  <a:ext cx="45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E3CF736-420C-F940-0893-B9B1B90ACADE}"/>
                    </a:ext>
                  </a:extLst>
                </p14:cNvPr>
                <p14:cNvContentPartPr/>
                <p14:nvPr/>
              </p14:nvContentPartPr>
              <p14:xfrm>
                <a:off x="4068390" y="2323499"/>
                <a:ext cx="277200" cy="92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E3CF736-420C-F940-0893-B9B1B90ACAD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64070" y="2319179"/>
                  <a:ext cx="28584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033F582-8FB8-0ABA-058D-9DCA6E94308D}"/>
              </a:ext>
            </a:extLst>
          </p:cNvPr>
          <p:cNvGrpSpPr/>
          <p:nvPr/>
        </p:nvGrpSpPr>
        <p:grpSpPr>
          <a:xfrm>
            <a:off x="1521945" y="4767479"/>
            <a:ext cx="609480" cy="147240"/>
            <a:chOff x="1473120" y="3039223"/>
            <a:chExt cx="60948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2E651A3-949E-5099-5A05-C29E7C421C9A}"/>
                    </a:ext>
                  </a:extLst>
                </p14:cNvPr>
                <p14:cNvContentPartPr/>
                <p14:nvPr/>
              </p14:nvContentPartPr>
              <p14:xfrm>
                <a:off x="1473120" y="3063343"/>
                <a:ext cx="18360" cy="1216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2E651A3-949E-5099-5A05-C29E7C421C9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68800" y="3059023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FB9748A-5110-395A-EAE5-E1789C7295DF}"/>
                    </a:ext>
                  </a:extLst>
                </p14:cNvPr>
                <p14:cNvContentPartPr/>
                <p14:nvPr/>
              </p14:nvContentPartPr>
              <p14:xfrm>
                <a:off x="1486440" y="3079903"/>
                <a:ext cx="62280" cy="748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FB9748A-5110-395A-EAE5-E1789C7295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82120" y="3075583"/>
                  <a:ext cx="70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52FE8A5-87F7-84F6-490E-6E3E2A780AD0}"/>
                    </a:ext>
                  </a:extLst>
                </p14:cNvPr>
                <p14:cNvContentPartPr/>
                <p14:nvPr/>
              </p14:nvContentPartPr>
              <p14:xfrm>
                <a:off x="1555560" y="3065863"/>
                <a:ext cx="11160" cy="1170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52FE8A5-87F7-84F6-490E-6E3E2A780A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1240" y="3061543"/>
                  <a:ext cx="19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930A4D0-BA9C-8EB6-BC52-9BCAAF77830A}"/>
                    </a:ext>
                  </a:extLst>
                </p14:cNvPr>
                <p14:cNvContentPartPr/>
                <p14:nvPr/>
              </p14:nvContentPartPr>
              <p14:xfrm>
                <a:off x="1626120" y="3057223"/>
                <a:ext cx="27000" cy="471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930A4D0-BA9C-8EB6-BC52-9BCAAF7783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21800" y="3052903"/>
                  <a:ext cx="3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A706B880-16D3-223C-DE9F-38C93F5B7029}"/>
                    </a:ext>
                  </a:extLst>
                </p14:cNvPr>
                <p14:cNvContentPartPr/>
                <p14:nvPr/>
              </p14:nvContentPartPr>
              <p14:xfrm>
                <a:off x="1681920" y="3051823"/>
                <a:ext cx="11160" cy="5148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A706B880-16D3-223C-DE9F-38C93F5B70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77600" y="3047503"/>
                  <a:ext cx="19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E9779A9-6E03-3E8C-0175-F1CF8EB73D54}"/>
                    </a:ext>
                  </a:extLst>
                </p14:cNvPr>
                <p14:cNvContentPartPr/>
                <p14:nvPr/>
              </p14:nvContentPartPr>
              <p14:xfrm>
                <a:off x="1654920" y="3118783"/>
                <a:ext cx="38880" cy="676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E9779A9-6E03-3E8C-0175-F1CF8EB73D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50600" y="3114463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885FD80-D0C7-559A-062F-1C63F4C49281}"/>
                    </a:ext>
                  </a:extLst>
                </p14:cNvPr>
                <p14:cNvContentPartPr/>
                <p14:nvPr/>
              </p14:nvContentPartPr>
              <p14:xfrm>
                <a:off x="1722600" y="3051103"/>
                <a:ext cx="38880" cy="694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885FD80-D0C7-559A-062F-1C63F4C492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18280" y="3046783"/>
                  <a:ext cx="47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C8833BB-F20C-B683-30F3-D9517EF60E9C}"/>
                    </a:ext>
                  </a:extLst>
                </p14:cNvPr>
                <p14:cNvContentPartPr/>
                <p14:nvPr/>
              </p14:nvContentPartPr>
              <p14:xfrm>
                <a:off x="1764720" y="3052903"/>
                <a:ext cx="36000" cy="68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C8833BB-F20C-B683-30F3-D9517EF60E9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60400" y="3048583"/>
                  <a:ext cx="446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70252B9-2A92-4CBC-5236-7EADBA7982EB}"/>
                    </a:ext>
                  </a:extLst>
                </p14:cNvPr>
                <p14:cNvContentPartPr/>
                <p14:nvPr/>
              </p14:nvContentPartPr>
              <p14:xfrm>
                <a:off x="1771920" y="3040303"/>
                <a:ext cx="51120" cy="788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70252B9-2A92-4CBC-5236-7EADBA7982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67600" y="3035983"/>
                  <a:ext cx="59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6434AB00-8871-F70D-C7E4-E3A812C2D36B}"/>
                    </a:ext>
                  </a:extLst>
                </p14:cNvPr>
                <p14:cNvContentPartPr/>
                <p14:nvPr/>
              </p14:nvContentPartPr>
              <p14:xfrm>
                <a:off x="1767240" y="3132103"/>
                <a:ext cx="41400" cy="471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6434AB00-8871-F70D-C7E4-E3A812C2D3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62920" y="3127783"/>
                  <a:ext cx="50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890B54B-B20F-74B2-D036-4C056F283D36}"/>
                    </a:ext>
                  </a:extLst>
                </p14:cNvPr>
                <p14:cNvContentPartPr/>
                <p14:nvPr/>
              </p14:nvContentPartPr>
              <p14:xfrm>
                <a:off x="1877760" y="3060463"/>
                <a:ext cx="8640" cy="453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890B54B-B20F-74B2-D036-4C056F283D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73440" y="3056143"/>
                  <a:ext cx="17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50656065-5674-18D2-6920-106F97EDC18C}"/>
                    </a:ext>
                  </a:extLst>
                </p14:cNvPr>
                <p14:cNvContentPartPr/>
                <p14:nvPr/>
              </p14:nvContentPartPr>
              <p14:xfrm>
                <a:off x="1894680" y="3039223"/>
                <a:ext cx="67320" cy="734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50656065-5674-18D2-6920-106F97EDC1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90360" y="3034903"/>
                  <a:ext cx="75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F7FCF98-9FB6-920E-2A7E-EFDA8CF506A9}"/>
                    </a:ext>
                  </a:extLst>
                </p14:cNvPr>
                <p14:cNvContentPartPr/>
                <p14:nvPr/>
              </p14:nvContentPartPr>
              <p14:xfrm>
                <a:off x="1927800" y="3067303"/>
                <a:ext cx="62640" cy="673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F7FCF98-9FB6-920E-2A7E-EFDA8CF506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23480" y="3062983"/>
                  <a:ext cx="7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B0974E34-4C8B-B280-32DC-85C18ED46891}"/>
                    </a:ext>
                  </a:extLst>
                </p14:cNvPr>
                <p14:cNvContentPartPr/>
                <p14:nvPr/>
              </p14:nvContentPartPr>
              <p14:xfrm>
                <a:off x="1908360" y="3127783"/>
                <a:ext cx="62280" cy="432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B0974E34-4C8B-B280-32DC-85C18ED468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04040" y="3123463"/>
                  <a:ext cx="70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D2C7A6BB-AAA5-89EB-6C03-17CB56EE3590}"/>
                    </a:ext>
                  </a:extLst>
                </p14:cNvPr>
                <p14:cNvContentPartPr/>
                <p14:nvPr/>
              </p14:nvContentPartPr>
              <p14:xfrm>
                <a:off x="2018520" y="3059383"/>
                <a:ext cx="33840" cy="558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D2C7A6BB-AAA5-89EB-6C03-17CB56EE35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14200" y="3055063"/>
                  <a:ext cx="42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09BFF43-E61F-7290-7BF0-138238CA6BC5}"/>
                    </a:ext>
                  </a:extLst>
                </p14:cNvPr>
                <p14:cNvContentPartPr/>
                <p14:nvPr/>
              </p14:nvContentPartPr>
              <p14:xfrm>
                <a:off x="2001240" y="3106183"/>
                <a:ext cx="81360" cy="622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09BFF43-E61F-7290-7BF0-138238CA6B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96920" y="3101863"/>
                  <a:ext cx="9000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EFC6398-5B3C-075B-1CE5-4CBE5B296E3C}"/>
              </a:ext>
            </a:extLst>
          </p:cNvPr>
          <p:cNvGrpSpPr/>
          <p:nvPr/>
        </p:nvGrpSpPr>
        <p:grpSpPr>
          <a:xfrm>
            <a:off x="2998935" y="5218632"/>
            <a:ext cx="1790280" cy="171000"/>
            <a:chOff x="2951310" y="3682096"/>
            <a:chExt cx="179028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28F0A99-C158-5EBB-C56A-A9E99808F916}"/>
                    </a:ext>
                  </a:extLst>
                </p14:cNvPr>
                <p14:cNvContentPartPr/>
                <p14:nvPr/>
              </p14:nvContentPartPr>
              <p14:xfrm>
                <a:off x="2951310" y="3711616"/>
                <a:ext cx="3240" cy="1058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28F0A99-C158-5EBB-C56A-A9E99808F9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46990" y="3707296"/>
                  <a:ext cx="11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BA85DAF-F717-9EC7-F3B3-7D13E29128DE}"/>
                    </a:ext>
                  </a:extLst>
                </p14:cNvPr>
                <p14:cNvContentPartPr/>
                <p14:nvPr/>
              </p14:nvContentPartPr>
              <p14:xfrm>
                <a:off x="2951310" y="3716656"/>
                <a:ext cx="54720" cy="716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BA85DAF-F717-9EC7-F3B3-7D13E29128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46990" y="3712336"/>
                  <a:ext cx="6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A85467B1-BFCD-7D8D-D7D1-A057823A4395}"/>
                    </a:ext>
                  </a:extLst>
                </p14:cNvPr>
                <p14:cNvContentPartPr/>
                <p14:nvPr/>
              </p14:nvContentPartPr>
              <p14:xfrm>
                <a:off x="3008550" y="3708016"/>
                <a:ext cx="8280" cy="1022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A85467B1-BFCD-7D8D-D7D1-A057823A439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04230" y="3703696"/>
                  <a:ext cx="16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83273C9-4793-5FED-D4F1-E8C3D43A9ACA}"/>
                    </a:ext>
                  </a:extLst>
                </p14:cNvPr>
                <p14:cNvContentPartPr/>
                <p14:nvPr/>
              </p14:nvContentPartPr>
              <p14:xfrm>
                <a:off x="3102870" y="3703696"/>
                <a:ext cx="40320" cy="676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83273C9-4793-5FED-D4F1-E8C3D43A9A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98550" y="3699376"/>
                  <a:ext cx="48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0CFA007-D227-E669-993C-DFE27AFB0ED9}"/>
                    </a:ext>
                  </a:extLst>
                </p14:cNvPr>
                <p14:cNvContentPartPr/>
                <p14:nvPr/>
              </p14:nvContentPartPr>
              <p14:xfrm>
                <a:off x="3085590" y="3740056"/>
                <a:ext cx="51120" cy="104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0CFA007-D227-E669-993C-DFE27AFB0ED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81270" y="3735736"/>
                  <a:ext cx="59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D299168-80DC-1BBE-9CF4-D2C86E488B0B}"/>
                    </a:ext>
                  </a:extLst>
                </p14:cNvPr>
                <p14:cNvContentPartPr/>
                <p14:nvPr/>
              </p14:nvContentPartPr>
              <p14:xfrm>
                <a:off x="3082350" y="3793336"/>
                <a:ext cx="75960" cy="93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D299168-80DC-1BBE-9CF4-D2C86E488B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78030" y="3789016"/>
                  <a:ext cx="84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AC2E22B-D3CE-07A4-C69E-FD54B12CA8FC}"/>
                    </a:ext>
                  </a:extLst>
                </p14:cNvPr>
                <p14:cNvContentPartPr/>
                <p14:nvPr/>
              </p14:nvContentPartPr>
              <p14:xfrm>
                <a:off x="3184590" y="3717736"/>
                <a:ext cx="34200" cy="734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AC2E22B-D3CE-07A4-C69E-FD54B12CA8F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80270" y="3713416"/>
                  <a:ext cx="42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F2FD819-E4CC-70C2-A506-C869D5A6A9EA}"/>
                    </a:ext>
                  </a:extLst>
                </p14:cNvPr>
                <p14:cNvContentPartPr/>
                <p14:nvPr/>
              </p14:nvContentPartPr>
              <p14:xfrm>
                <a:off x="3254070" y="3720256"/>
                <a:ext cx="3240" cy="867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F2FD819-E4CC-70C2-A506-C869D5A6A9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49750" y="3715936"/>
                  <a:ext cx="11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92F84FB-A7A1-18A8-ED4B-4CBD78D43A76}"/>
                    </a:ext>
                  </a:extLst>
                </p14:cNvPr>
                <p14:cNvContentPartPr/>
                <p14:nvPr/>
              </p14:nvContentPartPr>
              <p14:xfrm>
                <a:off x="3286110" y="3704776"/>
                <a:ext cx="89640" cy="651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92F84FB-A7A1-18A8-ED4B-4CBD78D43A7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81790" y="3700456"/>
                  <a:ext cx="9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B5C92531-DAE4-6697-E41A-64A2E725E7A6}"/>
                    </a:ext>
                  </a:extLst>
                </p14:cNvPr>
                <p14:cNvContentPartPr/>
                <p14:nvPr/>
              </p14:nvContentPartPr>
              <p14:xfrm>
                <a:off x="3380790" y="3723136"/>
                <a:ext cx="39600" cy="79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B5C92531-DAE4-6697-E41A-64A2E725E7A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76470" y="3718816"/>
                  <a:ext cx="482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AFFAAC4-7DA8-D072-409E-1B73AF5ADF38}"/>
                    </a:ext>
                  </a:extLst>
                </p14:cNvPr>
                <p14:cNvContentPartPr/>
                <p14:nvPr/>
              </p14:nvContentPartPr>
              <p14:xfrm>
                <a:off x="3336870" y="3785056"/>
                <a:ext cx="77040" cy="446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AFFAAC4-7DA8-D072-409E-1B73AF5ADF3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32550" y="3780736"/>
                  <a:ext cx="85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9A9A99A-5931-0E8F-7CE1-0BEC3CEAC115}"/>
                    </a:ext>
                  </a:extLst>
                </p14:cNvPr>
                <p14:cNvContentPartPr/>
                <p14:nvPr/>
              </p14:nvContentPartPr>
              <p14:xfrm>
                <a:off x="3456390" y="3682096"/>
                <a:ext cx="20880" cy="511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9A9A99A-5931-0E8F-7CE1-0BEC3CEAC11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52070" y="3677776"/>
                  <a:ext cx="29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FF58A3A-577A-44CD-84FB-5F2584E99E2C}"/>
                    </a:ext>
                  </a:extLst>
                </p14:cNvPr>
                <p14:cNvContentPartPr/>
                <p14:nvPr/>
              </p14:nvContentPartPr>
              <p14:xfrm>
                <a:off x="3447030" y="3707296"/>
                <a:ext cx="23760" cy="43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FF58A3A-577A-44CD-84FB-5F2584E99E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42710" y="3702976"/>
                  <a:ext cx="324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0156068-D3DB-496B-7222-51744E427333}"/>
                    </a:ext>
                  </a:extLst>
                </p14:cNvPr>
                <p14:cNvContentPartPr/>
                <p14:nvPr/>
              </p14:nvContentPartPr>
              <p14:xfrm>
                <a:off x="3430830" y="3736816"/>
                <a:ext cx="88560" cy="896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0156068-D3DB-496B-7222-51744E4273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26510" y="3732496"/>
                  <a:ext cx="97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6BD3407E-DABF-51AE-1F04-9EBCBA07CCD4}"/>
                    </a:ext>
                  </a:extLst>
                </p14:cNvPr>
                <p14:cNvContentPartPr/>
                <p14:nvPr/>
              </p14:nvContentPartPr>
              <p14:xfrm>
                <a:off x="3447390" y="3771736"/>
                <a:ext cx="45720" cy="496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6BD3407E-DABF-51AE-1F04-9EBCBA07CCD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3070" y="3767416"/>
                  <a:ext cx="54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799A6827-B7FA-D0FD-8E79-749499052188}"/>
                    </a:ext>
                  </a:extLst>
                </p14:cNvPr>
                <p14:cNvContentPartPr/>
                <p14:nvPr/>
              </p14:nvContentPartPr>
              <p14:xfrm>
                <a:off x="3606870" y="3712696"/>
                <a:ext cx="117720" cy="1404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799A6827-B7FA-D0FD-8E79-74949905218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02550" y="3708376"/>
                  <a:ext cx="126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EA73A661-26C9-6415-F889-E04330261767}"/>
                    </a:ext>
                  </a:extLst>
                </p14:cNvPr>
                <p14:cNvContentPartPr/>
                <p14:nvPr/>
              </p14:nvContentPartPr>
              <p14:xfrm>
                <a:off x="3659790" y="3724576"/>
                <a:ext cx="18000" cy="1080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EA73A661-26C9-6415-F889-E043302617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55470" y="3720256"/>
                  <a:ext cx="26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E8BB631-F53F-A271-45EC-F228EFABD5C8}"/>
                    </a:ext>
                  </a:extLst>
                </p14:cNvPr>
                <p14:cNvContentPartPr/>
                <p14:nvPr/>
              </p14:nvContentPartPr>
              <p14:xfrm>
                <a:off x="3702630" y="3770296"/>
                <a:ext cx="32760" cy="601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E8BB631-F53F-A271-45EC-F228EFABD5C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98310" y="3765976"/>
                  <a:ext cx="41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D803DF43-D353-63F9-6EC7-E02AAB62FBB3}"/>
                    </a:ext>
                  </a:extLst>
                </p14:cNvPr>
                <p14:cNvContentPartPr/>
                <p14:nvPr/>
              </p14:nvContentPartPr>
              <p14:xfrm>
                <a:off x="3764550" y="3755536"/>
                <a:ext cx="168120" cy="702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D803DF43-D353-63F9-6EC7-E02AAB62FB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60230" y="3751216"/>
                  <a:ext cx="17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1ABE19D1-FEFE-816D-1628-185E95D59AB9}"/>
                    </a:ext>
                  </a:extLst>
                </p14:cNvPr>
                <p14:cNvContentPartPr/>
                <p14:nvPr/>
              </p14:nvContentPartPr>
              <p14:xfrm>
                <a:off x="3936990" y="3748336"/>
                <a:ext cx="56520" cy="752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1ABE19D1-FEFE-816D-1628-185E95D59A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32670" y="3744016"/>
                  <a:ext cx="65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412F432C-02AD-389A-CA42-B4ABB708C9C4}"/>
                    </a:ext>
                  </a:extLst>
                </p14:cNvPr>
                <p14:cNvContentPartPr/>
                <p14:nvPr/>
              </p14:nvContentPartPr>
              <p14:xfrm>
                <a:off x="4082070" y="3733936"/>
                <a:ext cx="9360" cy="828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412F432C-02AD-389A-CA42-B4ABB708C9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77750" y="3729616"/>
                  <a:ext cx="18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F8B7DAF-4EE5-92F2-4954-18121475ADB5}"/>
                    </a:ext>
                  </a:extLst>
                </p14:cNvPr>
                <p14:cNvContentPartPr/>
                <p14:nvPr/>
              </p14:nvContentPartPr>
              <p14:xfrm>
                <a:off x="4080990" y="3739336"/>
                <a:ext cx="34920" cy="943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F8B7DAF-4EE5-92F2-4954-18121475ADB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6670" y="3735016"/>
                  <a:ext cx="43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888242D3-0AE7-5175-3BBE-6706A9F88A56}"/>
                    </a:ext>
                  </a:extLst>
                </p14:cNvPr>
                <p14:cNvContentPartPr/>
                <p14:nvPr/>
              </p14:nvContentPartPr>
              <p14:xfrm>
                <a:off x="4147230" y="3737176"/>
                <a:ext cx="58680" cy="1101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888242D3-0AE7-5175-3BBE-6706A9F88A5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42910" y="3732856"/>
                  <a:ext cx="67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8699CFD-EB57-6C21-15D1-7C7D082C9DD2}"/>
                    </a:ext>
                  </a:extLst>
                </p14:cNvPr>
                <p14:cNvContentPartPr/>
                <p14:nvPr/>
              </p14:nvContentPartPr>
              <p14:xfrm>
                <a:off x="4223190" y="3732136"/>
                <a:ext cx="72360" cy="676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8699CFD-EB57-6C21-15D1-7C7D082C9D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18870" y="3727816"/>
                  <a:ext cx="81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8C5501E-F471-B548-9495-AB29134E168D}"/>
                    </a:ext>
                  </a:extLst>
                </p14:cNvPr>
                <p14:cNvContentPartPr/>
                <p14:nvPr/>
              </p14:nvContentPartPr>
              <p14:xfrm>
                <a:off x="4247310" y="3755536"/>
                <a:ext cx="57240" cy="230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8C5501E-F471-B548-9495-AB29134E16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42990" y="3751216"/>
                  <a:ext cx="65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4A1EC43-00C1-9487-8F2C-7FD0482C4427}"/>
                    </a:ext>
                  </a:extLst>
                </p14:cNvPr>
                <p14:cNvContentPartPr/>
                <p14:nvPr/>
              </p14:nvContentPartPr>
              <p14:xfrm>
                <a:off x="4297350" y="3712696"/>
                <a:ext cx="10440" cy="1036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4A1EC43-00C1-9487-8F2C-7FD0482C44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293030" y="3708376"/>
                  <a:ext cx="19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45419CE0-C8C1-067E-589C-63E5EBEADCBA}"/>
                    </a:ext>
                  </a:extLst>
                </p14:cNvPr>
                <p14:cNvContentPartPr/>
                <p14:nvPr/>
              </p14:nvContentPartPr>
              <p14:xfrm>
                <a:off x="4269990" y="3808816"/>
                <a:ext cx="71280" cy="442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45419CE0-C8C1-067E-589C-63E5EBEADCB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65670" y="3804496"/>
                  <a:ext cx="79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A1AD8D3-9374-EE92-606E-AC22D144FFF4}"/>
                    </a:ext>
                  </a:extLst>
                </p14:cNvPr>
                <p14:cNvContentPartPr/>
                <p14:nvPr/>
              </p14:nvContentPartPr>
              <p14:xfrm>
                <a:off x="4416510" y="3707656"/>
                <a:ext cx="6840" cy="651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A1AD8D3-9374-EE92-606E-AC22D144FF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12190" y="3703336"/>
                  <a:ext cx="15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5A38A445-142B-08F2-853B-8842F161B61B}"/>
                    </a:ext>
                  </a:extLst>
                </p14:cNvPr>
                <p14:cNvContentPartPr/>
                <p14:nvPr/>
              </p14:nvContentPartPr>
              <p14:xfrm>
                <a:off x="4421910" y="3714136"/>
                <a:ext cx="36360" cy="604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5A38A445-142B-08F2-853B-8842F161B61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417590" y="3709816"/>
                  <a:ext cx="45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3A9D355-7F06-AAD7-DCDE-F1C2DAFEF0A7}"/>
                    </a:ext>
                  </a:extLst>
                </p14:cNvPr>
                <p14:cNvContentPartPr/>
                <p14:nvPr/>
              </p14:nvContentPartPr>
              <p14:xfrm>
                <a:off x="4485270" y="3700456"/>
                <a:ext cx="27360" cy="799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3A9D355-7F06-AAD7-DCDE-F1C2DAFEF0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80950" y="3696136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23C247B-3055-8489-CAE6-94E49595B84A}"/>
                    </a:ext>
                  </a:extLst>
                </p14:cNvPr>
                <p14:cNvContentPartPr/>
                <p14:nvPr/>
              </p14:nvContentPartPr>
              <p14:xfrm>
                <a:off x="4451790" y="3807376"/>
                <a:ext cx="63720" cy="244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23C247B-3055-8489-CAE6-94E49595B8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47470" y="3803056"/>
                  <a:ext cx="72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4DF298A-15D6-3BCA-1A35-5142B990E87B}"/>
                    </a:ext>
                  </a:extLst>
                </p14:cNvPr>
                <p14:cNvContentPartPr/>
                <p14:nvPr/>
              </p14:nvContentPartPr>
              <p14:xfrm>
                <a:off x="4536390" y="3700456"/>
                <a:ext cx="41040" cy="864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4DF298A-15D6-3BCA-1A35-5142B990E87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32070" y="3696136"/>
                  <a:ext cx="49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0E94F39F-C7D7-DD81-BE9C-AA8C4C90264C}"/>
                    </a:ext>
                  </a:extLst>
                </p14:cNvPr>
                <p14:cNvContentPartPr/>
                <p14:nvPr/>
              </p14:nvContentPartPr>
              <p14:xfrm>
                <a:off x="4527030" y="3699736"/>
                <a:ext cx="61920" cy="435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0E94F39F-C7D7-DD81-BE9C-AA8C4C902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22710" y="3695416"/>
                  <a:ext cx="70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4169C89-84DF-2B00-800B-BB1AD8F7D357}"/>
                    </a:ext>
                  </a:extLst>
                </p14:cNvPr>
                <p14:cNvContentPartPr/>
                <p14:nvPr/>
              </p14:nvContentPartPr>
              <p14:xfrm>
                <a:off x="4524870" y="3751936"/>
                <a:ext cx="82800" cy="154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4169C89-84DF-2B00-800B-BB1AD8F7D35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20550" y="3747616"/>
                  <a:ext cx="91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C67F2255-9618-AD27-1CBB-AC88A5B2358D}"/>
                    </a:ext>
                  </a:extLst>
                </p14:cNvPr>
                <p14:cNvContentPartPr/>
                <p14:nvPr/>
              </p14:nvContentPartPr>
              <p14:xfrm>
                <a:off x="4552590" y="3785416"/>
                <a:ext cx="57240" cy="428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C67F2255-9618-AD27-1CBB-AC88A5B235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48270" y="3781096"/>
                  <a:ext cx="6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0D7FB7C7-9084-CEAF-155B-2CCDCE0DB917}"/>
                    </a:ext>
                  </a:extLst>
                </p14:cNvPr>
                <p14:cNvContentPartPr/>
                <p14:nvPr/>
              </p14:nvContentPartPr>
              <p14:xfrm>
                <a:off x="4623870" y="3733576"/>
                <a:ext cx="31680" cy="6660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0D7FB7C7-9084-CEAF-155B-2CCDCE0DB91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19550" y="3729256"/>
                  <a:ext cx="40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281B9C7C-FEE7-CA94-7923-A8B460D2DC7F}"/>
                    </a:ext>
                  </a:extLst>
                </p14:cNvPr>
                <p14:cNvContentPartPr/>
                <p14:nvPr/>
              </p14:nvContentPartPr>
              <p14:xfrm>
                <a:off x="4736910" y="3696136"/>
                <a:ext cx="4680" cy="1101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281B9C7C-FEE7-CA94-7923-A8B460D2DC7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2590" y="3691816"/>
                  <a:ext cx="13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316999F-F258-A8B4-93DE-A35B588DA3D1}"/>
              </a:ext>
            </a:extLst>
          </p:cNvPr>
          <p:cNvGrpSpPr/>
          <p:nvPr/>
        </p:nvGrpSpPr>
        <p:grpSpPr>
          <a:xfrm>
            <a:off x="2991735" y="5496552"/>
            <a:ext cx="442080" cy="162720"/>
            <a:chOff x="2944110" y="3960016"/>
            <a:chExt cx="44208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9D10CF1-D047-3EEE-93EB-CED69263EBAF}"/>
                    </a:ext>
                  </a:extLst>
                </p14:cNvPr>
                <p14:cNvContentPartPr/>
                <p14:nvPr/>
              </p14:nvContentPartPr>
              <p14:xfrm>
                <a:off x="2944110" y="3980176"/>
                <a:ext cx="84960" cy="230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9D10CF1-D047-3EEE-93EB-CED69263EBA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9790" y="3975856"/>
                  <a:ext cx="93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912919D-FF47-6964-E122-B7300877EA24}"/>
                    </a:ext>
                  </a:extLst>
                </p14:cNvPr>
                <p14:cNvContentPartPr/>
                <p14:nvPr/>
              </p14:nvContentPartPr>
              <p14:xfrm>
                <a:off x="2984790" y="3986656"/>
                <a:ext cx="16200" cy="1051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912919D-FF47-6964-E122-B7300877EA2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80470" y="3982336"/>
                  <a:ext cx="2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FC507D78-9FFF-7F6A-AB29-ABF72DA63F95}"/>
                    </a:ext>
                  </a:extLst>
                </p14:cNvPr>
                <p14:cNvContentPartPr/>
                <p14:nvPr/>
              </p14:nvContentPartPr>
              <p14:xfrm>
                <a:off x="3021510" y="4026256"/>
                <a:ext cx="32400" cy="662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FC507D78-9FFF-7F6A-AB29-ABF72DA63F9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17190" y="4021936"/>
                  <a:ext cx="41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86912A5B-ABEA-BCB4-1696-AD11D2196897}"/>
                    </a:ext>
                  </a:extLst>
                </p14:cNvPr>
                <p14:cNvContentPartPr/>
                <p14:nvPr/>
              </p14:nvContentPartPr>
              <p14:xfrm>
                <a:off x="3081270" y="4012576"/>
                <a:ext cx="211320" cy="824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86912A5B-ABEA-BCB4-1696-AD11D21968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76950" y="4008256"/>
                  <a:ext cx="219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4A05AAB1-B968-48C4-3387-7EC534F379FF}"/>
                    </a:ext>
                  </a:extLst>
                </p14:cNvPr>
                <p14:cNvContentPartPr/>
                <p14:nvPr/>
              </p14:nvContentPartPr>
              <p14:xfrm>
                <a:off x="3316710" y="3960016"/>
                <a:ext cx="41760" cy="486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4A05AAB1-B968-48C4-3387-7EC534F379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12390" y="3955696"/>
                  <a:ext cx="50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893560A9-C472-61B0-A99F-B8E4B227C1DB}"/>
                    </a:ext>
                  </a:extLst>
                </p14:cNvPr>
                <p14:cNvContentPartPr/>
                <p14:nvPr/>
              </p14:nvContentPartPr>
              <p14:xfrm>
                <a:off x="3303390" y="4030576"/>
                <a:ext cx="63720" cy="154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893560A9-C472-61B0-A99F-B8E4B227C1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99070" y="4026256"/>
                  <a:ext cx="72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AB2DEFFF-3911-498E-3CFE-520FA8D15436}"/>
                    </a:ext>
                  </a:extLst>
                </p14:cNvPr>
                <p14:cNvContentPartPr/>
                <p14:nvPr/>
              </p14:nvContentPartPr>
              <p14:xfrm>
                <a:off x="3314910" y="4068736"/>
                <a:ext cx="71280" cy="540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AB2DEFFF-3911-498E-3CFE-520FA8D1543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10590" y="4064416"/>
                  <a:ext cx="79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268604E-1F5E-BA1D-5905-DDC0229EBED5}"/>
              </a:ext>
            </a:extLst>
          </p:cNvPr>
          <p:cNvGrpSpPr/>
          <p:nvPr/>
        </p:nvGrpSpPr>
        <p:grpSpPr>
          <a:xfrm>
            <a:off x="3567735" y="5514912"/>
            <a:ext cx="409320" cy="166680"/>
            <a:chOff x="3520110" y="3978376"/>
            <a:chExt cx="40932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1343E68-A7B1-ED34-5D1B-A5A8CA81ECF8}"/>
                    </a:ext>
                  </a:extLst>
                </p14:cNvPr>
                <p14:cNvContentPartPr/>
                <p14:nvPr/>
              </p14:nvContentPartPr>
              <p14:xfrm>
                <a:off x="3520110" y="3979456"/>
                <a:ext cx="59040" cy="968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1343E68-A7B1-ED34-5D1B-A5A8CA81ECF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15790" y="3975136"/>
                  <a:ext cx="67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8F93ED1F-AEFA-733C-B438-AB49672377ED}"/>
                    </a:ext>
                  </a:extLst>
                </p14:cNvPr>
                <p14:cNvContentPartPr/>
                <p14:nvPr/>
              </p14:nvContentPartPr>
              <p14:xfrm>
                <a:off x="3565470" y="4003576"/>
                <a:ext cx="53640" cy="352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8F93ED1F-AEFA-733C-B438-AB49672377E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61150" y="3999256"/>
                  <a:ext cx="62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7E623DC-72E8-EFC1-E5D0-5A8BB071E488}"/>
                    </a:ext>
                  </a:extLst>
                </p14:cNvPr>
                <p14:cNvContentPartPr/>
                <p14:nvPr/>
              </p14:nvContentPartPr>
              <p14:xfrm>
                <a:off x="3581310" y="3978376"/>
                <a:ext cx="57600" cy="1252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7E623DC-72E8-EFC1-E5D0-5A8BB071E48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76990" y="3974056"/>
                  <a:ext cx="66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C5FB5718-6473-FF4E-711A-A59471D89A02}"/>
                    </a:ext>
                  </a:extLst>
                </p14:cNvPr>
                <p14:cNvContentPartPr/>
                <p14:nvPr/>
              </p14:nvContentPartPr>
              <p14:xfrm>
                <a:off x="3595350" y="4103656"/>
                <a:ext cx="36720" cy="4140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C5FB5718-6473-FF4E-711A-A59471D89A0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91030" y="4099336"/>
                  <a:ext cx="45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C8F34B00-E3AD-47E5-8DDC-F3A8AB3828DB}"/>
                    </a:ext>
                  </a:extLst>
                </p14:cNvPr>
                <p14:cNvContentPartPr/>
                <p14:nvPr/>
              </p14:nvContentPartPr>
              <p14:xfrm>
                <a:off x="3660150" y="4017616"/>
                <a:ext cx="36000" cy="500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C8F34B00-E3AD-47E5-8DDC-F3A8AB3828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55830" y="4013296"/>
                  <a:ext cx="44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1BBA1714-09A4-6B59-67C7-E487A6631B82}"/>
                    </a:ext>
                  </a:extLst>
                </p14:cNvPr>
                <p14:cNvContentPartPr/>
                <p14:nvPr/>
              </p14:nvContentPartPr>
              <p14:xfrm>
                <a:off x="3660150" y="4062256"/>
                <a:ext cx="57600" cy="5724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1BBA1714-09A4-6B59-67C7-E487A6631B8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55830" y="4057936"/>
                  <a:ext cx="66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360D5F45-C5EF-64F5-AC59-F8E51A81F0AB}"/>
                    </a:ext>
                  </a:extLst>
                </p14:cNvPr>
                <p14:cNvContentPartPr/>
                <p14:nvPr/>
              </p14:nvContentPartPr>
              <p14:xfrm>
                <a:off x="3781830" y="4002136"/>
                <a:ext cx="14040" cy="579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360D5F45-C5EF-64F5-AC59-F8E51A81F0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7510" y="3997816"/>
                  <a:ext cx="22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24F5F050-1D69-DA9D-B4DB-BDEA204B4A93}"/>
                    </a:ext>
                  </a:extLst>
                </p14:cNvPr>
                <p14:cNvContentPartPr/>
                <p14:nvPr/>
              </p14:nvContentPartPr>
              <p14:xfrm>
                <a:off x="3785070" y="3990616"/>
                <a:ext cx="56880" cy="8424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24F5F050-1D69-DA9D-B4DB-BDEA204B4A9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80750" y="3986296"/>
                  <a:ext cx="65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625A505D-828C-DB2B-F605-F4E043ADFD20}"/>
                    </a:ext>
                  </a:extLst>
                </p14:cNvPr>
                <p14:cNvContentPartPr/>
                <p14:nvPr/>
              </p14:nvContentPartPr>
              <p14:xfrm>
                <a:off x="3834750" y="3994576"/>
                <a:ext cx="35280" cy="626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625A505D-828C-DB2B-F605-F4E043ADFD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30430" y="3990256"/>
                  <a:ext cx="43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ED411976-DB82-B2E2-0CBA-943D243A7B44}"/>
                    </a:ext>
                  </a:extLst>
                </p14:cNvPr>
                <p14:cNvContentPartPr/>
                <p14:nvPr/>
              </p14:nvContentPartPr>
              <p14:xfrm>
                <a:off x="3890910" y="3993496"/>
                <a:ext cx="27720" cy="601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ED411976-DB82-B2E2-0CBA-943D243A7B4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86590" y="3989176"/>
                  <a:ext cx="36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508BB4C-8E84-2E6A-70A3-EB70FFB5DA60}"/>
                    </a:ext>
                  </a:extLst>
                </p14:cNvPr>
                <p14:cNvContentPartPr/>
                <p14:nvPr/>
              </p14:nvContentPartPr>
              <p14:xfrm>
                <a:off x="3843390" y="4072336"/>
                <a:ext cx="86040" cy="7236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508BB4C-8E84-2E6A-70A3-EB70FFB5DA6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839070" y="4068016"/>
                  <a:ext cx="94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9D4B2D4F-0610-8FD4-31F8-5607F3E8D8FB}"/>
                    </a:ext>
                  </a:extLst>
                </p14:cNvPr>
                <p14:cNvContentPartPr/>
                <p14:nvPr/>
              </p14:nvContentPartPr>
              <p14:xfrm>
                <a:off x="3918990" y="3979096"/>
                <a:ext cx="5400" cy="8460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9D4B2D4F-0610-8FD4-31F8-5607F3E8D8F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14670" y="3974776"/>
                  <a:ext cx="140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C7316D4-6AEA-C50D-E62F-5809A3B63D40}"/>
              </a:ext>
            </a:extLst>
          </p:cNvPr>
          <p:cNvGrpSpPr/>
          <p:nvPr/>
        </p:nvGrpSpPr>
        <p:grpSpPr>
          <a:xfrm>
            <a:off x="4136895" y="5534712"/>
            <a:ext cx="394560" cy="140760"/>
            <a:chOff x="4089270" y="3998176"/>
            <a:chExt cx="39456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81A6230D-7426-4C7D-E39F-74C4BF331ECB}"/>
                    </a:ext>
                  </a:extLst>
                </p14:cNvPr>
                <p14:cNvContentPartPr/>
                <p14:nvPr/>
              </p14:nvContentPartPr>
              <p14:xfrm>
                <a:off x="4089270" y="3998176"/>
                <a:ext cx="34200" cy="745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81A6230D-7426-4C7D-E39F-74C4BF331EC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84950" y="3993856"/>
                  <a:ext cx="42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6900949-28D1-6E34-8BBE-2D661841E7EF}"/>
                    </a:ext>
                  </a:extLst>
                </p14:cNvPr>
                <p14:cNvContentPartPr/>
                <p14:nvPr/>
              </p14:nvContentPartPr>
              <p14:xfrm>
                <a:off x="4112310" y="4033456"/>
                <a:ext cx="39960" cy="522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6900949-28D1-6E34-8BBE-2D661841E7E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07990" y="4029136"/>
                  <a:ext cx="48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0B96835A-604F-CDA5-C484-292075E56F83}"/>
                    </a:ext>
                  </a:extLst>
                </p14:cNvPr>
                <p14:cNvContentPartPr/>
                <p14:nvPr/>
              </p14:nvContentPartPr>
              <p14:xfrm>
                <a:off x="4094310" y="4019776"/>
                <a:ext cx="137880" cy="11916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0B96835A-604F-CDA5-C484-292075E56F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89990" y="4015456"/>
                  <a:ext cx="14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3E7EF840-788E-142E-EF1A-BB3BE1245A93}"/>
                    </a:ext>
                  </a:extLst>
                </p14:cNvPr>
                <p14:cNvContentPartPr/>
                <p14:nvPr/>
              </p14:nvContentPartPr>
              <p14:xfrm>
                <a:off x="4197630" y="4040296"/>
                <a:ext cx="34920" cy="169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3E7EF840-788E-142E-EF1A-BB3BE1245A9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193310" y="4035976"/>
                  <a:ext cx="43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C5652C0F-94B1-8246-790B-C5EE9768B954}"/>
                    </a:ext>
                  </a:extLst>
                </p14:cNvPr>
                <p14:cNvContentPartPr/>
                <p14:nvPr/>
              </p14:nvContentPartPr>
              <p14:xfrm>
                <a:off x="4186830" y="4029856"/>
                <a:ext cx="65160" cy="6768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C5652C0F-94B1-8246-790B-C5EE9768B95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82510" y="4025536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66B0A050-2E7D-45A1-A42B-FB265FF08F58}"/>
                    </a:ext>
                  </a:extLst>
                </p14:cNvPr>
                <p14:cNvContentPartPr/>
                <p14:nvPr/>
              </p14:nvContentPartPr>
              <p14:xfrm>
                <a:off x="4269630" y="4004656"/>
                <a:ext cx="43920" cy="8640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66B0A050-2E7D-45A1-A42B-FB265FF08F5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65310" y="4000336"/>
                  <a:ext cx="52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D8E031A2-F98C-A9F1-050C-5115855B3CC2}"/>
                    </a:ext>
                  </a:extLst>
                </p14:cNvPr>
                <p14:cNvContentPartPr/>
                <p14:nvPr/>
              </p14:nvContentPartPr>
              <p14:xfrm>
                <a:off x="4265310" y="4095016"/>
                <a:ext cx="45720" cy="4392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D8E031A2-F98C-A9F1-050C-5115855B3CC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60990" y="4090696"/>
                  <a:ext cx="54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B08813C1-F0BD-A599-B6A1-24BE56BE226D}"/>
                    </a:ext>
                  </a:extLst>
                </p14:cNvPr>
                <p14:cNvContentPartPr/>
                <p14:nvPr/>
              </p14:nvContentPartPr>
              <p14:xfrm>
                <a:off x="4408950" y="4028056"/>
                <a:ext cx="74880" cy="9432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B08813C1-F0BD-A599-B6A1-24BE56BE226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04630" y="4023736"/>
                  <a:ext cx="8352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D75C94E4-2E8A-F253-E04C-CBD8EE63933D}"/>
                  </a:ext>
                </a:extLst>
              </p14:cNvPr>
              <p14:cNvContentPartPr/>
              <p14:nvPr/>
            </p14:nvContentPartPr>
            <p14:xfrm>
              <a:off x="3116655" y="3455875"/>
              <a:ext cx="157320" cy="77760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D75C94E4-2E8A-F253-E04C-CBD8EE63933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112335" y="3451555"/>
                <a:ext cx="165960" cy="78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0E468715-6CFE-2DF5-8F4C-F2562CAA1878}"/>
              </a:ext>
            </a:extLst>
          </p:cNvPr>
          <p:cNvGrpSpPr/>
          <p:nvPr/>
        </p:nvGrpSpPr>
        <p:grpSpPr>
          <a:xfrm>
            <a:off x="2711876" y="3577384"/>
            <a:ext cx="178920" cy="165600"/>
            <a:chOff x="2664251" y="2040848"/>
            <a:chExt cx="17892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7A9C6E29-DC50-EB3D-F2ED-3AF3542D2681}"/>
                    </a:ext>
                  </a:extLst>
                </p14:cNvPr>
                <p14:cNvContentPartPr/>
                <p14:nvPr/>
              </p14:nvContentPartPr>
              <p14:xfrm>
                <a:off x="2676131" y="2040848"/>
                <a:ext cx="45720" cy="5328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7A9C6E29-DC50-EB3D-F2ED-3AF3542D268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71811" y="2036528"/>
                  <a:ext cx="54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F3574E60-03CE-9E0E-AF83-B24BF855CE4E}"/>
                    </a:ext>
                  </a:extLst>
                </p14:cNvPr>
                <p14:cNvContentPartPr/>
                <p14:nvPr/>
              </p14:nvContentPartPr>
              <p14:xfrm>
                <a:off x="2668571" y="2096648"/>
                <a:ext cx="57240" cy="298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F3574E60-03CE-9E0E-AF83-B24BF855CE4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664251" y="2092328"/>
                  <a:ext cx="65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0A4CC13B-BEBC-25FF-4CA5-B38E3E1A136A}"/>
                    </a:ext>
                  </a:extLst>
                </p14:cNvPr>
                <p14:cNvContentPartPr/>
                <p14:nvPr/>
              </p14:nvContentPartPr>
              <p14:xfrm>
                <a:off x="2667131" y="2139848"/>
                <a:ext cx="69120" cy="1188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0A4CC13B-BEBC-25FF-4CA5-B38E3E1A13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62811" y="2135528"/>
                  <a:ext cx="77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D7926D49-2A5A-6696-2FFB-C7BD79A6F301}"/>
                    </a:ext>
                  </a:extLst>
                </p14:cNvPr>
                <p14:cNvContentPartPr/>
                <p14:nvPr/>
              </p14:nvContentPartPr>
              <p14:xfrm>
                <a:off x="2680091" y="2161808"/>
                <a:ext cx="10080" cy="3852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D7926D49-2A5A-6696-2FFB-C7BD79A6F30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75771" y="2157488"/>
                  <a:ext cx="18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4E412711-2D32-AA83-1100-13DBC93F9400}"/>
                    </a:ext>
                  </a:extLst>
                </p14:cNvPr>
                <p14:cNvContentPartPr/>
                <p14:nvPr/>
              </p14:nvContentPartPr>
              <p14:xfrm>
                <a:off x="2664251" y="2155328"/>
                <a:ext cx="78120" cy="5112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4E412711-2D32-AA83-1100-13DBC93F940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59931" y="2151008"/>
                  <a:ext cx="86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1A07253F-5774-53A2-18BE-964E971B7B1D}"/>
                    </a:ext>
                  </a:extLst>
                </p14:cNvPr>
                <p14:cNvContentPartPr/>
                <p14:nvPr/>
              </p14:nvContentPartPr>
              <p14:xfrm>
                <a:off x="2754251" y="2107448"/>
                <a:ext cx="27360" cy="496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1A07253F-5774-53A2-18BE-964E971B7B1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49931" y="2103128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28CEFD77-633B-7186-DCA9-0377BE706783}"/>
                    </a:ext>
                  </a:extLst>
                </p14:cNvPr>
                <p14:cNvContentPartPr/>
                <p14:nvPr/>
              </p14:nvContentPartPr>
              <p14:xfrm>
                <a:off x="2838491" y="2077568"/>
                <a:ext cx="4680" cy="11592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28CEFD77-633B-7186-DCA9-0377BE70678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834171" y="2073248"/>
                  <a:ext cx="133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3ED4797D-7099-7055-87DC-9CFFBBC7658A}"/>
              </a:ext>
            </a:extLst>
          </p:cNvPr>
          <p:cNvGrpSpPr/>
          <p:nvPr/>
        </p:nvGrpSpPr>
        <p:grpSpPr>
          <a:xfrm>
            <a:off x="3189751" y="6139206"/>
            <a:ext cx="256320" cy="168480"/>
            <a:chOff x="3142126" y="4602670"/>
            <a:chExt cx="25632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6E9E20D-0513-46DD-B778-2987BC72CE95}"/>
                    </a:ext>
                  </a:extLst>
                </p14:cNvPr>
                <p14:cNvContentPartPr/>
                <p14:nvPr/>
              </p14:nvContentPartPr>
              <p14:xfrm>
                <a:off x="3143566" y="4602670"/>
                <a:ext cx="47880" cy="514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6E9E20D-0513-46DD-B778-2987BC72CE9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139246" y="4598350"/>
                  <a:ext cx="56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F3BE7324-D434-FF5B-22B5-8DC7110AA74A}"/>
                    </a:ext>
                  </a:extLst>
                </p14:cNvPr>
                <p14:cNvContentPartPr/>
                <p14:nvPr/>
              </p14:nvContentPartPr>
              <p14:xfrm>
                <a:off x="3142126" y="4657390"/>
                <a:ext cx="56520" cy="349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F3BE7324-D434-FF5B-22B5-8DC7110AA7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37806" y="4653070"/>
                  <a:ext cx="65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D290CB68-EBD3-4025-3600-A2E125AA03CC}"/>
                    </a:ext>
                  </a:extLst>
                </p14:cNvPr>
                <p14:cNvContentPartPr/>
                <p14:nvPr/>
              </p14:nvContentPartPr>
              <p14:xfrm>
                <a:off x="3150046" y="4713550"/>
                <a:ext cx="51480" cy="5364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D290CB68-EBD3-4025-3600-A2E125AA03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45726" y="4709230"/>
                  <a:ext cx="60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F8B43F54-D8F9-F5E3-F8AB-DE4D5DA1303B}"/>
                    </a:ext>
                  </a:extLst>
                </p14:cNvPr>
                <p14:cNvContentPartPr/>
                <p14:nvPr/>
              </p14:nvContentPartPr>
              <p14:xfrm>
                <a:off x="3144646" y="4730830"/>
                <a:ext cx="56880" cy="4032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F8B43F54-D8F9-F5E3-F8AB-DE4D5DA1303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40326" y="4726510"/>
                  <a:ext cx="65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4FE112D1-81EF-101A-A2FC-F47897570E43}"/>
                    </a:ext>
                  </a:extLst>
                </p14:cNvPr>
                <p14:cNvContentPartPr/>
                <p14:nvPr/>
              </p14:nvContentPartPr>
              <p14:xfrm>
                <a:off x="3218446" y="4685110"/>
                <a:ext cx="28440" cy="4896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4FE112D1-81EF-101A-A2FC-F47897570E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214126" y="4680790"/>
                  <a:ext cx="37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040D86D7-F07D-313A-8725-4A7B428BCCDB}"/>
                    </a:ext>
                  </a:extLst>
                </p14:cNvPr>
                <p14:cNvContentPartPr/>
                <p14:nvPr/>
              </p14:nvContentPartPr>
              <p14:xfrm>
                <a:off x="3272806" y="4653790"/>
                <a:ext cx="10800" cy="9504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040D86D7-F07D-313A-8725-4A7B428BCC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68486" y="4649470"/>
                  <a:ext cx="1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3069A0EE-19D3-7161-C52C-77906CD976A0}"/>
                    </a:ext>
                  </a:extLst>
                </p14:cNvPr>
                <p14:cNvContentPartPr/>
                <p14:nvPr/>
              </p14:nvContentPartPr>
              <p14:xfrm>
                <a:off x="3296206" y="4606270"/>
                <a:ext cx="79560" cy="903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3069A0EE-19D3-7161-C52C-77906CD976A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91886" y="4601950"/>
                  <a:ext cx="88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A7101403-E43F-B0D9-2274-DDD5864BA95E}"/>
                    </a:ext>
                  </a:extLst>
                </p14:cNvPr>
                <p14:cNvContentPartPr/>
                <p14:nvPr/>
              </p14:nvContentPartPr>
              <p14:xfrm>
                <a:off x="3339046" y="4653070"/>
                <a:ext cx="59400" cy="1026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A7101403-E43F-B0D9-2274-DDD5864BA95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334726" y="4648750"/>
                  <a:ext cx="680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352EE675-6943-F399-90F4-0F728A48E69F}"/>
              </a:ext>
            </a:extLst>
          </p:cNvPr>
          <p:cNvGrpSpPr/>
          <p:nvPr/>
        </p:nvGrpSpPr>
        <p:grpSpPr>
          <a:xfrm>
            <a:off x="3608431" y="6148206"/>
            <a:ext cx="354600" cy="158760"/>
            <a:chOff x="3560806" y="4611670"/>
            <a:chExt cx="35460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92B78084-B8EE-028C-25BD-0A55BC5C2ECA}"/>
                    </a:ext>
                  </a:extLst>
                </p14:cNvPr>
                <p14:cNvContentPartPr/>
                <p14:nvPr/>
              </p14:nvContentPartPr>
              <p14:xfrm>
                <a:off x="3593206" y="4628950"/>
                <a:ext cx="25200" cy="295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92B78084-B8EE-028C-25BD-0A55BC5C2EC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88886" y="4624630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23E7E8FB-C867-33FA-FC24-05D7FD387CC3}"/>
                    </a:ext>
                  </a:extLst>
                </p14:cNvPr>
                <p14:cNvContentPartPr/>
                <p14:nvPr/>
              </p14:nvContentPartPr>
              <p14:xfrm>
                <a:off x="3560806" y="4686550"/>
                <a:ext cx="90000" cy="936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23E7E8FB-C867-33FA-FC24-05D7FD387CC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56486" y="4682230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1592E37C-5144-96F7-E891-9997914F2E21}"/>
                    </a:ext>
                  </a:extLst>
                </p14:cNvPr>
                <p14:cNvContentPartPr/>
                <p14:nvPr/>
              </p14:nvContentPartPr>
              <p14:xfrm>
                <a:off x="3594286" y="4659910"/>
                <a:ext cx="65160" cy="11052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1592E37C-5144-96F7-E891-9997914F2E2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89966" y="4655590"/>
                  <a:ext cx="73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BC2E3CC6-EB0B-CAE9-BC28-CA50EF5DE62A}"/>
                    </a:ext>
                  </a:extLst>
                </p14:cNvPr>
                <p14:cNvContentPartPr/>
                <p14:nvPr/>
              </p14:nvContentPartPr>
              <p14:xfrm>
                <a:off x="3670966" y="4641910"/>
                <a:ext cx="31320" cy="8928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BC2E3CC6-EB0B-CAE9-BC28-CA50EF5DE62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666646" y="4637590"/>
                  <a:ext cx="39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8FFCF63-FE8C-2A0F-62D1-AAD3C8382235}"/>
                    </a:ext>
                  </a:extLst>
                </p14:cNvPr>
                <p14:cNvContentPartPr/>
                <p14:nvPr/>
              </p14:nvContentPartPr>
              <p14:xfrm>
                <a:off x="3697246" y="4700230"/>
                <a:ext cx="31680" cy="2844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8FFCF63-FE8C-2A0F-62D1-AAD3C838223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692926" y="4695910"/>
                  <a:ext cx="4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D900401-1ED2-9F5F-5ADE-041DFC451577}"/>
                    </a:ext>
                  </a:extLst>
                </p14:cNvPr>
                <p14:cNvContentPartPr/>
                <p14:nvPr/>
              </p14:nvContentPartPr>
              <p14:xfrm>
                <a:off x="3746566" y="4648030"/>
                <a:ext cx="8640" cy="10260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D900401-1ED2-9F5F-5ADE-041DFC45157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742246" y="4643710"/>
                  <a:ext cx="17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5DF054B-F8DC-B6E9-45F7-A3C1C0A8E381}"/>
                    </a:ext>
                  </a:extLst>
                </p14:cNvPr>
                <p14:cNvContentPartPr/>
                <p14:nvPr/>
              </p14:nvContentPartPr>
              <p14:xfrm>
                <a:off x="3809566" y="4623190"/>
                <a:ext cx="33120" cy="5112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5DF054B-F8DC-B6E9-45F7-A3C1C0A8E38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805246" y="4618870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6DBD6D4-7BD6-BCFD-2904-86ABE5C33803}"/>
                    </a:ext>
                  </a:extLst>
                </p14:cNvPr>
                <p14:cNvContentPartPr/>
                <p14:nvPr/>
              </p14:nvContentPartPr>
              <p14:xfrm>
                <a:off x="3824686" y="4611670"/>
                <a:ext cx="81000" cy="12096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6DBD6D4-7BD6-BCFD-2904-86ABE5C3380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20366" y="4607350"/>
                  <a:ext cx="89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60116B24-D6BE-A06A-5634-74ADBB233A82}"/>
                    </a:ext>
                  </a:extLst>
                </p14:cNvPr>
                <p14:cNvContentPartPr/>
                <p14:nvPr/>
              </p14:nvContentPartPr>
              <p14:xfrm>
                <a:off x="3834406" y="4689430"/>
                <a:ext cx="28080" cy="6336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60116B24-D6BE-A06A-5634-74ADBB233A8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30086" y="4685110"/>
                  <a:ext cx="36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5EC38C45-6B98-7FD1-FC26-F51CA225F3A1}"/>
                    </a:ext>
                  </a:extLst>
                </p14:cNvPr>
                <p14:cNvContentPartPr/>
                <p14:nvPr/>
              </p14:nvContentPartPr>
              <p14:xfrm>
                <a:off x="3869686" y="4685830"/>
                <a:ext cx="45720" cy="6228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5EC38C45-6B98-7FD1-FC26-F51CA225F3A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65366" y="4681510"/>
                  <a:ext cx="543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57A72DE6-B5BF-5CD0-E82D-1FEB7389F8F2}"/>
              </a:ext>
            </a:extLst>
          </p:cNvPr>
          <p:cNvGrpSpPr/>
          <p:nvPr/>
        </p:nvGrpSpPr>
        <p:grpSpPr>
          <a:xfrm>
            <a:off x="4155271" y="6162246"/>
            <a:ext cx="199440" cy="147240"/>
            <a:chOff x="4107646" y="4625710"/>
            <a:chExt cx="19944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7FB8CC10-E7E3-4740-7804-3CFC00CA3931}"/>
                    </a:ext>
                  </a:extLst>
                </p14:cNvPr>
                <p14:cNvContentPartPr/>
                <p14:nvPr/>
              </p14:nvContentPartPr>
              <p14:xfrm>
                <a:off x="4107646" y="4631830"/>
                <a:ext cx="39600" cy="619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7FB8CC10-E7E3-4740-7804-3CFC00CA393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03326" y="4627510"/>
                  <a:ext cx="48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18DC17B-482A-A007-47F6-A1E91374D993}"/>
                    </a:ext>
                  </a:extLst>
                </p14:cNvPr>
                <p14:cNvContentPartPr/>
                <p14:nvPr/>
              </p14:nvContentPartPr>
              <p14:xfrm>
                <a:off x="4132126" y="4646230"/>
                <a:ext cx="47520" cy="216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18DC17B-482A-A007-47F6-A1E91374D99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127806" y="4641910"/>
                  <a:ext cx="56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BAE9FAB2-4B8A-8736-FB38-FCD458A1198E}"/>
                    </a:ext>
                  </a:extLst>
                </p14:cNvPr>
                <p14:cNvContentPartPr/>
                <p14:nvPr/>
              </p14:nvContentPartPr>
              <p14:xfrm>
                <a:off x="4154446" y="4625710"/>
                <a:ext cx="48960" cy="9828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BAE9FAB2-4B8A-8736-FB38-FCD458A1198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50126" y="4621390"/>
                  <a:ext cx="57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F2C2F67E-46B2-BBAF-0D92-3BF8F3C02913}"/>
                    </a:ext>
                  </a:extLst>
                </p14:cNvPr>
                <p14:cNvContentPartPr/>
                <p14:nvPr/>
              </p14:nvContentPartPr>
              <p14:xfrm>
                <a:off x="4167406" y="4739110"/>
                <a:ext cx="31680" cy="3384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F2C2F67E-46B2-BBAF-0D92-3BF8F3C0291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3086" y="4734790"/>
                  <a:ext cx="40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02B0A850-58AF-9E87-050A-F4EE2EF65705}"/>
                    </a:ext>
                  </a:extLst>
                </p14:cNvPr>
                <p14:cNvContentPartPr/>
                <p14:nvPr/>
              </p14:nvContentPartPr>
              <p14:xfrm>
                <a:off x="4213126" y="4667110"/>
                <a:ext cx="42120" cy="6084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02B0A850-58AF-9E87-050A-F4EE2EF6570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08806" y="4662790"/>
                  <a:ext cx="50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C7827A3-7C48-0FAD-F50C-C5C3CE9CAEC2}"/>
                    </a:ext>
                  </a:extLst>
                </p14:cNvPr>
                <p14:cNvContentPartPr/>
                <p14:nvPr/>
              </p14:nvContentPartPr>
              <p14:xfrm>
                <a:off x="4299166" y="4652710"/>
                <a:ext cx="7920" cy="10620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C7827A3-7C48-0FAD-F50C-C5C3CE9CAEC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294846" y="4648390"/>
                  <a:ext cx="16560" cy="114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0" name="그림 259">
            <a:extLst>
              <a:ext uri="{FF2B5EF4-FFF2-40B4-BE49-F238E27FC236}">
                <a16:creationId xmlns:a16="http://schemas.microsoft.com/office/drawing/2014/main" id="{1EFBA816-4241-89D2-B66B-3E1A06C5CEED}"/>
              </a:ext>
            </a:extLst>
          </p:cNvPr>
          <p:cNvPicPr>
            <a:picLocks noChangeAspect="1"/>
          </p:cNvPicPr>
          <p:nvPr/>
        </p:nvPicPr>
        <p:blipFill rotWithShape="1">
          <a:blip r:embed="rId295"/>
          <a:srcRect l="1220" t="61313" r="87362" b="22241"/>
          <a:stretch/>
        </p:blipFill>
        <p:spPr>
          <a:xfrm>
            <a:off x="8194935" y="1762333"/>
            <a:ext cx="1618796" cy="409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62C107F2-F16A-B918-7387-F83E8583BFA1}"/>
                  </a:ext>
                </a:extLst>
              </p14:cNvPr>
              <p14:cNvContentPartPr/>
              <p14:nvPr/>
            </p14:nvContentPartPr>
            <p14:xfrm>
              <a:off x="8238900" y="1808503"/>
              <a:ext cx="300960" cy="329040"/>
            </p14:xfrm>
          </p:contentPart>
        </mc:Choice>
        <mc:Fallback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62C107F2-F16A-B918-7387-F83E8583BFA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34580" y="1804183"/>
                <a:ext cx="3096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835EEA87-863F-7024-142F-D3A1ECE82AA7}"/>
                  </a:ext>
                </a:extLst>
              </p14:cNvPr>
              <p14:cNvContentPartPr/>
              <p14:nvPr/>
            </p14:nvContentPartPr>
            <p14:xfrm>
              <a:off x="8880780" y="1823623"/>
              <a:ext cx="297720" cy="335520"/>
            </p14:xfrm>
          </p:contentPart>
        </mc:Choice>
        <mc:Fallback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835EEA87-863F-7024-142F-D3A1ECE82AA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876460" y="1819303"/>
                <a:ext cx="30636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9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1F9879-AFA8-3430-55FF-B7D5E31A1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08"/>
          <a:stretch/>
        </p:blipFill>
        <p:spPr>
          <a:xfrm>
            <a:off x="219477" y="893357"/>
            <a:ext cx="4022043" cy="39539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50862C6-8752-6320-06AE-F9A376DF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77" y="159355"/>
            <a:ext cx="10515600" cy="734002"/>
          </a:xfrm>
        </p:spPr>
        <p:txBody>
          <a:bodyPr>
            <a:normAutofit/>
          </a:bodyPr>
          <a:lstStyle/>
          <a:p>
            <a:r>
              <a:rPr lang="ko-KR" altLang="en-US" sz="280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풀이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5B2CA-D6BB-7A4D-09BA-21D5DAC56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" t="61313" r="87362" b="22241"/>
          <a:stretch/>
        </p:blipFill>
        <p:spPr>
          <a:xfrm>
            <a:off x="5455097" y="350216"/>
            <a:ext cx="1618796" cy="409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DF948EF-AD05-E04D-7AE0-E7BD1DA4C00D}"/>
                  </a:ext>
                </a:extLst>
              </p14:cNvPr>
              <p14:cNvContentPartPr/>
              <p14:nvPr/>
            </p14:nvContentPartPr>
            <p14:xfrm>
              <a:off x="6405975" y="1610895"/>
              <a:ext cx="326880" cy="523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DF948EF-AD05-E04D-7AE0-E7BD1DA4C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1655" y="1606575"/>
                <a:ext cx="3355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717E81-AAB8-1E91-CDB3-C0214E1135B8}"/>
              </a:ext>
            </a:extLst>
          </p:cNvPr>
          <p:cNvGrpSpPr/>
          <p:nvPr/>
        </p:nvGrpSpPr>
        <p:grpSpPr>
          <a:xfrm>
            <a:off x="6362415" y="2320095"/>
            <a:ext cx="578880" cy="180720"/>
            <a:chOff x="6362415" y="2320095"/>
            <a:chExt cx="57888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CFD8154-10A9-666D-43B5-F73B061A22F5}"/>
                    </a:ext>
                  </a:extLst>
                </p14:cNvPr>
                <p14:cNvContentPartPr/>
                <p14:nvPr/>
              </p14:nvContentPartPr>
              <p14:xfrm>
                <a:off x="6362415" y="2374095"/>
                <a:ext cx="16920" cy="936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CFD8154-10A9-666D-43B5-F73B061A2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8095" y="2369775"/>
                  <a:ext cx="25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7E82878-3C98-FE23-2C9C-1722586472F6}"/>
                    </a:ext>
                  </a:extLst>
                </p14:cNvPr>
                <p14:cNvContentPartPr/>
                <p14:nvPr/>
              </p14:nvContentPartPr>
              <p14:xfrm>
                <a:off x="6371775" y="2375535"/>
                <a:ext cx="43200" cy="108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7E82878-3C98-FE23-2C9C-1722586472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7455" y="2371215"/>
                  <a:ext cx="51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0001121-30DF-1C35-1D62-271F0EBE85B0}"/>
                    </a:ext>
                  </a:extLst>
                </p14:cNvPr>
                <p14:cNvContentPartPr/>
                <p14:nvPr/>
              </p14:nvContentPartPr>
              <p14:xfrm>
                <a:off x="6450615" y="2382375"/>
                <a:ext cx="9720" cy="91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0001121-30DF-1C35-1D62-271F0EBE85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46295" y="2378055"/>
                  <a:ext cx="18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F8E539A-5A16-BEE5-E272-CC1C16FCC228}"/>
                    </a:ext>
                  </a:extLst>
                </p14:cNvPr>
                <p14:cNvContentPartPr/>
                <p14:nvPr/>
              </p14:nvContentPartPr>
              <p14:xfrm>
                <a:off x="6482655" y="2398575"/>
                <a:ext cx="77760" cy="770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F8E539A-5A16-BEE5-E272-CC1C16FCC2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78335" y="2394255"/>
                  <a:ext cx="86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C0DBA2C-59D7-7ECD-6C78-BA89E873F50E}"/>
                    </a:ext>
                  </a:extLst>
                </p14:cNvPr>
                <p14:cNvContentPartPr/>
                <p14:nvPr/>
              </p14:nvContentPartPr>
              <p14:xfrm>
                <a:off x="6556455" y="2374095"/>
                <a:ext cx="15480" cy="102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C0DBA2C-59D7-7ECD-6C78-BA89E873F5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52135" y="2369775"/>
                  <a:ext cx="2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524A7F8-6EDF-FC2A-9967-EFA4853CBA5C}"/>
                    </a:ext>
                  </a:extLst>
                </p14:cNvPr>
                <p14:cNvContentPartPr/>
                <p14:nvPr/>
              </p14:nvContentPartPr>
              <p14:xfrm>
                <a:off x="6610095" y="2343135"/>
                <a:ext cx="76680" cy="687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524A7F8-6EDF-FC2A-9967-EFA4853CBA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5775" y="2338815"/>
                  <a:ext cx="85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4ABE201-D718-772B-42E9-C0E40E607A87}"/>
                    </a:ext>
                  </a:extLst>
                </p14:cNvPr>
                <p14:cNvContentPartPr/>
                <p14:nvPr/>
              </p14:nvContentPartPr>
              <p14:xfrm>
                <a:off x="6600375" y="2431695"/>
                <a:ext cx="75960" cy="69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4ABE201-D718-772B-42E9-C0E40E607A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96055" y="2427375"/>
                  <a:ext cx="8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D67C045-F676-1F46-6F87-414467B1EDDA}"/>
                    </a:ext>
                  </a:extLst>
                </p14:cNvPr>
                <p14:cNvContentPartPr/>
                <p14:nvPr/>
              </p14:nvContentPartPr>
              <p14:xfrm>
                <a:off x="6659055" y="2456175"/>
                <a:ext cx="54000" cy="288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D67C045-F676-1F46-6F87-414467B1ED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4735" y="2451855"/>
                  <a:ext cx="62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C109169-9C31-0255-7ABA-00A1676235E3}"/>
                    </a:ext>
                  </a:extLst>
                </p14:cNvPr>
                <p14:cNvContentPartPr/>
                <p14:nvPr/>
              </p14:nvContentPartPr>
              <p14:xfrm>
                <a:off x="6740775" y="2369055"/>
                <a:ext cx="51120" cy="10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C109169-9C31-0255-7ABA-00A1676235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6455" y="2364735"/>
                  <a:ext cx="59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863B6F0-4EE5-47F1-F57E-122EB1C7F494}"/>
                    </a:ext>
                  </a:extLst>
                </p14:cNvPr>
                <p14:cNvContentPartPr/>
                <p14:nvPr/>
              </p14:nvContentPartPr>
              <p14:xfrm>
                <a:off x="6717015" y="2383815"/>
                <a:ext cx="84600" cy="450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863B6F0-4EE5-47F1-F57E-122EB1C7F4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2695" y="2379495"/>
                  <a:ext cx="93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FF09335-3AD0-5EDE-79C8-B3D44F93458F}"/>
                    </a:ext>
                  </a:extLst>
                </p14:cNvPr>
                <p14:cNvContentPartPr/>
                <p14:nvPr/>
              </p14:nvContentPartPr>
              <p14:xfrm>
                <a:off x="6814215" y="2320095"/>
                <a:ext cx="18000" cy="1677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FF09335-3AD0-5EDE-79C8-B3D44F9345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9895" y="2315775"/>
                  <a:ext cx="26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861748B-3F3E-E4C7-7FE8-B9525EE08F25}"/>
                    </a:ext>
                  </a:extLst>
                </p14:cNvPr>
                <p14:cNvContentPartPr/>
                <p14:nvPr/>
              </p14:nvContentPartPr>
              <p14:xfrm>
                <a:off x="6829695" y="2384895"/>
                <a:ext cx="45360" cy="21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861748B-3F3E-E4C7-7FE8-B9525EE08F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25375" y="2380575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E6473D-3FF0-AADD-617C-F7C6A4E5FC9D}"/>
                    </a:ext>
                  </a:extLst>
                </p14:cNvPr>
                <p14:cNvContentPartPr/>
                <p14:nvPr/>
              </p14:nvContentPartPr>
              <p14:xfrm>
                <a:off x="6930135" y="2362935"/>
                <a:ext cx="11160" cy="60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E6473D-3FF0-AADD-617C-F7C6A4E5F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5815" y="2358615"/>
                  <a:ext cx="19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40AFC83-B8B6-675E-E35A-994FAB4BCB59}"/>
                    </a:ext>
                  </a:extLst>
                </p14:cNvPr>
                <p14:cNvContentPartPr/>
                <p14:nvPr/>
              </p14:nvContentPartPr>
              <p14:xfrm>
                <a:off x="6917175" y="2468055"/>
                <a:ext cx="15840" cy="36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40AFC83-B8B6-675E-E35A-994FAB4BCB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2855" y="2463735"/>
                  <a:ext cx="24480" cy="1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392E722-77A6-5C01-6F59-22CB5D5DFAF4}"/>
              </a:ext>
            </a:extLst>
          </p:cNvPr>
          <p:cNvGrpSpPr/>
          <p:nvPr/>
        </p:nvGrpSpPr>
        <p:grpSpPr>
          <a:xfrm>
            <a:off x="7094655" y="2324055"/>
            <a:ext cx="398880" cy="189720"/>
            <a:chOff x="7094655" y="2324055"/>
            <a:chExt cx="3988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CB4C825-2CAF-3D26-4E4C-34AB7BE785BC}"/>
                    </a:ext>
                  </a:extLst>
                </p14:cNvPr>
                <p14:cNvContentPartPr/>
                <p14:nvPr/>
              </p14:nvContentPartPr>
              <p14:xfrm>
                <a:off x="7094655" y="2369415"/>
                <a:ext cx="47520" cy="1162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CB4C825-2CAF-3D26-4E4C-34AB7BE785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90335" y="2365095"/>
                  <a:ext cx="56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F4B78C8-1C0F-922B-97B3-DF793C03F747}"/>
                    </a:ext>
                  </a:extLst>
                </p14:cNvPr>
                <p14:cNvContentPartPr/>
                <p14:nvPr/>
              </p14:nvContentPartPr>
              <p14:xfrm>
                <a:off x="7270695" y="2324055"/>
                <a:ext cx="11520" cy="460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F4B78C8-1C0F-922B-97B3-DF793C03F7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66375" y="2319735"/>
                  <a:ext cx="20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47F72E4-5F4D-1030-F634-F3CE0ED0EDD3}"/>
                    </a:ext>
                  </a:extLst>
                </p14:cNvPr>
                <p14:cNvContentPartPr/>
                <p14:nvPr/>
              </p14:nvContentPartPr>
              <p14:xfrm>
                <a:off x="7241535" y="2363655"/>
                <a:ext cx="43920" cy="381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47F72E4-5F4D-1030-F634-F3CE0ED0ED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7215" y="2359335"/>
                  <a:ext cx="52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E81DCF2-99BA-AE60-3E75-43C630547857}"/>
                    </a:ext>
                  </a:extLst>
                </p14:cNvPr>
                <p14:cNvContentPartPr/>
                <p14:nvPr/>
              </p14:nvContentPartPr>
              <p14:xfrm>
                <a:off x="7295175" y="2365095"/>
                <a:ext cx="43560" cy="262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E81DCF2-99BA-AE60-3E75-43C6305478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0855" y="2360775"/>
                  <a:ext cx="52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55B40C1-E783-EC33-0F0B-C3F95724FEB6}"/>
                    </a:ext>
                  </a:extLst>
                </p14:cNvPr>
                <p14:cNvContentPartPr/>
                <p14:nvPr/>
              </p14:nvContentPartPr>
              <p14:xfrm>
                <a:off x="7255575" y="2420175"/>
                <a:ext cx="118800" cy="795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55B40C1-E783-EC33-0F0B-C3F95724FE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1255" y="2415855"/>
                  <a:ext cx="127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C8AC929-8C11-1EFE-52E6-F3E3C158A5B7}"/>
                    </a:ext>
                  </a:extLst>
                </p14:cNvPr>
                <p14:cNvContentPartPr/>
                <p14:nvPr/>
              </p14:nvContentPartPr>
              <p14:xfrm>
                <a:off x="7380135" y="2362935"/>
                <a:ext cx="63000" cy="669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C8AC929-8C11-1EFE-52E6-F3E3C158A5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75815" y="2358615"/>
                  <a:ext cx="71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AE3CCAA-DFC2-0B00-7135-6364EB8B48FB}"/>
                    </a:ext>
                  </a:extLst>
                </p14:cNvPr>
                <p14:cNvContentPartPr/>
                <p14:nvPr/>
              </p14:nvContentPartPr>
              <p14:xfrm>
                <a:off x="7436295" y="2360775"/>
                <a:ext cx="47520" cy="129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AE3CCAA-DFC2-0B00-7135-6364EB8B48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1975" y="2356455"/>
                  <a:ext cx="561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12857AC-26E5-0767-42D1-46E1352394D7}"/>
                    </a:ext>
                  </a:extLst>
                </p14:cNvPr>
                <p14:cNvContentPartPr/>
                <p14:nvPr/>
              </p14:nvContentPartPr>
              <p14:xfrm>
                <a:off x="7439175" y="2342775"/>
                <a:ext cx="54360" cy="950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12857AC-26E5-0767-42D1-46E135239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34855" y="2338455"/>
                  <a:ext cx="63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BBB32B5-C0EC-1904-350F-9AF7A4BE80F2}"/>
                    </a:ext>
                  </a:extLst>
                </p14:cNvPr>
                <p14:cNvContentPartPr/>
                <p14:nvPr/>
              </p14:nvContentPartPr>
              <p14:xfrm>
                <a:off x="7426575" y="2466255"/>
                <a:ext cx="60480" cy="475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BBB32B5-C0EC-1904-350F-9AF7A4BE80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2255" y="2461935"/>
                  <a:ext cx="691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7A4FFC-DE50-C39B-7B5E-9AEB3AC1E2EE}"/>
              </a:ext>
            </a:extLst>
          </p:cNvPr>
          <p:cNvGrpSpPr/>
          <p:nvPr/>
        </p:nvGrpSpPr>
        <p:grpSpPr>
          <a:xfrm>
            <a:off x="7794941" y="1531711"/>
            <a:ext cx="468360" cy="644760"/>
            <a:chOff x="6310215" y="2894295"/>
            <a:chExt cx="46836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8CE48D5-EFB4-2731-8477-802C1C3812F1}"/>
                    </a:ext>
                  </a:extLst>
                </p14:cNvPr>
                <p14:cNvContentPartPr/>
                <p14:nvPr/>
              </p14:nvContentPartPr>
              <p14:xfrm>
                <a:off x="6396615" y="2941815"/>
                <a:ext cx="364320" cy="5972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8CE48D5-EFB4-2731-8477-802C1C3812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2295" y="2937495"/>
                  <a:ext cx="3729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FAF9D11-D60A-6850-37E2-ACEC6516121D}"/>
                    </a:ext>
                  </a:extLst>
                </p14:cNvPr>
                <p14:cNvContentPartPr/>
                <p14:nvPr/>
              </p14:nvContentPartPr>
              <p14:xfrm>
                <a:off x="6427935" y="3377415"/>
                <a:ext cx="350640" cy="162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FAF9D11-D60A-6850-37E2-ACEC651612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3615" y="3373095"/>
                  <a:ext cx="359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F7981A5-ECC9-8F60-5DA0-C230814E6CE9}"/>
                    </a:ext>
                  </a:extLst>
                </p14:cNvPr>
                <p14:cNvContentPartPr/>
                <p14:nvPr/>
              </p14:nvContentPartPr>
              <p14:xfrm>
                <a:off x="6310215" y="2894295"/>
                <a:ext cx="216000" cy="1112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F7981A5-ECC9-8F60-5DA0-C230814E6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5895" y="2889975"/>
                  <a:ext cx="224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3A4C67-F30A-6560-86D9-574233E406B1}"/>
                    </a:ext>
                  </a:extLst>
                </p14:cNvPr>
                <p14:cNvContentPartPr/>
                <p14:nvPr/>
              </p14:nvContentPartPr>
              <p14:xfrm>
                <a:off x="6489855" y="2979255"/>
                <a:ext cx="50400" cy="29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3A4C67-F30A-6560-86D9-574233E406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85175" y="2974935"/>
                  <a:ext cx="59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66ADC18-9368-137A-C3DF-F89B32155D07}"/>
                    </a:ext>
                  </a:extLst>
                </p14:cNvPr>
                <p14:cNvContentPartPr/>
                <p14:nvPr/>
              </p14:nvContentPartPr>
              <p14:xfrm>
                <a:off x="6539895" y="2962335"/>
                <a:ext cx="23400" cy="522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66ADC18-9368-137A-C3DF-F89B32155D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5575" y="2958015"/>
                  <a:ext cx="32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567BFF2-9DE8-69AD-3308-B2AFB1D686E2}"/>
                    </a:ext>
                  </a:extLst>
                </p14:cNvPr>
                <p14:cNvContentPartPr/>
                <p14:nvPr/>
              </p14:nvContentPartPr>
              <p14:xfrm>
                <a:off x="6574095" y="3413055"/>
                <a:ext cx="38160" cy="964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567BFF2-9DE8-69AD-3308-B2AFB1D686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69775" y="3408735"/>
                  <a:ext cx="46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9A425BB-C8DD-9713-5F13-125C1F4AF78A}"/>
                  </a:ext>
                </a:extLst>
              </p14:cNvPr>
              <p14:cNvContentPartPr/>
              <p14:nvPr/>
            </p14:nvContentPartPr>
            <p14:xfrm>
              <a:off x="6221835" y="3714262"/>
              <a:ext cx="55080" cy="123577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9A425BB-C8DD-9713-5F13-125C1F4AF7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7543" y="3709951"/>
                <a:ext cx="63664" cy="132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92A5446E-4E60-A881-172C-778A24353DCF}"/>
                  </a:ext>
                </a:extLst>
              </p14:cNvPr>
              <p14:cNvContentPartPr/>
              <p14:nvPr/>
            </p14:nvContentPartPr>
            <p14:xfrm>
              <a:off x="6430275" y="3739923"/>
              <a:ext cx="64080" cy="105007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92A5446E-4E60-A881-172C-778A24353D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25979" y="3735622"/>
                <a:ext cx="72672" cy="113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4392686-73C9-F218-473B-4BA420BCA92C}"/>
                  </a:ext>
                </a:extLst>
              </p14:cNvPr>
              <p14:cNvContentPartPr/>
              <p14:nvPr/>
            </p14:nvContentPartPr>
            <p14:xfrm>
              <a:off x="6659235" y="3733170"/>
              <a:ext cx="48240" cy="130668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4392686-73C9-F218-473B-4BA420BCA9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54947" y="3728862"/>
                <a:ext cx="56816" cy="139283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006572FE-1DCE-4F20-6A94-56068467FBEA}"/>
              </a:ext>
            </a:extLst>
          </p:cNvPr>
          <p:cNvGrpSpPr/>
          <p:nvPr/>
        </p:nvGrpSpPr>
        <p:grpSpPr>
          <a:xfrm>
            <a:off x="7042275" y="3735534"/>
            <a:ext cx="210960" cy="139446"/>
            <a:chOff x="7027185" y="4803994"/>
            <a:chExt cx="210960" cy="1394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3EFA91D-8C1D-BF69-FE4C-3DA3DFC1561E}"/>
                    </a:ext>
                  </a:extLst>
                </p14:cNvPr>
                <p14:cNvContentPartPr/>
                <p14:nvPr/>
              </p14:nvContentPartPr>
              <p14:xfrm>
                <a:off x="7027185" y="4803994"/>
                <a:ext cx="9720" cy="113786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3EFA91D-8C1D-BF69-FE4C-3DA3DFC156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23019" y="4799687"/>
                  <a:ext cx="18051" cy="122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AD6B055-C2C9-E8B0-A271-505AFE45F85C}"/>
                    </a:ext>
                  </a:extLst>
                </p14:cNvPr>
                <p14:cNvContentPartPr/>
                <p14:nvPr/>
              </p14:nvContentPartPr>
              <p14:xfrm>
                <a:off x="7032585" y="4807032"/>
                <a:ext cx="43560" cy="56386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AD6B055-C2C9-E8B0-A271-505AFE45F8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8300" y="4802750"/>
                  <a:ext cx="52129" cy="64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1C3C8D4-598D-AFE4-EC4C-F1BF719C87AA}"/>
                    </a:ext>
                  </a:extLst>
                </p14:cNvPr>
                <p14:cNvContentPartPr/>
                <p14:nvPr/>
              </p14:nvContentPartPr>
              <p14:xfrm>
                <a:off x="7105665" y="4824590"/>
                <a:ext cx="35280" cy="46932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1C3C8D4-598D-AFE4-EC4C-F1BF719C87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01389" y="4820291"/>
                  <a:ext cx="43833" cy="5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2F86BA8-3447-C90F-72E4-901A1AFA6201}"/>
                    </a:ext>
                  </a:extLst>
                </p14:cNvPr>
                <p14:cNvContentPartPr/>
                <p14:nvPr/>
              </p14:nvContentPartPr>
              <p14:xfrm>
                <a:off x="7189185" y="4807370"/>
                <a:ext cx="14400" cy="13607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2F86BA8-3447-C90F-72E4-901A1AFA62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84970" y="4803062"/>
                  <a:ext cx="22829" cy="144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7369618-79E6-1A9F-7B3C-A01A2729DD10}"/>
                    </a:ext>
                  </a:extLst>
                </p14:cNvPr>
                <p14:cNvContentPartPr/>
                <p14:nvPr/>
              </p14:nvContentPartPr>
              <p14:xfrm>
                <a:off x="7186305" y="4820876"/>
                <a:ext cx="51840" cy="42881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7369618-79E6-1A9F-7B3C-A01A2729DD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82015" y="4816588"/>
                  <a:ext cx="60420" cy="514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14F7AB36-8EF3-2EE4-5B4D-035D3A30DF1F}"/>
                  </a:ext>
                </a:extLst>
              </p14:cNvPr>
              <p14:cNvContentPartPr/>
              <p14:nvPr/>
            </p14:nvContentPartPr>
            <p14:xfrm>
              <a:off x="6308580" y="3035886"/>
              <a:ext cx="384480" cy="5306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14F7AB36-8EF3-2EE4-5B4D-035D3A30DF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04264" y="3031569"/>
                <a:ext cx="393112" cy="539274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8EBAFA98-6131-BB49-FC83-13283BC1DFF0}"/>
              </a:ext>
            </a:extLst>
          </p:cNvPr>
          <p:cNvGrpSpPr/>
          <p:nvPr/>
        </p:nvGrpSpPr>
        <p:grpSpPr>
          <a:xfrm>
            <a:off x="6555180" y="2939046"/>
            <a:ext cx="302040" cy="138240"/>
            <a:chOff x="6540090" y="4007506"/>
            <a:chExt cx="30204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E534F34-8DD7-53F0-A74F-E012A172D8C4}"/>
                    </a:ext>
                  </a:extLst>
                </p14:cNvPr>
                <p14:cNvContentPartPr/>
                <p14:nvPr/>
              </p14:nvContentPartPr>
              <p14:xfrm>
                <a:off x="6540090" y="4007506"/>
                <a:ext cx="264600" cy="136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E534F34-8DD7-53F0-A74F-E012A172D8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35776" y="4003197"/>
                  <a:ext cx="273228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01D98B3-26DB-CE65-37E6-A0C683849E1B}"/>
                    </a:ext>
                  </a:extLst>
                </p14:cNvPr>
                <p14:cNvContentPartPr/>
                <p14:nvPr/>
              </p14:nvContentPartPr>
              <p14:xfrm>
                <a:off x="6753570" y="4112266"/>
                <a:ext cx="54360" cy="334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01D98B3-26DB-CE65-37E6-A0C683849E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48921" y="4107992"/>
                  <a:ext cx="62943" cy="42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5D343A0-EA91-3900-56DE-C0290207F0D2}"/>
                    </a:ext>
                  </a:extLst>
                </p14:cNvPr>
                <p14:cNvContentPartPr/>
                <p14:nvPr/>
              </p14:nvContentPartPr>
              <p14:xfrm>
                <a:off x="6801450" y="4079506"/>
                <a:ext cx="40680" cy="630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5D343A0-EA91-3900-56DE-C0290207F0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97168" y="4075211"/>
                  <a:ext cx="49244" cy="715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7610934-EBBB-36F7-D02B-EF456B2A382C}"/>
              </a:ext>
            </a:extLst>
          </p:cNvPr>
          <p:cNvGrpSpPr/>
          <p:nvPr/>
        </p:nvGrpSpPr>
        <p:grpSpPr>
          <a:xfrm>
            <a:off x="5550615" y="1373415"/>
            <a:ext cx="269640" cy="132120"/>
            <a:chOff x="5550615" y="1373415"/>
            <a:chExt cx="26964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30503EB-C00E-3339-39D3-437FF7618B2B}"/>
                    </a:ext>
                  </a:extLst>
                </p14:cNvPr>
                <p14:cNvContentPartPr/>
                <p14:nvPr/>
              </p14:nvContentPartPr>
              <p14:xfrm>
                <a:off x="5550615" y="1373415"/>
                <a:ext cx="81000" cy="79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30503EB-C00E-3339-39D3-437FF7618B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46295" y="1369095"/>
                  <a:ext cx="896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FA67599-03CE-7645-94A5-034E708472D2}"/>
                    </a:ext>
                  </a:extLst>
                </p14:cNvPr>
                <p14:cNvContentPartPr/>
                <p14:nvPr/>
              </p14:nvContentPartPr>
              <p14:xfrm>
                <a:off x="5576895" y="1424895"/>
                <a:ext cx="9000" cy="806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FA67599-03CE-7645-94A5-034E708472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72575" y="1420575"/>
                  <a:ext cx="17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9C7630B-2C26-587E-F46E-3988D0F79718}"/>
                    </a:ext>
                  </a:extLst>
                </p14:cNvPr>
                <p14:cNvContentPartPr/>
                <p14:nvPr/>
              </p14:nvContentPartPr>
              <p14:xfrm>
                <a:off x="5638815" y="1448295"/>
                <a:ext cx="63720" cy="57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9C7630B-2C26-587E-F46E-3988D0F797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34495" y="1443975"/>
                  <a:ext cx="72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2B6BC35-3A14-0C0A-AEAA-3293734C5139}"/>
                    </a:ext>
                  </a:extLst>
                </p14:cNvPr>
                <p14:cNvContentPartPr/>
                <p14:nvPr/>
              </p14:nvContentPartPr>
              <p14:xfrm>
                <a:off x="5635575" y="1493655"/>
                <a:ext cx="75240" cy="10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2B6BC35-3A14-0C0A-AEAA-3293734C51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31255" y="1489335"/>
                  <a:ext cx="838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E969DF2E-C941-DD7B-67D3-DB47CB3C0F53}"/>
                    </a:ext>
                  </a:extLst>
                </p14:cNvPr>
                <p14:cNvContentPartPr/>
                <p14:nvPr/>
              </p14:nvContentPartPr>
              <p14:xfrm>
                <a:off x="5765535" y="1404015"/>
                <a:ext cx="54720" cy="975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E969DF2E-C941-DD7B-67D3-DB47CB3C0F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61215" y="1399695"/>
                  <a:ext cx="633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6A497B6A-3B6D-99E7-5D4A-560E94FCCC9B}"/>
                  </a:ext>
                </a:extLst>
              </p14:cNvPr>
              <p14:cNvContentPartPr/>
              <p14:nvPr/>
            </p14:nvContentPartPr>
            <p14:xfrm>
              <a:off x="5961375" y="1370895"/>
              <a:ext cx="46440" cy="199080"/>
            </p14:xfrm>
          </p:contentPart>
        </mc:Choice>
        <mc:Fallback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6A497B6A-3B6D-99E7-5D4A-560E94FCCC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57055" y="1366575"/>
                <a:ext cx="5508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F05F3F-EA2D-C54B-A7D0-F42544642A80}"/>
              </a:ext>
            </a:extLst>
          </p:cNvPr>
          <p:cNvGrpSpPr/>
          <p:nvPr/>
        </p:nvGrpSpPr>
        <p:grpSpPr>
          <a:xfrm>
            <a:off x="5511180" y="2743475"/>
            <a:ext cx="441000" cy="173160"/>
            <a:chOff x="5496090" y="3811935"/>
            <a:chExt cx="44100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162A685-1A52-86BA-2AEF-43F3A299FBF6}"/>
                    </a:ext>
                  </a:extLst>
                </p14:cNvPr>
                <p14:cNvContentPartPr/>
                <p14:nvPr/>
              </p14:nvContentPartPr>
              <p14:xfrm>
                <a:off x="5496090" y="3811935"/>
                <a:ext cx="59760" cy="93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162A685-1A52-86BA-2AEF-43F3A299FB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91796" y="3807775"/>
                  <a:ext cx="68348" cy="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08C27C3-E1F3-19F5-F234-0B0EF74C0E52}"/>
                    </a:ext>
                  </a:extLst>
                </p14:cNvPr>
                <p14:cNvContentPartPr/>
                <p14:nvPr/>
              </p14:nvContentPartPr>
              <p14:xfrm>
                <a:off x="5503290" y="3864135"/>
                <a:ext cx="13320" cy="96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08C27C3-E1F3-19F5-F234-0B0EF74C0E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99084" y="3859831"/>
                  <a:ext cx="21733" cy="104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97D9AA9-E5CB-5308-F1DF-49C2975D1FD4}"/>
                    </a:ext>
                  </a:extLst>
                </p14:cNvPr>
                <p14:cNvContentPartPr/>
                <p14:nvPr/>
              </p14:nvContentPartPr>
              <p14:xfrm>
                <a:off x="5606250" y="3886095"/>
                <a:ext cx="54360" cy="86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97D9AA9-E5CB-5308-F1DF-49C2975D1F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01958" y="3881948"/>
                  <a:ext cx="62943" cy="16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2AAF27F1-0A42-12A1-C431-6CCB157CD4D2}"/>
                    </a:ext>
                  </a:extLst>
                </p14:cNvPr>
                <p14:cNvContentPartPr/>
                <p14:nvPr/>
              </p14:nvContentPartPr>
              <p14:xfrm>
                <a:off x="5607330" y="3917415"/>
                <a:ext cx="67680" cy="75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2AAF27F1-0A42-12A1-C431-6CCB157CD4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03033" y="3913291"/>
                  <a:ext cx="76274" cy="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AA59529A-9647-42CB-C5EC-C93E4B7F38EB}"/>
                    </a:ext>
                  </a:extLst>
                </p14:cNvPr>
                <p14:cNvContentPartPr/>
                <p14:nvPr/>
              </p14:nvContentPartPr>
              <p14:xfrm>
                <a:off x="5771130" y="3854055"/>
                <a:ext cx="18360" cy="81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AA59529A-9647-42CB-C5EC-C93E4B7F38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66893" y="3849754"/>
                  <a:ext cx="26834" cy="8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F175229-0F7D-EE4A-D836-23792DEE5E71}"/>
                    </a:ext>
                  </a:extLst>
                </p14:cNvPr>
                <p14:cNvContentPartPr/>
                <p14:nvPr/>
              </p14:nvContentPartPr>
              <p14:xfrm>
                <a:off x="5902530" y="3824895"/>
                <a:ext cx="34560" cy="1602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F175229-0F7D-EE4A-D836-23792DEE5E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98255" y="3820585"/>
                  <a:ext cx="43111" cy="1688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D7162153-956A-C622-773E-3CAA885DFD0F}"/>
                  </a:ext>
                </a:extLst>
              </p14:cNvPr>
              <p14:cNvContentPartPr/>
              <p14:nvPr/>
            </p14:nvContentPartPr>
            <p14:xfrm>
              <a:off x="6308055" y="4140667"/>
              <a:ext cx="326880" cy="52380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D7162153-956A-C622-773E-3CAA885DFD0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03740" y="4136350"/>
                <a:ext cx="335510" cy="532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6677E558-C026-72D0-BE5D-7A99967690E1}"/>
                  </a:ext>
                </a:extLst>
              </p14:cNvPr>
              <p14:cNvContentPartPr/>
              <p14:nvPr/>
            </p14:nvContentPartPr>
            <p14:xfrm>
              <a:off x="6264495" y="4903867"/>
              <a:ext cx="16920" cy="9360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6677E558-C026-72D0-BE5D-7A99967690E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60265" y="4899564"/>
                <a:ext cx="25380" cy="102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C29B8DE0-EC6C-4FFF-7D90-A2B1E5E70689}"/>
                  </a:ext>
                </a:extLst>
              </p14:cNvPr>
              <p14:cNvContentPartPr/>
              <p14:nvPr/>
            </p14:nvContentPartPr>
            <p14:xfrm>
              <a:off x="6273855" y="4905307"/>
              <a:ext cx="43200" cy="10836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C29B8DE0-EC6C-4FFF-7D90-A2B1E5E7068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69571" y="4901001"/>
                <a:ext cx="51769" cy="116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32666B3C-0282-2241-C728-E3ED71EE95C9}"/>
                  </a:ext>
                </a:extLst>
              </p14:cNvPr>
              <p14:cNvContentPartPr/>
              <p14:nvPr/>
            </p14:nvContentPartPr>
            <p14:xfrm>
              <a:off x="6352695" y="4912147"/>
              <a:ext cx="9720" cy="9180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32666B3C-0282-2241-C728-E3ED71EE95C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48529" y="4907844"/>
                <a:ext cx="18051" cy="100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91C0BA8A-8D7E-52F3-FD4E-F12A17501121}"/>
                  </a:ext>
                </a:extLst>
              </p14:cNvPr>
              <p14:cNvContentPartPr/>
              <p14:nvPr/>
            </p14:nvContentPartPr>
            <p14:xfrm>
              <a:off x="6384735" y="4928347"/>
              <a:ext cx="77760" cy="7704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91C0BA8A-8D7E-52F3-FD4E-F12A175011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80435" y="4924047"/>
                <a:ext cx="86360" cy="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E109448-6C51-7F5C-F899-5B698F33790D}"/>
                  </a:ext>
                </a:extLst>
              </p14:cNvPr>
              <p14:cNvContentPartPr/>
              <p14:nvPr/>
            </p14:nvContentPartPr>
            <p14:xfrm>
              <a:off x="6458535" y="4903867"/>
              <a:ext cx="15480" cy="10224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E109448-6C51-7F5C-F899-5B698F3379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54313" y="4899562"/>
                <a:ext cx="23924" cy="110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BF434035-534A-48E4-5537-7B2C0EB4D8D6}"/>
                  </a:ext>
                </a:extLst>
              </p14:cNvPr>
              <p14:cNvContentPartPr/>
              <p14:nvPr/>
            </p14:nvContentPartPr>
            <p14:xfrm>
              <a:off x="6512175" y="4872907"/>
              <a:ext cx="76680" cy="687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BF434035-534A-48E4-5537-7B2C0EB4D8D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07875" y="4868609"/>
                <a:ext cx="85280" cy="7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8543435E-516C-50E0-A6C9-F43DB4DF064D}"/>
                  </a:ext>
                </a:extLst>
              </p14:cNvPr>
              <p14:cNvContentPartPr/>
              <p14:nvPr/>
            </p14:nvContentPartPr>
            <p14:xfrm>
              <a:off x="6502455" y="4961467"/>
              <a:ext cx="75960" cy="6912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8543435E-516C-50E0-A6C9-F43DB4DF064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98155" y="4957169"/>
                <a:ext cx="84559" cy="7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54DD7211-CEC4-2048-BAA5-9ADA0799226B}"/>
                  </a:ext>
                </a:extLst>
              </p14:cNvPr>
              <p14:cNvContentPartPr/>
              <p14:nvPr/>
            </p14:nvContentPartPr>
            <p14:xfrm>
              <a:off x="6561135" y="4985947"/>
              <a:ext cx="54000" cy="2880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54DD7211-CEC4-2048-BAA5-9ADA079922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56844" y="4981680"/>
                <a:ext cx="62583" cy="37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A8685CC1-FD98-278B-2AAE-69CB350124AF}"/>
                  </a:ext>
                </a:extLst>
              </p14:cNvPr>
              <p14:cNvContentPartPr/>
              <p14:nvPr/>
            </p14:nvContentPartPr>
            <p14:xfrm>
              <a:off x="6642855" y="4898827"/>
              <a:ext cx="51120" cy="1080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A8685CC1-FD98-278B-2AAE-69CB350124A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38565" y="4894646"/>
                <a:ext cx="59700" cy="19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852E3A2D-E27E-BEFA-714D-E2AB35782FF8}"/>
                  </a:ext>
                </a:extLst>
              </p14:cNvPr>
              <p14:cNvContentPartPr/>
              <p14:nvPr/>
            </p14:nvContentPartPr>
            <p14:xfrm>
              <a:off x="6619095" y="4913587"/>
              <a:ext cx="84600" cy="4500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852E3A2D-E27E-BEFA-714D-E2AB35782FF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614793" y="4909301"/>
                <a:ext cx="93203" cy="53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78EC5261-4F0E-1DE7-7A12-0AE78E4345B2}"/>
                  </a:ext>
                </a:extLst>
              </p14:cNvPr>
              <p14:cNvContentPartPr/>
              <p14:nvPr/>
            </p14:nvContentPartPr>
            <p14:xfrm>
              <a:off x="6716295" y="4849867"/>
              <a:ext cx="18000" cy="16776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78EC5261-4F0E-1DE7-7A12-0AE78E4345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712060" y="4845556"/>
                <a:ext cx="26471" cy="176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93270A96-B2AF-8394-029A-1715F162D8E9}"/>
                  </a:ext>
                </a:extLst>
              </p14:cNvPr>
              <p14:cNvContentPartPr/>
              <p14:nvPr/>
            </p14:nvContentPartPr>
            <p14:xfrm>
              <a:off x="6731775" y="4914667"/>
              <a:ext cx="45360" cy="2196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93270A96-B2AF-8394-029A-1715F162D8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727489" y="4910417"/>
                <a:ext cx="53932" cy="30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7B8A9080-316D-B229-20F2-1D8DCDC77712}"/>
                  </a:ext>
                </a:extLst>
              </p14:cNvPr>
              <p14:cNvContentPartPr/>
              <p14:nvPr/>
            </p14:nvContentPartPr>
            <p14:xfrm>
              <a:off x="6832215" y="4892707"/>
              <a:ext cx="11160" cy="6084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7B8A9080-316D-B229-20F2-1D8DCDC7771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828030" y="4888412"/>
                <a:ext cx="19530" cy="69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9E97B39-F740-2781-75A9-AF61AD545075}"/>
                  </a:ext>
                </a:extLst>
              </p14:cNvPr>
              <p14:cNvContentPartPr/>
              <p14:nvPr/>
            </p14:nvContentPartPr>
            <p14:xfrm>
              <a:off x="6819255" y="4997827"/>
              <a:ext cx="15840" cy="360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9E97B39-F740-2781-75A9-AF61AD54507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15031" y="4993900"/>
                <a:ext cx="24288" cy="1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3039E942-E27B-6FE2-4F15-2749FFDE7AC2}"/>
                  </a:ext>
                </a:extLst>
              </p14:cNvPr>
              <p14:cNvContentPartPr/>
              <p14:nvPr/>
            </p14:nvContentPartPr>
            <p14:xfrm>
              <a:off x="6996735" y="4899187"/>
              <a:ext cx="47520" cy="11628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3039E942-E27B-6FE2-4F15-2749FFDE7AC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92447" y="4894880"/>
                <a:ext cx="56095" cy="124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CE523E88-FEB4-4289-A2D0-37B12FEB6941}"/>
                  </a:ext>
                </a:extLst>
              </p14:cNvPr>
              <p14:cNvContentPartPr/>
              <p14:nvPr/>
            </p14:nvContentPartPr>
            <p14:xfrm>
              <a:off x="7172775" y="4853827"/>
              <a:ext cx="11520" cy="4608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CE523E88-FEB4-4289-A2D0-37B12FEB69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68586" y="4849540"/>
                <a:ext cx="19898" cy="54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D7B57887-2FD6-678B-0BA0-28AF8281DE79}"/>
                  </a:ext>
                </a:extLst>
              </p14:cNvPr>
              <p14:cNvContentPartPr/>
              <p14:nvPr/>
            </p14:nvContentPartPr>
            <p14:xfrm>
              <a:off x="7143615" y="4893427"/>
              <a:ext cx="43920" cy="3816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D7B57887-2FD6-678B-0BA0-28AF8281DE7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39330" y="4889147"/>
                <a:ext cx="52490" cy="46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B84BC930-6FD2-95B1-E5C4-73AB9D34A1D6}"/>
                  </a:ext>
                </a:extLst>
              </p14:cNvPr>
              <p14:cNvContentPartPr/>
              <p14:nvPr/>
            </p14:nvContentPartPr>
            <p14:xfrm>
              <a:off x="7197255" y="4894867"/>
              <a:ext cx="43560" cy="2628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B84BC930-6FD2-95B1-E5C4-73AB9D34A1D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970" y="4890605"/>
                <a:ext cx="52129" cy="3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02701A4A-F347-BA8F-C9C4-7CCCF583BA45}"/>
                  </a:ext>
                </a:extLst>
              </p14:cNvPr>
              <p14:cNvContentPartPr/>
              <p14:nvPr/>
            </p14:nvContentPartPr>
            <p14:xfrm>
              <a:off x="7157655" y="4949947"/>
              <a:ext cx="118800" cy="7956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02701A4A-F347-BA8F-C9C4-7CCCF583BA4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53348" y="4945646"/>
                <a:ext cx="127414" cy="8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5" name="잉크 124">
                <a:extLst>
                  <a:ext uri="{FF2B5EF4-FFF2-40B4-BE49-F238E27FC236}">
                    <a16:creationId xmlns:a16="http://schemas.microsoft.com/office/drawing/2014/main" id="{BA49F4EB-D1E1-90FD-09CF-DFA208CD2E34}"/>
                  </a:ext>
                </a:extLst>
              </p14:cNvPr>
              <p14:cNvContentPartPr/>
              <p14:nvPr/>
            </p14:nvContentPartPr>
            <p14:xfrm>
              <a:off x="7282215" y="4892707"/>
              <a:ext cx="63000" cy="66960"/>
            </p14:xfrm>
          </p:contentPart>
        </mc:Choice>
        <mc:Fallback>
          <p:pic>
            <p:nvPicPr>
              <p:cNvPr id="125" name="잉크 124">
                <a:extLst>
                  <a:ext uri="{FF2B5EF4-FFF2-40B4-BE49-F238E27FC236}">
                    <a16:creationId xmlns:a16="http://schemas.microsoft.com/office/drawing/2014/main" id="{BA49F4EB-D1E1-90FD-09CF-DFA208CD2E3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77920" y="4888410"/>
                <a:ext cx="71591" cy="75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7F4837AE-B221-E686-956C-4018C9EC7F8D}"/>
                  </a:ext>
                </a:extLst>
              </p14:cNvPr>
              <p14:cNvContentPartPr/>
              <p14:nvPr/>
            </p14:nvContentPartPr>
            <p14:xfrm>
              <a:off x="7338375" y="4890547"/>
              <a:ext cx="47520" cy="1296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7F4837AE-B221-E686-956C-4018C9EC7F8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34087" y="4886344"/>
                <a:ext cx="56095" cy="21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A6501D14-2FE6-21DF-EF65-8BFF94250687}"/>
                  </a:ext>
                </a:extLst>
              </p14:cNvPr>
              <p14:cNvContentPartPr/>
              <p14:nvPr/>
            </p14:nvContentPartPr>
            <p14:xfrm>
              <a:off x="7341255" y="4872547"/>
              <a:ext cx="54360" cy="9504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A6501D14-2FE6-21DF-EF65-8BFF9425068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36963" y="4868243"/>
                <a:ext cx="62943" cy="103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AC6AA4B2-6F4A-D8AA-A6E6-10C04EAFF8FC}"/>
                  </a:ext>
                </a:extLst>
              </p14:cNvPr>
              <p14:cNvContentPartPr/>
              <p14:nvPr/>
            </p14:nvContentPartPr>
            <p14:xfrm>
              <a:off x="7328655" y="4996027"/>
              <a:ext cx="60480" cy="47520"/>
            </p14:xfrm>
          </p:contentPart>
        </mc:Choice>
        <mc:Fallback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AC6AA4B2-6F4A-D8AA-A6E6-10C04EAFF8F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24361" y="4991739"/>
                <a:ext cx="69069" cy="560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877FDE8-3AF1-0535-5C5E-3B00498D0EB9}"/>
              </a:ext>
            </a:extLst>
          </p:cNvPr>
          <p:cNvGrpSpPr/>
          <p:nvPr/>
        </p:nvGrpSpPr>
        <p:grpSpPr>
          <a:xfrm>
            <a:off x="9486510" y="1344225"/>
            <a:ext cx="359280" cy="148320"/>
            <a:chOff x="8924535" y="1372335"/>
            <a:chExt cx="3592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5C0C098-782E-6283-9D34-7F5FC4137527}"/>
                    </a:ext>
                  </a:extLst>
                </p14:cNvPr>
                <p14:cNvContentPartPr/>
                <p14:nvPr/>
              </p14:nvContentPartPr>
              <p14:xfrm>
                <a:off x="8924535" y="1374495"/>
                <a:ext cx="45360" cy="57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5C0C098-782E-6283-9D34-7F5FC41375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20215" y="1370175"/>
                  <a:ext cx="54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5B8740A-5BE3-3C9A-DFB4-6CCC38372146}"/>
                    </a:ext>
                  </a:extLst>
                </p14:cNvPr>
                <p14:cNvContentPartPr/>
                <p14:nvPr/>
              </p14:nvContentPartPr>
              <p14:xfrm>
                <a:off x="8929575" y="1440015"/>
                <a:ext cx="21600" cy="792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5B8740A-5BE3-3C9A-DFB4-6CCC3837214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25255" y="1435695"/>
                  <a:ext cx="30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FA596D4-55F5-354A-169D-46DF7C2386D3}"/>
                    </a:ext>
                  </a:extLst>
                </p14:cNvPr>
                <p14:cNvContentPartPr/>
                <p14:nvPr/>
              </p14:nvContentPartPr>
              <p14:xfrm>
                <a:off x="9004815" y="1439655"/>
                <a:ext cx="59400" cy="111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FA596D4-55F5-354A-169D-46DF7C2386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00495" y="1435335"/>
                  <a:ext cx="68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693199D7-F2E0-3C1F-3718-F7B797F1CE1D}"/>
                    </a:ext>
                  </a:extLst>
                </p14:cNvPr>
                <p14:cNvContentPartPr/>
                <p14:nvPr/>
              </p14:nvContentPartPr>
              <p14:xfrm>
                <a:off x="9008775" y="1481775"/>
                <a:ext cx="57600" cy="46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693199D7-F2E0-3C1F-3718-F7B797F1CE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04455" y="1477455"/>
                  <a:ext cx="662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FB132E5-EBC4-81D2-3D71-E7D62E8802D5}"/>
                    </a:ext>
                  </a:extLst>
                </p14:cNvPr>
                <p14:cNvContentPartPr/>
                <p14:nvPr/>
              </p14:nvContentPartPr>
              <p14:xfrm>
                <a:off x="9119655" y="1381335"/>
                <a:ext cx="52920" cy="1299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FB132E5-EBC4-81D2-3D71-E7D62E8802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5335" y="1377015"/>
                  <a:ext cx="61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F080456-A5E5-D56F-B6C2-6A46F28C7E2F}"/>
                    </a:ext>
                  </a:extLst>
                </p14:cNvPr>
                <p14:cNvContentPartPr/>
                <p14:nvPr/>
              </p14:nvContentPartPr>
              <p14:xfrm>
                <a:off x="9229455" y="1372335"/>
                <a:ext cx="54360" cy="1483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F080456-A5E5-D56F-B6C2-6A46F28C7E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25135" y="1368015"/>
                  <a:ext cx="630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EE8A1282-48AC-CC40-F403-88CF764E1D1D}"/>
                  </a:ext>
                </a:extLst>
              </p14:cNvPr>
              <p14:cNvContentPartPr/>
              <p14:nvPr/>
            </p14:nvContentPartPr>
            <p14:xfrm>
              <a:off x="6296895" y="5442855"/>
              <a:ext cx="385560" cy="54612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EE8A1282-48AC-CC40-F403-88CF764E1D1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92579" y="5438538"/>
                <a:ext cx="394192" cy="554754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41E821D-4BDE-E35A-88A0-89CCD9FF6C76}"/>
              </a:ext>
            </a:extLst>
          </p:cNvPr>
          <p:cNvGrpSpPr/>
          <p:nvPr/>
        </p:nvGrpSpPr>
        <p:grpSpPr>
          <a:xfrm>
            <a:off x="6306255" y="5780175"/>
            <a:ext cx="379800" cy="156600"/>
            <a:chOff x="6306255" y="5780175"/>
            <a:chExt cx="37980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166BBAA-CAE6-929D-96BA-9650659FAD95}"/>
                    </a:ext>
                  </a:extLst>
                </p14:cNvPr>
                <p14:cNvContentPartPr/>
                <p14:nvPr/>
              </p14:nvContentPartPr>
              <p14:xfrm>
                <a:off x="6306255" y="5780175"/>
                <a:ext cx="379800" cy="165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166BBAA-CAE6-929D-96BA-9650659FAD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01939" y="5775947"/>
                  <a:ext cx="388432" cy="25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9867ED91-13B4-DDAB-B1A0-074A114222D0}"/>
                    </a:ext>
                  </a:extLst>
                </p14:cNvPr>
                <p14:cNvContentPartPr/>
                <p14:nvPr/>
              </p14:nvContentPartPr>
              <p14:xfrm>
                <a:off x="6469695" y="5835255"/>
                <a:ext cx="46800" cy="1015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9867ED91-13B4-DDAB-B1A0-074A114222D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65408" y="5830950"/>
                  <a:ext cx="55374" cy="1101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20C01E2-861C-3F3F-CAC7-5A10488193F4}"/>
              </a:ext>
            </a:extLst>
          </p:cNvPr>
          <p:cNvGrpSpPr/>
          <p:nvPr/>
        </p:nvGrpSpPr>
        <p:grpSpPr>
          <a:xfrm>
            <a:off x="6215535" y="5346015"/>
            <a:ext cx="256680" cy="131760"/>
            <a:chOff x="6215535" y="5346015"/>
            <a:chExt cx="25668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0C65379-13D1-38F9-C6B1-D170CE42C9D1}"/>
                    </a:ext>
                  </a:extLst>
                </p14:cNvPr>
                <p14:cNvContentPartPr/>
                <p14:nvPr/>
              </p14:nvContentPartPr>
              <p14:xfrm>
                <a:off x="6215535" y="5346015"/>
                <a:ext cx="226440" cy="1317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0C65379-13D1-38F9-C6B1-D170CE42C9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11222" y="5341707"/>
                  <a:ext cx="235066" cy="140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0B994A3F-E73C-938F-6C24-868FBC0FD9A5}"/>
                    </a:ext>
                  </a:extLst>
                </p14:cNvPr>
                <p14:cNvContentPartPr/>
                <p14:nvPr/>
              </p14:nvContentPartPr>
              <p14:xfrm>
                <a:off x="6390855" y="5398935"/>
                <a:ext cx="81360" cy="619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0B994A3F-E73C-938F-6C24-868FBC0FD9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6554" y="5394640"/>
                  <a:ext cx="89962" cy="705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95E87EA0-05F1-F1CF-D5FA-043993B6BAA9}"/>
              </a:ext>
            </a:extLst>
          </p:cNvPr>
          <p:cNvGrpSpPr/>
          <p:nvPr/>
        </p:nvGrpSpPr>
        <p:grpSpPr>
          <a:xfrm>
            <a:off x="8018055" y="2327775"/>
            <a:ext cx="884520" cy="203400"/>
            <a:chOff x="8018055" y="2327775"/>
            <a:chExt cx="8845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CFD881D-80BA-66CD-47BA-C3FA8BECDB37}"/>
                    </a:ext>
                  </a:extLst>
                </p14:cNvPr>
                <p14:cNvContentPartPr/>
                <p14:nvPr/>
              </p14:nvContentPartPr>
              <p14:xfrm>
                <a:off x="8057655" y="2327775"/>
                <a:ext cx="3960" cy="507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CFD881D-80BA-66CD-47BA-C3FA8BECDB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53335" y="2323455"/>
                  <a:ext cx="12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5CF8DA2C-E1E5-B2E2-0CA8-6E8A83609F39}"/>
                    </a:ext>
                  </a:extLst>
                </p14:cNvPr>
                <p14:cNvContentPartPr/>
                <p14:nvPr/>
              </p14:nvContentPartPr>
              <p14:xfrm>
                <a:off x="8018055" y="2391495"/>
                <a:ext cx="64080" cy="147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5CF8DA2C-E1E5-B2E2-0CA8-6E8A83609F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13735" y="2387175"/>
                  <a:ext cx="72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F814892E-5C3C-AAA8-1A65-B56C3A989D39}"/>
                    </a:ext>
                  </a:extLst>
                </p14:cNvPr>
                <p14:cNvContentPartPr/>
                <p14:nvPr/>
              </p14:nvContentPartPr>
              <p14:xfrm>
                <a:off x="8044335" y="2410575"/>
                <a:ext cx="92880" cy="5472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F814892E-5C3C-AAA8-1A65-B56C3A989D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40015" y="2406255"/>
                  <a:ext cx="101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02C7AF73-F154-D16D-B4F8-F4B59C0687E2}"/>
                    </a:ext>
                  </a:extLst>
                </p14:cNvPr>
                <p14:cNvContentPartPr/>
                <p14:nvPr/>
              </p14:nvContentPartPr>
              <p14:xfrm>
                <a:off x="8138655" y="2372055"/>
                <a:ext cx="9720" cy="1004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02C7AF73-F154-D16D-B4F8-F4B59C0687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34335" y="2367735"/>
                  <a:ext cx="18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2C804FA-3E70-6660-5176-73198281EB8C}"/>
                    </a:ext>
                  </a:extLst>
                </p14:cNvPr>
                <p14:cNvContentPartPr/>
                <p14:nvPr/>
              </p14:nvContentPartPr>
              <p14:xfrm>
                <a:off x="8100495" y="2479695"/>
                <a:ext cx="60480" cy="252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2C804FA-3E70-6660-5176-73198281EB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96175" y="2475375"/>
                  <a:ext cx="69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AC39FD0-BA0F-19D4-45A9-D38BC01C9CFF}"/>
                    </a:ext>
                  </a:extLst>
                </p14:cNvPr>
                <p14:cNvContentPartPr/>
                <p14:nvPr/>
              </p14:nvContentPartPr>
              <p14:xfrm>
                <a:off x="8164215" y="2399775"/>
                <a:ext cx="57600" cy="842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AC39FD0-BA0F-19D4-45A9-D38BC01C9CF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59895" y="2395455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2780D5A3-DDC0-EDCE-2C9D-CE6BBF3EC3CB}"/>
                    </a:ext>
                  </a:extLst>
                </p14:cNvPr>
                <p14:cNvContentPartPr/>
                <p14:nvPr/>
              </p14:nvContentPartPr>
              <p14:xfrm>
                <a:off x="8238015" y="2401935"/>
                <a:ext cx="58680" cy="1209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2780D5A3-DDC0-EDCE-2C9D-CE6BBF3EC3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33695" y="2397615"/>
                  <a:ext cx="67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A9D44B4-1E2C-A579-167E-5C5B32E5E545}"/>
                    </a:ext>
                  </a:extLst>
                </p14:cNvPr>
                <p14:cNvContentPartPr/>
                <p14:nvPr/>
              </p14:nvContentPartPr>
              <p14:xfrm>
                <a:off x="8372655" y="2368455"/>
                <a:ext cx="42840" cy="1188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A9D44B4-1E2C-A579-167E-5C5B32E5E54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68335" y="2364135"/>
                  <a:ext cx="51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1AF8F963-A37C-3A6C-6AD2-FA87237D4856}"/>
                    </a:ext>
                  </a:extLst>
                </p14:cNvPr>
                <p14:cNvContentPartPr/>
                <p14:nvPr/>
              </p14:nvContentPartPr>
              <p14:xfrm>
                <a:off x="8382015" y="2404815"/>
                <a:ext cx="41760" cy="864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1AF8F963-A37C-3A6C-6AD2-FA87237D48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77695" y="2400495"/>
                  <a:ext cx="504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0A021B59-E247-D429-F349-997B645C6BFD}"/>
                    </a:ext>
                  </a:extLst>
                </p14:cNvPr>
                <p14:cNvContentPartPr/>
                <p14:nvPr/>
              </p14:nvContentPartPr>
              <p14:xfrm>
                <a:off x="8362575" y="2382855"/>
                <a:ext cx="77400" cy="640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0A021B59-E247-D429-F349-997B645C6BF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58255" y="2378535"/>
                  <a:ext cx="86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9DBF061C-CCDB-1D9D-959A-1B7924EB72B1}"/>
                    </a:ext>
                  </a:extLst>
                </p14:cNvPr>
                <p14:cNvContentPartPr/>
                <p14:nvPr/>
              </p14:nvContentPartPr>
              <p14:xfrm>
                <a:off x="8450055" y="2339295"/>
                <a:ext cx="42840" cy="10944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9DBF061C-CCDB-1D9D-959A-1B7924EB72B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45735" y="2334975"/>
                  <a:ext cx="51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5C551039-31E6-8493-ECBC-D486A8348102}"/>
                    </a:ext>
                  </a:extLst>
                </p14:cNvPr>
                <p14:cNvContentPartPr/>
                <p14:nvPr/>
              </p14:nvContentPartPr>
              <p14:xfrm>
                <a:off x="8427735" y="2464575"/>
                <a:ext cx="47520" cy="666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5C551039-31E6-8493-ECBC-D486A83481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3415" y="2460255"/>
                  <a:ext cx="56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8FFF6036-4028-0E5C-E740-6AA8514D6281}"/>
                    </a:ext>
                  </a:extLst>
                </p14:cNvPr>
                <p14:cNvContentPartPr/>
                <p14:nvPr/>
              </p14:nvContentPartPr>
              <p14:xfrm>
                <a:off x="8603775" y="2360175"/>
                <a:ext cx="7920" cy="14040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8FFF6036-4028-0E5C-E740-6AA8514D62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9455" y="2355855"/>
                  <a:ext cx="16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046073AE-0F38-3F06-59A2-D8E20E00F1DB}"/>
                    </a:ext>
                  </a:extLst>
                </p14:cNvPr>
                <p14:cNvContentPartPr/>
                <p14:nvPr/>
              </p14:nvContentPartPr>
              <p14:xfrm>
                <a:off x="8601615" y="2374575"/>
                <a:ext cx="48600" cy="716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046073AE-0F38-3F06-59A2-D8E20E00F1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97295" y="2370255"/>
                  <a:ext cx="57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F538578D-AE05-CDAB-4553-0E866FB24257}"/>
                    </a:ext>
                  </a:extLst>
                </p14:cNvPr>
                <p14:cNvContentPartPr/>
                <p14:nvPr/>
              </p14:nvContentPartPr>
              <p14:xfrm>
                <a:off x="8670375" y="2381055"/>
                <a:ext cx="66600" cy="8964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F538578D-AE05-CDAB-4553-0E866FB2425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66055" y="2376735"/>
                  <a:ext cx="75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11E0B3E-2A02-7BA4-D203-C3E24F47638A}"/>
                    </a:ext>
                  </a:extLst>
                </p14:cNvPr>
                <p14:cNvContentPartPr/>
                <p14:nvPr/>
              </p14:nvContentPartPr>
              <p14:xfrm>
                <a:off x="8760375" y="2402655"/>
                <a:ext cx="53280" cy="6588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11E0B3E-2A02-7BA4-D203-C3E24F47638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56055" y="2398335"/>
                  <a:ext cx="61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A77FED23-E212-E841-F969-FF6C860E63DB}"/>
                    </a:ext>
                  </a:extLst>
                </p14:cNvPr>
                <p14:cNvContentPartPr/>
                <p14:nvPr/>
              </p14:nvContentPartPr>
              <p14:xfrm>
                <a:off x="8843895" y="2357295"/>
                <a:ext cx="58680" cy="1396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A77FED23-E212-E841-F969-FF6C860E63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39575" y="2352975"/>
                  <a:ext cx="673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7E25597D-0880-EA1F-6684-2A6ED3E1A4BA}"/>
              </a:ext>
            </a:extLst>
          </p:cNvPr>
          <p:cNvGrpSpPr/>
          <p:nvPr/>
        </p:nvGrpSpPr>
        <p:grpSpPr>
          <a:xfrm>
            <a:off x="6314895" y="6078255"/>
            <a:ext cx="879840" cy="168480"/>
            <a:chOff x="6314895" y="6078255"/>
            <a:chExt cx="8798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E0C87D10-D1B0-E7B1-E5D5-999600CA8F3B}"/>
                    </a:ext>
                  </a:extLst>
                </p14:cNvPr>
                <p14:cNvContentPartPr/>
                <p14:nvPr/>
              </p14:nvContentPartPr>
              <p14:xfrm>
                <a:off x="6366735" y="6078255"/>
                <a:ext cx="12960" cy="543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E0C87D10-D1B0-E7B1-E5D5-999600CA8F3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62415" y="6073935"/>
                  <a:ext cx="21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6A6BFB0A-0F96-2B2A-D657-F21BBF74C6B8}"/>
                    </a:ext>
                  </a:extLst>
                </p14:cNvPr>
                <p14:cNvContentPartPr/>
                <p14:nvPr/>
              </p14:nvContentPartPr>
              <p14:xfrm>
                <a:off x="6314895" y="6121455"/>
                <a:ext cx="129960" cy="7344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6A6BFB0A-0F96-2B2A-D657-F21BBF74C6B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10575" y="6117135"/>
                  <a:ext cx="138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3010BF97-F0E4-EF35-C41D-DDC308376704}"/>
                    </a:ext>
                  </a:extLst>
                </p14:cNvPr>
                <p14:cNvContentPartPr/>
                <p14:nvPr/>
              </p14:nvContentPartPr>
              <p14:xfrm>
                <a:off x="6387255" y="6152775"/>
                <a:ext cx="55440" cy="241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3010BF97-F0E4-EF35-C41D-DDC3083767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82935" y="6148455"/>
                  <a:ext cx="64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4AFFBC3F-827B-5EE7-ED4A-7683763E0DC1}"/>
                    </a:ext>
                  </a:extLst>
                </p14:cNvPr>
                <p14:cNvContentPartPr/>
                <p14:nvPr/>
              </p14:nvContentPartPr>
              <p14:xfrm>
                <a:off x="6400575" y="6115335"/>
                <a:ext cx="63000" cy="13140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4AFFBC3F-827B-5EE7-ED4A-7683763E0D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96255" y="6111015"/>
                  <a:ext cx="71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0F2281C0-C284-EFA9-F95C-04A81D6B822D}"/>
                    </a:ext>
                  </a:extLst>
                </p14:cNvPr>
                <p14:cNvContentPartPr/>
                <p14:nvPr/>
              </p14:nvContentPartPr>
              <p14:xfrm>
                <a:off x="6466095" y="6136215"/>
                <a:ext cx="57600" cy="7488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0F2281C0-C284-EFA9-F95C-04A81D6B82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61775" y="6131895"/>
                  <a:ext cx="6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BFDE1D2-8E44-7397-E893-9975E8FE2A09}"/>
                    </a:ext>
                  </a:extLst>
                </p14:cNvPr>
                <p14:cNvContentPartPr/>
                <p14:nvPr/>
              </p14:nvContentPartPr>
              <p14:xfrm>
                <a:off x="6541335" y="6124695"/>
                <a:ext cx="41760" cy="910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BFDE1D2-8E44-7397-E893-9975E8FE2A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37015" y="6120375"/>
                  <a:ext cx="50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1C312AFF-E57C-593A-34A1-345813EC1D7F}"/>
                    </a:ext>
                  </a:extLst>
                </p14:cNvPr>
                <p14:cNvContentPartPr/>
                <p14:nvPr/>
              </p14:nvContentPartPr>
              <p14:xfrm>
                <a:off x="6654375" y="6115335"/>
                <a:ext cx="60840" cy="360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1C312AFF-E57C-593A-34A1-345813EC1D7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50055" y="6111015"/>
                  <a:ext cx="6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DD2389EE-AC58-BBD2-78F6-A03812E2FA4F}"/>
                    </a:ext>
                  </a:extLst>
                </p14:cNvPr>
                <p14:cNvContentPartPr/>
                <p14:nvPr/>
              </p14:nvContentPartPr>
              <p14:xfrm>
                <a:off x="6652935" y="6123615"/>
                <a:ext cx="79560" cy="565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DD2389EE-AC58-BBD2-78F6-A03812E2FA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48615" y="6119295"/>
                  <a:ext cx="88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AAC18400-313B-DF71-89FE-626A9F6CF235}"/>
                    </a:ext>
                  </a:extLst>
                </p14:cNvPr>
                <p14:cNvContentPartPr/>
                <p14:nvPr/>
              </p14:nvContentPartPr>
              <p14:xfrm>
                <a:off x="6747975" y="6102015"/>
                <a:ext cx="41760" cy="644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AAC18400-313B-DF71-89FE-626A9F6CF23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43655" y="6097695"/>
                  <a:ext cx="50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CB2F72D-5845-D156-89E5-5C406724FE22}"/>
                    </a:ext>
                  </a:extLst>
                </p14:cNvPr>
                <p14:cNvContentPartPr/>
                <p14:nvPr/>
              </p14:nvContentPartPr>
              <p14:xfrm>
                <a:off x="6704775" y="6173655"/>
                <a:ext cx="55800" cy="730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CB2F72D-5845-D156-89E5-5C406724FE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00455" y="6169335"/>
                  <a:ext cx="64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FF67EACB-C575-DC53-09E5-9E419B1E38C3}"/>
                    </a:ext>
                  </a:extLst>
                </p14:cNvPr>
                <p14:cNvContentPartPr/>
                <p14:nvPr/>
              </p14:nvContentPartPr>
              <p14:xfrm>
                <a:off x="6888375" y="6121455"/>
                <a:ext cx="5400" cy="1108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FF67EACB-C575-DC53-09E5-9E419B1E38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84055" y="6117135"/>
                  <a:ext cx="14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54B6159B-D3A6-DA32-0DBE-2348942C62EC}"/>
                    </a:ext>
                  </a:extLst>
                </p14:cNvPr>
                <p14:cNvContentPartPr/>
                <p14:nvPr/>
              </p14:nvContentPartPr>
              <p14:xfrm>
                <a:off x="6879735" y="6114975"/>
                <a:ext cx="67680" cy="5544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54B6159B-D3A6-DA32-0DBE-2348942C62E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75415" y="6110655"/>
                  <a:ext cx="76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0E89724A-AD93-50C7-41AD-AFE7612503FC}"/>
                    </a:ext>
                  </a:extLst>
                </p14:cNvPr>
                <p14:cNvContentPartPr/>
                <p14:nvPr/>
              </p14:nvContentPartPr>
              <p14:xfrm>
                <a:off x="6963255" y="6125415"/>
                <a:ext cx="80280" cy="6624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0E89724A-AD93-50C7-41AD-AFE7612503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58935" y="6121095"/>
                  <a:ext cx="88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49218B9F-2DE0-CB28-8246-624ECC4F1F59}"/>
                    </a:ext>
                  </a:extLst>
                </p14:cNvPr>
                <p14:cNvContentPartPr/>
                <p14:nvPr/>
              </p14:nvContentPartPr>
              <p14:xfrm>
                <a:off x="7061175" y="6116775"/>
                <a:ext cx="51480" cy="576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49218B9F-2DE0-CB28-8246-624ECC4F1F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56855" y="6112455"/>
                  <a:ext cx="60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30F9553-C403-2F9E-E2D6-7DA7D7F93FE4}"/>
                    </a:ext>
                  </a:extLst>
                </p14:cNvPr>
                <p14:cNvContentPartPr/>
                <p14:nvPr/>
              </p14:nvContentPartPr>
              <p14:xfrm>
                <a:off x="7142535" y="6090495"/>
                <a:ext cx="52200" cy="1018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30F9553-C403-2F9E-E2D6-7DA7D7F93FE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38215" y="6086175"/>
                  <a:ext cx="60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5CDC9D-A94D-62DB-EA62-B7B4E9B13145}"/>
              </a:ext>
            </a:extLst>
          </p:cNvPr>
          <p:cNvGrpSpPr/>
          <p:nvPr/>
        </p:nvGrpSpPr>
        <p:grpSpPr>
          <a:xfrm>
            <a:off x="6328935" y="3368535"/>
            <a:ext cx="326520" cy="146880"/>
            <a:chOff x="6328935" y="3368535"/>
            <a:chExt cx="32652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D8A5595D-CF02-3EA0-1C65-97A4D2735C4A}"/>
                    </a:ext>
                  </a:extLst>
                </p14:cNvPr>
                <p14:cNvContentPartPr/>
                <p14:nvPr/>
              </p14:nvContentPartPr>
              <p14:xfrm>
                <a:off x="6328935" y="3368535"/>
                <a:ext cx="326520" cy="126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D8A5595D-CF02-3EA0-1C65-97A4D2735C4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24615" y="3364215"/>
                  <a:ext cx="335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AF265E16-CE7B-E7A1-193F-D595E77AD6AC}"/>
                    </a:ext>
                  </a:extLst>
                </p14:cNvPr>
                <p14:cNvContentPartPr/>
                <p14:nvPr/>
              </p14:nvContentPartPr>
              <p14:xfrm>
                <a:off x="6455655" y="3409215"/>
                <a:ext cx="60120" cy="10620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AF265E16-CE7B-E7A1-193F-D595E77AD6A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51335" y="3404895"/>
                  <a:ext cx="68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729F6CD-51D7-D92E-3CD0-8F12894221C0}"/>
              </a:ext>
            </a:extLst>
          </p:cNvPr>
          <p:cNvGrpSpPr/>
          <p:nvPr/>
        </p:nvGrpSpPr>
        <p:grpSpPr>
          <a:xfrm>
            <a:off x="10171575" y="1393215"/>
            <a:ext cx="468000" cy="605160"/>
            <a:chOff x="10171575" y="1393215"/>
            <a:chExt cx="46800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74D89F4A-CCAC-C475-2050-E112F58F7FF2}"/>
                    </a:ext>
                  </a:extLst>
                </p14:cNvPr>
                <p14:cNvContentPartPr/>
                <p14:nvPr/>
              </p14:nvContentPartPr>
              <p14:xfrm>
                <a:off x="10171575" y="1393215"/>
                <a:ext cx="468000" cy="60516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74D89F4A-CCAC-C475-2050-E112F58F7FF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67255" y="1388895"/>
                  <a:ext cx="47664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9DB8A774-2E72-B572-7134-FB81EF6D1C5B}"/>
                    </a:ext>
                  </a:extLst>
                </p14:cNvPr>
                <p14:cNvContentPartPr/>
                <p14:nvPr/>
              </p14:nvContentPartPr>
              <p14:xfrm>
                <a:off x="10199295" y="1799655"/>
                <a:ext cx="404640" cy="183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9DB8A774-2E72-B572-7134-FB81EF6D1C5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94975" y="1795335"/>
                  <a:ext cx="413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AEDD04A1-C3B3-F9E6-C59E-359D49A1E33D}"/>
                    </a:ext>
                  </a:extLst>
                </p14:cNvPr>
                <p14:cNvContentPartPr/>
                <p14:nvPr/>
              </p14:nvContentPartPr>
              <p14:xfrm>
                <a:off x="10379295" y="1850415"/>
                <a:ext cx="52560" cy="11160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AEDD04A1-C3B3-F9E6-C59E-359D49A1E33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74975" y="1846095"/>
                  <a:ext cx="612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C2A992CB-9157-7868-E5BE-B7CA73CBF4FD}"/>
                  </a:ext>
                </a:extLst>
              </p14:cNvPr>
              <p14:cNvContentPartPr/>
              <p14:nvPr/>
            </p14:nvContentPartPr>
            <p14:xfrm>
              <a:off x="10150065" y="2240100"/>
              <a:ext cx="53640" cy="162720"/>
            </p14:xfrm>
          </p:contentPart>
        </mc:Choice>
        <mc:Fallback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C2A992CB-9157-7868-E5BE-B7CA73CBF4F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145745" y="2235780"/>
                <a:ext cx="62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447B657A-20EE-9541-87BC-249603936428}"/>
                  </a:ext>
                </a:extLst>
              </p14:cNvPr>
              <p14:cNvContentPartPr/>
              <p14:nvPr/>
            </p14:nvContentPartPr>
            <p14:xfrm>
              <a:off x="10374705" y="2263860"/>
              <a:ext cx="69120" cy="117360"/>
            </p14:xfrm>
          </p:contentPart>
        </mc:Choice>
        <mc:Fallback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447B657A-20EE-9541-87BC-24960393642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370385" y="2259540"/>
                <a:ext cx="7776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1C08CFA-5C46-9B6D-6092-A04A582D44FF}"/>
              </a:ext>
            </a:extLst>
          </p:cNvPr>
          <p:cNvGrpSpPr/>
          <p:nvPr/>
        </p:nvGrpSpPr>
        <p:grpSpPr>
          <a:xfrm>
            <a:off x="10600785" y="2213460"/>
            <a:ext cx="84960" cy="158400"/>
            <a:chOff x="10600785" y="2213460"/>
            <a:chExt cx="8496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7C7C9472-5EC1-DDBB-8077-14483CD2EED9}"/>
                    </a:ext>
                  </a:extLst>
                </p14:cNvPr>
                <p14:cNvContentPartPr/>
                <p14:nvPr/>
              </p14:nvContentPartPr>
              <p14:xfrm>
                <a:off x="10600785" y="2213460"/>
                <a:ext cx="63720" cy="15840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7C7C9472-5EC1-DDBB-8077-14483CD2EED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96465" y="2209140"/>
                  <a:ext cx="72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B1D075B1-B41F-000A-6201-807D46C4333A}"/>
                    </a:ext>
                  </a:extLst>
                </p14:cNvPr>
                <p14:cNvContentPartPr/>
                <p14:nvPr/>
              </p14:nvContentPartPr>
              <p14:xfrm>
                <a:off x="10602945" y="2258820"/>
                <a:ext cx="82800" cy="1044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B1D075B1-B41F-000A-6201-807D46C433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98625" y="2254500"/>
                  <a:ext cx="91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633CD95E-B044-303B-7160-D4D0FFA3CE1E}"/>
              </a:ext>
            </a:extLst>
          </p:cNvPr>
          <p:cNvGrpSpPr/>
          <p:nvPr/>
        </p:nvGrpSpPr>
        <p:grpSpPr>
          <a:xfrm>
            <a:off x="11145465" y="2175300"/>
            <a:ext cx="389520" cy="210960"/>
            <a:chOff x="11145465" y="2175300"/>
            <a:chExt cx="3895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F6DA4042-F5D9-6BEB-A0DE-6E0187CA78D9}"/>
                    </a:ext>
                  </a:extLst>
                </p14:cNvPr>
                <p14:cNvContentPartPr/>
                <p14:nvPr/>
              </p14:nvContentPartPr>
              <p14:xfrm>
                <a:off x="11145465" y="2252340"/>
                <a:ext cx="84600" cy="7632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F6DA4042-F5D9-6BEB-A0DE-6E0187CA78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41145" y="2248020"/>
                  <a:ext cx="93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A8746269-2158-3059-860C-7F981E8E90AB}"/>
                    </a:ext>
                  </a:extLst>
                </p14:cNvPr>
                <p14:cNvContentPartPr/>
                <p14:nvPr/>
              </p14:nvContentPartPr>
              <p14:xfrm>
                <a:off x="11332665" y="2175300"/>
                <a:ext cx="9000" cy="529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A8746269-2158-3059-860C-7F981E8E90A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8345" y="2170980"/>
                  <a:ext cx="17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ACE5529A-9C97-1868-7C93-4731D02BBC02}"/>
                    </a:ext>
                  </a:extLst>
                </p14:cNvPr>
                <p14:cNvContentPartPr/>
                <p14:nvPr/>
              </p14:nvContentPartPr>
              <p14:xfrm>
                <a:off x="11296305" y="2228940"/>
                <a:ext cx="56520" cy="4212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ACE5529A-9C97-1868-7C93-4731D02BBC0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291985" y="2224620"/>
                  <a:ext cx="65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A522A20D-90FB-304F-89A3-43D216DE943E}"/>
                    </a:ext>
                  </a:extLst>
                </p14:cNvPr>
                <p14:cNvContentPartPr/>
                <p14:nvPr/>
              </p14:nvContentPartPr>
              <p14:xfrm>
                <a:off x="11349585" y="2245500"/>
                <a:ext cx="36720" cy="2052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A522A20D-90FB-304F-89A3-43D216DE94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45265" y="2241180"/>
                  <a:ext cx="45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A6E63D4-8058-E5D8-2E0A-7E130F047A37}"/>
                    </a:ext>
                  </a:extLst>
                </p14:cNvPr>
                <p14:cNvContentPartPr/>
                <p14:nvPr/>
              </p14:nvContentPartPr>
              <p14:xfrm>
                <a:off x="11298105" y="2288340"/>
                <a:ext cx="115560" cy="9252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A6E63D4-8058-E5D8-2E0A-7E130F047A3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93425" y="2284020"/>
                  <a:ext cx="12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93F5D7D4-B2F9-D97D-73C9-7D8A213FE82E}"/>
                    </a:ext>
                  </a:extLst>
                </p14:cNvPr>
                <p14:cNvContentPartPr/>
                <p14:nvPr/>
              </p14:nvContentPartPr>
              <p14:xfrm>
                <a:off x="11411865" y="2230740"/>
                <a:ext cx="60480" cy="734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93F5D7D4-B2F9-D97D-73C9-7D8A213FE82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07545" y="2226420"/>
                  <a:ext cx="69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602E7941-2164-B219-5B73-205E9C578ADD}"/>
                    </a:ext>
                  </a:extLst>
                </p14:cNvPr>
                <p14:cNvContentPartPr/>
                <p14:nvPr/>
              </p14:nvContentPartPr>
              <p14:xfrm>
                <a:off x="11459745" y="2237220"/>
                <a:ext cx="61560" cy="108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602E7941-2164-B219-5B73-205E9C578A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55425" y="2232900"/>
                  <a:ext cx="70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B4BBEC63-85EA-0C48-F901-4083540B300B}"/>
                    </a:ext>
                  </a:extLst>
                </p14:cNvPr>
                <p14:cNvContentPartPr/>
                <p14:nvPr/>
              </p14:nvContentPartPr>
              <p14:xfrm>
                <a:off x="11481705" y="2218500"/>
                <a:ext cx="53280" cy="8280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B4BBEC63-85EA-0C48-F901-4083540B30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77385" y="2214180"/>
                  <a:ext cx="61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E6F0306-BE3C-CA52-720C-0EAE2A1B009D}"/>
                    </a:ext>
                  </a:extLst>
                </p14:cNvPr>
                <p14:cNvContentPartPr/>
                <p14:nvPr/>
              </p14:nvContentPartPr>
              <p14:xfrm>
                <a:off x="11479185" y="2318940"/>
                <a:ext cx="54360" cy="673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E6F0306-BE3C-CA52-720C-0EAE2A1B009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74865" y="2314620"/>
                  <a:ext cx="63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9ABA4211-E810-2C31-7FBC-EE7A85A688A5}"/>
              </a:ext>
            </a:extLst>
          </p:cNvPr>
          <p:cNvGrpSpPr/>
          <p:nvPr/>
        </p:nvGrpSpPr>
        <p:grpSpPr>
          <a:xfrm>
            <a:off x="10204785" y="2666700"/>
            <a:ext cx="524160" cy="723240"/>
            <a:chOff x="10204785" y="2666700"/>
            <a:chExt cx="52416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6E306B07-AA5E-EB87-8DF0-7925243007B9}"/>
                    </a:ext>
                  </a:extLst>
                </p14:cNvPr>
                <p14:cNvContentPartPr/>
                <p14:nvPr/>
              </p14:nvContentPartPr>
              <p14:xfrm>
                <a:off x="10204785" y="2666700"/>
                <a:ext cx="524160" cy="72324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6E306B07-AA5E-EB87-8DF0-7925243007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00465" y="2662380"/>
                  <a:ext cx="5328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AEF68CC7-EF1B-ECE9-8C81-428B37659FEE}"/>
                    </a:ext>
                  </a:extLst>
                </p14:cNvPr>
                <p14:cNvContentPartPr/>
                <p14:nvPr/>
              </p14:nvContentPartPr>
              <p14:xfrm>
                <a:off x="10224945" y="3166380"/>
                <a:ext cx="451440" cy="237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AEF68CC7-EF1B-ECE9-8C81-428B37659FE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220625" y="3162060"/>
                  <a:ext cx="460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36E25A64-2198-F2DD-E969-722DC47611C0}"/>
                    </a:ext>
                  </a:extLst>
                </p14:cNvPr>
                <p14:cNvContentPartPr/>
                <p14:nvPr/>
              </p14:nvContentPartPr>
              <p14:xfrm>
                <a:off x="10460385" y="3226860"/>
                <a:ext cx="51840" cy="12096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36E25A64-2198-F2DD-E969-722DC47611C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56065" y="3222540"/>
                  <a:ext cx="60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719380BC-9D6C-0883-C650-DD8C8BFAFF9A}"/>
                    </a:ext>
                  </a:extLst>
                </p14:cNvPr>
                <p14:cNvContentPartPr/>
                <p14:nvPr/>
              </p14:nvContentPartPr>
              <p14:xfrm>
                <a:off x="10232865" y="2965140"/>
                <a:ext cx="466920" cy="1260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719380BC-9D6C-0883-C650-DD8C8BFAFF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28545" y="2960820"/>
                  <a:ext cx="47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CA202927-7072-8C26-7E6A-D6156EB8470A}"/>
                    </a:ext>
                  </a:extLst>
                </p14:cNvPr>
                <p14:cNvContentPartPr/>
                <p14:nvPr/>
              </p14:nvContentPartPr>
              <p14:xfrm>
                <a:off x="10461465" y="3018780"/>
                <a:ext cx="61200" cy="1040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CA202927-7072-8C26-7E6A-D6156EB8470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57145" y="3014460"/>
                  <a:ext cx="69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DBF72818-25B1-5165-A56A-A4B461C0C433}"/>
                    </a:ext>
                  </a:extLst>
                </p14:cNvPr>
                <p14:cNvContentPartPr/>
                <p14:nvPr/>
              </p14:nvContentPartPr>
              <p14:xfrm>
                <a:off x="10463265" y="3022020"/>
                <a:ext cx="73440" cy="1800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DBF72818-25B1-5165-A56A-A4B461C0C4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58945" y="3017700"/>
                  <a:ext cx="820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DF15D2B-A815-8803-9DF2-CFFDD64F26B9}"/>
              </a:ext>
            </a:extLst>
          </p:cNvPr>
          <p:cNvGrpSpPr/>
          <p:nvPr/>
        </p:nvGrpSpPr>
        <p:grpSpPr>
          <a:xfrm>
            <a:off x="10113345" y="2640780"/>
            <a:ext cx="201600" cy="104400"/>
            <a:chOff x="10113345" y="2640780"/>
            <a:chExt cx="20160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0FABA7FB-AB2B-FD7C-E7C0-662D835BDFA1}"/>
                    </a:ext>
                  </a:extLst>
                </p14:cNvPr>
                <p14:cNvContentPartPr/>
                <p14:nvPr/>
              </p14:nvContentPartPr>
              <p14:xfrm>
                <a:off x="10113345" y="2640780"/>
                <a:ext cx="172440" cy="9468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0FABA7FB-AB2B-FD7C-E7C0-662D835BDFA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09025" y="2636460"/>
                  <a:ext cx="181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6735F0-F171-775C-450E-FF811D2222AF}"/>
                    </a:ext>
                  </a:extLst>
                </p14:cNvPr>
                <p14:cNvContentPartPr/>
                <p14:nvPr/>
              </p14:nvContentPartPr>
              <p14:xfrm>
                <a:off x="10237185" y="2681100"/>
                <a:ext cx="77760" cy="6408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6735F0-F171-775C-450E-FF811D2222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32865" y="2676780"/>
                  <a:ext cx="864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ECC8C1C-8407-DC4E-7047-F033363F11B6}"/>
              </a:ext>
            </a:extLst>
          </p:cNvPr>
          <p:cNvGrpSpPr/>
          <p:nvPr/>
        </p:nvGrpSpPr>
        <p:grpSpPr>
          <a:xfrm>
            <a:off x="10223865" y="3540060"/>
            <a:ext cx="474480" cy="144720"/>
            <a:chOff x="10223865" y="3540060"/>
            <a:chExt cx="47448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E8E94E07-82BB-8FC7-299F-03C058038ECD}"/>
                    </a:ext>
                  </a:extLst>
                </p14:cNvPr>
                <p14:cNvContentPartPr/>
                <p14:nvPr/>
              </p14:nvContentPartPr>
              <p14:xfrm>
                <a:off x="10273185" y="3540060"/>
                <a:ext cx="2880" cy="4428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E8E94E07-82BB-8FC7-299F-03C058038EC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268865" y="3535740"/>
                  <a:ext cx="11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4ED33BD2-75E3-E6D4-67D7-4D5EB0A1C3F5}"/>
                    </a:ext>
                  </a:extLst>
                </p14:cNvPr>
                <p14:cNvContentPartPr/>
                <p14:nvPr/>
              </p14:nvContentPartPr>
              <p14:xfrm>
                <a:off x="10223865" y="3590100"/>
                <a:ext cx="129240" cy="655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4ED33BD2-75E3-E6D4-67D7-4D5EB0A1C3F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19545" y="3585780"/>
                  <a:ext cx="137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859877B-F6AA-C4C2-20E9-155073DB14DE}"/>
                    </a:ext>
                  </a:extLst>
                </p14:cNvPr>
                <p14:cNvContentPartPr/>
                <p14:nvPr/>
              </p14:nvContentPartPr>
              <p14:xfrm>
                <a:off x="10307385" y="3610260"/>
                <a:ext cx="50400" cy="2772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859877B-F6AA-C4C2-20E9-155073DB14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03065" y="3605940"/>
                  <a:ext cx="59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BA905849-4084-B316-1C64-7BA52720C369}"/>
                    </a:ext>
                  </a:extLst>
                </p14:cNvPr>
                <p14:cNvContentPartPr/>
                <p14:nvPr/>
              </p14:nvContentPartPr>
              <p14:xfrm>
                <a:off x="10327185" y="3577500"/>
                <a:ext cx="86760" cy="9720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BA905849-4084-B316-1C64-7BA52720C36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22865" y="3573180"/>
                  <a:ext cx="95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25EED5E8-9642-00E8-F18C-AA16A3F62982}"/>
                    </a:ext>
                  </a:extLst>
                </p14:cNvPr>
                <p14:cNvContentPartPr/>
                <p14:nvPr/>
              </p14:nvContentPartPr>
              <p14:xfrm>
                <a:off x="10405305" y="3614940"/>
                <a:ext cx="22320" cy="187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25EED5E8-9642-00E8-F18C-AA16A3F6298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00985" y="3610620"/>
                  <a:ext cx="3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16B9AEDA-B5BD-16B2-F345-B8C396442F15}"/>
                    </a:ext>
                  </a:extLst>
                </p14:cNvPr>
                <p14:cNvContentPartPr/>
                <p14:nvPr/>
              </p14:nvContentPartPr>
              <p14:xfrm>
                <a:off x="10438785" y="3558780"/>
                <a:ext cx="39240" cy="9360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16B9AEDA-B5BD-16B2-F345-B8C396442F1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4465" y="3554460"/>
                  <a:ext cx="47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58890621-6E6B-AB13-1E50-07968E758EC5}"/>
                    </a:ext>
                  </a:extLst>
                </p14:cNvPr>
                <p14:cNvContentPartPr/>
                <p14:nvPr/>
              </p14:nvContentPartPr>
              <p14:xfrm>
                <a:off x="10554345" y="3542220"/>
                <a:ext cx="73440" cy="3564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58890621-6E6B-AB13-1E50-07968E758EC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50025" y="3537900"/>
                  <a:ext cx="82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74AC5DA8-B259-6CED-7BB1-D8BACC1DA555}"/>
                    </a:ext>
                  </a:extLst>
                </p14:cNvPr>
                <p14:cNvContentPartPr/>
                <p14:nvPr/>
              </p14:nvContentPartPr>
              <p14:xfrm>
                <a:off x="10581345" y="3541140"/>
                <a:ext cx="54720" cy="6696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74AC5DA8-B259-6CED-7BB1-D8BACC1DA55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77025" y="3536820"/>
                  <a:ext cx="63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92745ABA-F4A7-C698-5A53-ABE35EB59DE1}"/>
                    </a:ext>
                  </a:extLst>
                </p14:cNvPr>
                <p14:cNvContentPartPr/>
                <p14:nvPr/>
              </p14:nvContentPartPr>
              <p14:xfrm>
                <a:off x="10628145" y="3546180"/>
                <a:ext cx="70200" cy="13140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92745ABA-F4A7-C698-5A53-ABE35EB59DE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23825" y="3541860"/>
                  <a:ext cx="78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55C9586E-6A95-7B3E-9F89-986BC3DAAF64}"/>
                    </a:ext>
                  </a:extLst>
                </p14:cNvPr>
                <p14:cNvContentPartPr/>
                <p14:nvPr/>
              </p14:nvContentPartPr>
              <p14:xfrm>
                <a:off x="10638945" y="3613140"/>
                <a:ext cx="37080" cy="7164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55C9586E-6A95-7B3E-9F89-986BC3DAAF6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34625" y="3608820"/>
                  <a:ext cx="457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5FF6814B-26ED-772C-4C4C-F2A4CECF8B3E}"/>
              </a:ext>
            </a:extLst>
          </p:cNvPr>
          <p:cNvGrpSpPr/>
          <p:nvPr/>
        </p:nvGrpSpPr>
        <p:grpSpPr>
          <a:xfrm>
            <a:off x="10844865" y="3530700"/>
            <a:ext cx="271800" cy="155880"/>
            <a:chOff x="10844865" y="3530700"/>
            <a:chExt cx="27180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12A88F2-B9D1-950E-85AF-23D7B0BE823F}"/>
                    </a:ext>
                  </a:extLst>
                </p14:cNvPr>
                <p14:cNvContentPartPr/>
                <p14:nvPr/>
              </p14:nvContentPartPr>
              <p14:xfrm>
                <a:off x="10844865" y="3553380"/>
                <a:ext cx="8640" cy="13320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12A88F2-B9D1-950E-85AF-23D7B0BE823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40545" y="3549060"/>
                  <a:ext cx="17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C352725-8BFF-86DC-C4F3-074239E2BDA4}"/>
                    </a:ext>
                  </a:extLst>
                </p14:cNvPr>
                <p14:cNvContentPartPr/>
                <p14:nvPr/>
              </p14:nvContentPartPr>
              <p14:xfrm>
                <a:off x="10846305" y="3562380"/>
                <a:ext cx="42480" cy="6480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C352725-8BFF-86DC-C4F3-074239E2BD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41985" y="3558060"/>
                  <a:ext cx="51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D367A121-B693-009A-7988-F652051716C6}"/>
                    </a:ext>
                  </a:extLst>
                </p14:cNvPr>
                <p14:cNvContentPartPr/>
                <p14:nvPr/>
              </p14:nvContentPartPr>
              <p14:xfrm>
                <a:off x="10912905" y="3577140"/>
                <a:ext cx="54720" cy="5400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D367A121-B693-009A-7988-F652051716C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908585" y="3572820"/>
                  <a:ext cx="63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951D9639-F933-5FBC-4508-4AED27808409}"/>
                    </a:ext>
                  </a:extLst>
                </p14:cNvPr>
                <p14:cNvContentPartPr/>
                <p14:nvPr/>
              </p14:nvContentPartPr>
              <p14:xfrm>
                <a:off x="10987785" y="3573540"/>
                <a:ext cx="55800" cy="6768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951D9639-F933-5FBC-4508-4AED2780840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983465" y="3569220"/>
                  <a:ext cx="64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3A0DACD-3C64-E7B0-D855-B4BE380887C7}"/>
                    </a:ext>
                  </a:extLst>
                </p14:cNvPr>
                <p14:cNvContentPartPr/>
                <p14:nvPr/>
              </p14:nvContentPartPr>
              <p14:xfrm>
                <a:off x="11062665" y="3530700"/>
                <a:ext cx="54000" cy="11520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3A0DACD-3C64-E7B0-D855-B4BE380887C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58345" y="3526380"/>
                  <a:ext cx="626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52F16FCE-7AEE-B44F-BAE9-E90A212F6A8D}"/>
              </a:ext>
            </a:extLst>
          </p:cNvPr>
          <p:cNvGrpSpPr/>
          <p:nvPr/>
        </p:nvGrpSpPr>
        <p:grpSpPr>
          <a:xfrm>
            <a:off x="9607905" y="4009140"/>
            <a:ext cx="361440" cy="189000"/>
            <a:chOff x="9607905" y="4009140"/>
            <a:chExt cx="36144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CC2B195D-E280-EF1A-97AB-47909EB95B7A}"/>
                    </a:ext>
                  </a:extLst>
                </p14:cNvPr>
                <p14:cNvContentPartPr/>
                <p14:nvPr/>
              </p14:nvContentPartPr>
              <p14:xfrm>
                <a:off x="9607905" y="4040100"/>
                <a:ext cx="60120" cy="684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CC2B195D-E280-EF1A-97AB-47909EB95B7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03585" y="4035780"/>
                  <a:ext cx="68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8E893B9B-A034-9502-669A-077602B6B523}"/>
                    </a:ext>
                  </a:extLst>
                </p14:cNvPr>
                <p14:cNvContentPartPr/>
                <p14:nvPr/>
              </p14:nvContentPartPr>
              <p14:xfrm>
                <a:off x="9634185" y="4081500"/>
                <a:ext cx="11160" cy="900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8E893B9B-A034-9502-669A-077602B6B52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29865" y="4077180"/>
                  <a:ext cx="19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F093E43-E474-2B87-44A7-693986D9BB4C}"/>
                    </a:ext>
                  </a:extLst>
                </p14:cNvPr>
                <p14:cNvContentPartPr/>
                <p14:nvPr/>
              </p14:nvContentPartPr>
              <p14:xfrm>
                <a:off x="9709065" y="4102020"/>
                <a:ext cx="57960" cy="140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F093E43-E474-2B87-44A7-693986D9BB4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04745" y="4097700"/>
                  <a:ext cx="66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753C98E7-886E-9EF0-EB48-E3E86C1EB638}"/>
                    </a:ext>
                  </a:extLst>
                </p14:cNvPr>
                <p14:cNvContentPartPr/>
                <p14:nvPr/>
              </p14:nvContentPartPr>
              <p14:xfrm>
                <a:off x="9705105" y="4142700"/>
                <a:ext cx="60840" cy="936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753C98E7-886E-9EF0-EB48-E3E86C1EB63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00785" y="4138380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960D0363-C5D4-1C83-1B2C-C797BCF6B244}"/>
                    </a:ext>
                  </a:extLst>
                </p14:cNvPr>
                <p14:cNvContentPartPr/>
                <p14:nvPr/>
              </p14:nvContentPartPr>
              <p14:xfrm>
                <a:off x="9788985" y="4051620"/>
                <a:ext cx="114480" cy="7200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960D0363-C5D4-1C83-1B2C-C797BCF6B24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84665" y="4047300"/>
                  <a:ext cx="123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0611CA3-888B-1948-9428-3255CD3891D1}"/>
                    </a:ext>
                  </a:extLst>
                </p14:cNvPr>
                <p14:cNvContentPartPr/>
                <p14:nvPr/>
              </p14:nvContentPartPr>
              <p14:xfrm>
                <a:off x="9831105" y="4052700"/>
                <a:ext cx="18000" cy="12312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0611CA3-888B-1948-9428-3255CD3891D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26785" y="4048380"/>
                  <a:ext cx="26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2F2CA08C-D925-FB2C-1C59-D9049788A955}"/>
                    </a:ext>
                  </a:extLst>
                </p14:cNvPr>
                <p14:cNvContentPartPr/>
                <p14:nvPr/>
              </p14:nvContentPartPr>
              <p14:xfrm>
                <a:off x="9909585" y="4009140"/>
                <a:ext cx="59760" cy="18900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2F2CA08C-D925-FB2C-1C59-D9049788A95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05265" y="4004820"/>
                  <a:ext cx="684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811726F7-5563-222A-2E1A-0C03E2D8159C}"/>
              </a:ext>
            </a:extLst>
          </p:cNvPr>
          <p:cNvGrpSpPr/>
          <p:nvPr/>
        </p:nvGrpSpPr>
        <p:grpSpPr>
          <a:xfrm>
            <a:off x="10219905" y="4048380"/>
            <a:ext cx="528840" cy="748080"/>
            <a:chOff x="10219905" y="4048380"/>
            <a:chExt cx="52884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6A186DBF-9CD4-2201-AE8D-A704E714B84C}"/>
                    </a:ext>
                  </a:extLst>
                </p14:cNvPr>
                <p14:cNvContentPartPr/>
                <p14:nvPr/>
              </p14:nvContentPartPr>
              <p14:xfrm>
                <a:off x="10219905" y="4048380"/>
                <a:ext cx="528840" cy="74808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6A186DBF-9CD4-2201-AE8D-A704E714B84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15585" y="4044060"/>
                  <a:ext cx="53748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136E378B-45FD-B667-5DC8-DEB438F3E897}"/>
                    </a:ext>
                  </a:extLst>
                </p14:cNvPr>
                <p14:cNvContentPartPr/>
                <p14:nvPr/>
              </p14:nvContentPartPr>
              <p14:xfrm>
                <a:off x="10251585" y="4548060"/>
                <a:ext cx="432000" cy="4032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136E378B-45FD-B667-5DC8-DEB438F3E8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247265" y="4543740"/>
                  <a:ext cx="44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179DC833-FC27-1CA5-8969-B0CFB7D00435}"/>
                    </a:ext>
                  </a:extLst>
                </p14:cNvPr>
                <p14:cNvContentPartPr/>
                <p14:nvPr/>
              </p14:nvContentPartPr>
              <p14:xfrm>
                <a:off x="10457145" y="4619340"/>
                <a:ext cx="56880" cy="1332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179DC833-FC27-1CA5-8969-B0CFB7D004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452825" y="4615020"/>
                  <a:ext cx="65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658E72A9-B3DC-BB9C-0646-A4AFFFB1EA92}"/>
                    </a:ext>
                  </a:extLst>
                </p14:cNvPr>
                <p14:cNvContentPartPr/>
                <p14:nvPr/>
              </p14:nvContentPartPr>
              <p14:xfrm>
                <a:off x="10248705" y="4340340"/>
                <a:ext cx="455040" cy="334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658E72A9-B3DC-BB9C-0646-A4AFFFB1EA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244385" y="4336020"/>
                  <a:ext cx="463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5A286C69-92FE-B7FD-C8DE-55D9069D0C7D}"/>
                    </a:ext>
                  </a:extLst>
                </p14:cNvPr>
                <p14:cNvContentPartPr/>
                <p14:nvPr/>
              </p14:nvContentPartPr>
              <p14:xfrm>
                <a:off x="10446345" y="4402980"/>
                <a:ext cx="50400" cy="1105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5A286C69-92FE-B7FD-C8DE-55D9069D0C7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442025" y="4398660"/>
                  <a:ext cx="59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D8E86882-2D0B-C01F-288D-E30F7E01D1A4}"/>
                    </a:ext>
                  </a:extLst>
                </p14:cNvPr>
                <p14:cNvContentPartPr/>
                <p14:nvPr/>
              </p14:nvContentPartPr>
              <p14:xfrm>
                <a:off x="10438425" y="4415940"/>
                <a:ext cx="68760" cy="176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D8E86882-2D0B-C01F-288D-E30F7E01D1A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34105" y="4411620"/>
                  <a:ext cx="774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E4B2A83-2666-93F9-992F-6F5260D23245}"/>
              </a:ext>
            </a:extLst>
          </p:cNvPr>
          <p:cNvGrpSpPr/>
          <p:nvPr/>
        </p:nvGrpSpPr>
        <p:grpSpPr>
          <a:xfrm>
            <a:off x="6649425" y="3899700"/>
            <a:ext cx="81360" cy="33480"/>
            <a:chOff x="6649425" y="3899700"/>
            <a:chExt cx="81360" cy="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261DE19E-2F09-9CAD-DB2F-7EA433B94AD9}"/>
                    </a:ext>
                  </a:extLst>
                </p14:cNvPr>
                <p14:cNvContentPartPr/>
                <p14:nvPr/>
              </p14:nvContentPartPr>
              <p14:xfrm>
                <a:off x="6649425" y="3899700"/>
                <a:ext cx="81360" cy="1188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261DE19E-2F09-9CAD-DB2F-7EA433B94AD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45105" y="3895380"/>
                  <a:ext cx="90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464D7D9D-AA0A-A963-83CE-8FFBE7BF6C15}"/>
                    </a:ext>
                  </a:extLst>
                </p14:cNvPr>
                <p14:cNvContentPartPr/>
                <p14:nvPr/>
              </p14:nvContentPartPr>
              <p14:xfrm>
                <a:off x="6669585" y="3931020"/>
                <a:ext cx="60840" cy="216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464D7D9D-AA0A-A963-83CE-8FFBE7BF6C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665265" y="3926700"/>
                  <a:ext cx="69480" cy="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0BCF3FCA-B635-2A8B-5D9E-0E497B0B5A82}"/>
              </a:ext>
            </a:extLst>
          </p:cNvPr>
          <p:cNvGrpSpPr/>
          <p:nvPr/>
        </p:nvGrpSpPr>
        <p:grpSpPr>
          <a:xfrm>
            <a:off x="10609785" y="2409930"/>
            <a:ext cx="74880" cy="25200"/>
            <a:chOff x="10609785" y="2409930"/>
            <a:chExt cx="74880" cy="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B11432C8-0FA1-05A1-F225-590EECD5B9DF}"/>
                    </a:ext>
                  </a:extLst>
                </p14:cNvPr>
                <p14:cNvContentPartPr/>
                <p14:nvPr/>
              </p14:nvContentPartPr>
              <p14:xfrm>
                <a:off x="10609785" y="2409930"/>
                <a:ext cx="65160" cy="1080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B11432C8-0FA1-05A1-F225-590EECD5B9D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605465" y="2405610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9108DD6-B8D3-8B64-2AA0-26776368A155}"/>
                    </a:ext>
                  </a:extLst>
                </p14:cNvPr>
                <p14:cNvContentPartPr/>
                <p14:nvPr/>
              </p14:nvContentPartPr>
              <p14:xfrm>
                <a:off x="10612665" y="2433690"/>
                <a:ext cx="72000" cy="144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9108DD6-B8D3-8B64-2AA0-26776368A15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608345" y="2429370"/>
                  <a:ext cx="80640" cy="1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840A806D-AC4E-08B0-F7B1-8BA5C3F94B2A}"/>
              </a:ext>
            </a:extLst>
          </p:cNvPr>
          <p:cNvGrpSpPr/>
          <p:nvPr/>
        </p:nvGrpSpPr>
        <p:grpSpPr>
          <a:xfrm>
            <a:off x="10274265" y="4944780"/>
            <a:ext cx="451800" cy="214110"/>
            <a:chOff x="10274265" y="4944780"/>
            <a:chExt cx="451800" cy="2141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500C1B49-F26B-2760-DA0D-7C8509787E83}"/>
                    </a:ext>
                  </a:extLst>
                </p14:cNvPr>
                <p14:cNvContentPartPr/>
                <p14:nvPr/>
              </p14:nvContentPartPr>
              <p14:xfrm>
                <a:off x="10274265" y="4959180"/>
                <a:ext cx="55440" cy="1555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500C1B49-F26B-2760-DA0D-7C8509787E8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269945" y="4954860"/>
                  <a:ext cx="64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44F0F570-1839-0D1D-AF4B-DA28A2EFA396}"/>
                    </a:ext>
                  </a:extLst>
                </p14:cNvPr>
                <p14:cNvContentPartPr/>
                <p14:nvPr/>
              </p14:nvContentPartPr>
              <p14:xfrm>
                <a:off x="10278585" y="4997700"/>
                <a:ext cx="62640" cy="648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44F0F570-1839-0D1D-AF4B-DA28A2EFA39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74265" y="4993380"/>
                  <a:ext cx="712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FFDAF46A-C91A-7DF1-02B9-AFDD1382CB79}"/>
                    </a:ext>
                  </a:extLst>
                </p14:cNvPr>
                <p14:cNvContentPartPr/>
                <p14:nvPr/>
              </p14:nvContentPartPr>
              <p14:xfrm>
                <a:off x="10452825" y="4974660"/>
                <a:ext cx="82800" cy="1072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FFDAF46A-C91A-7DF1-02B9-AFDD1382CB7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48505" y="4970340"/>
                  <a:ext cx="91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65B4030-D236-5CA6-A2DE-4E0E18B8EB73}"/>
                    </a:ext>
                  </a:extLst>
                </p14:cNvPr>
                <p14:cNvContentPartPr/>
                <p14:nvPr/>
              </p14:nvContentPartPr>
              <p14:xfrm>
                <a:off x="10646865" y="4944780"/>
                <a:ext cx="48960" cy="1389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65B4030-D236-5CA6-A2DE-4E0E18B8EB7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642545" y="4940460"/>
                  <a:ext cx="57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37557693-95DD-3BCE-EE73-D8867B439BF8}"/>
                    </a:ext>
                  </a:extLst>
                </p14:cNvPr>
                <p14:cNvContentPartPr/>
                <p14:nvPr/>
              </p14:nvContentPartPr>
              <p14:xfrm>
                <a:off x="10659825" y="5120730"/>
                <a:ext cx="50760" cy="1512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37557693-95DD-3BCE-EE73-D8867B439BF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655505" y="5116410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BF3FD929-6111-EC97-B055-793E021F7312}"/>
                    </a:ext>
                  </a:extLst>
                </p14:cNvPr>
                <p14:cNvContentPartPr/>
                <p14:nvPr/>
              </p14:nvContentPartPr>
              <p14:xfrm>
                <a:off x="10660185" y="5153130"/>
                <a:ext cx="65880" cy="576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BF3FD929-6111-EC97-B055-793E021F731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55865" y="5148810"/>
                  <a:ext cx="7452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5DACE0B-63F0-A2F9-89ED-669827BEB460}"/>
              </a:ext>
            </a:extLst>
          </p:cNvPr>
          <p:cNvGrpSpPr/>
          <p:nvPr/>
        </p:nvGrpSpPr>
        <p:grpSpPr>
          <a:xfrm>
            <a:off x="11154825" y="4930155"/>
            <a:ext cx="236880" cy="177120"/>
            <a:chOff x="11154825" y="4930155"/>
            <a:chExt cx="23688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B3B95FEF-BBDB-E1C8-46AE-E9FEA442082B}"/>
                    </a:ext>
                  </a:extLst>
                </p14:cNvPr>
                <p14:cNvContentPartPr/>
                <p14:nvPr/>
              </p14:nvContentPartPr>
              <p14:xfrm>
                <a:off x="11172465" y="4930155"/>
                <a:ext cx="11160" cy="16812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B3B95FEF-BBDB-E1C8-46AE-E9FEA442082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168145" y="4925835"/>
                  <a:ext cx="19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4926E887-0FFE-ADF7-DBAD-FF57F6C1380E}"/>
                    </a:ext>
                  </a:extLst>
                </p14:cNvPr>
                <p14:cNvContentPartPr/>
                <p14:nvPr/>
              </p14:nvContentPartPr>
              <p14:xfrm>
                <a:off x="11154825" y="4945635"/>
                <a:ext cx="57600" cy="6192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4926E887-0FFE-ADF7-DBAD-FF57F6C1380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50505" y="4941315"/>
                  <a:ext cx="66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8354B92F-D95E-D95D-FF01-88FC85F510D7}"/>
                    </a:ext>
                  </a:extLst>
                </p14:cNvPr>
                <p14:cNvContentPartPr/>
                <p14:nvPr/>
              </p14:nvContentPartPr>
              <p14:xfrm>
                <a:off x="11248785" y="4967235"/>
                <a:ext cx="55800" cy="4752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8354B92F-D95E-D95D-FF01-88FC85F510D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244465" y="4962915"/>
                  <a:ext cx="64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6AF8E5B3-356D-C360-AB3E-9D6B36B39EA0}"/>
                    </a:ext>
                  </a:extLst>
                </p14:cNvPr>
                <p14:cNvContentPartPr/>
                <p14:nvPr/>
              </p14:nvContentPartPr>
              <p14:xfrm>
                <a:off x="11335545" y="4941675"/>
                <a:ext cx="28800" cy="16560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6AF8E5B3-356D-C360-AB3E-9D6B36B39EA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31225" y="4937355"/>
                  <a:ext cx="37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3A09AE43-F4F4-1AE3-5386-C8E6A4E34A1E}"/>
                    </a:ext>
                  </a:extLst>
                </p14:cNvPr>
                <p14:cNvContentPartPr/>
                <p14:nvPr/>
              </p14:nvContentPartPr>
              <p14:xfrm>
                <a:off x="11328705" y="4951035"/>
                <a:ext cx="63000" cy="5688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3A09AE43-F4F4-1AE3-5386-C8E6A4E34A1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324385" y="4946715"/>
                  <a:ext cx="716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DBFA96F-0F6B-156A-3F80-FD04259BF21B}"/>
              </a:ext>
            </a:extLst>
          </p:cNvPr>
          <p:cNvGrpSpPr/>
          <p:nvPr/>
        </p:nvGrpSpPr>
        <p:grpSpPr>
          <a:xfrm>
            <a:off x="10592145" y="3941595"/>
            <a:ext cx="277920" cy="143640"/>
            <a:chOff x="10592145" y="3941595"/>
            <a:chExt cx="277920" cy="1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3AEEB9E0-0639-C0F5-3942-AF72E6C70C0F}"/>
                    </a:ext>
                  </a:extLst>
                </p14:cNvPr>
                <p14:cNvContentPartPr/>
                <p14:nvPr/>
              </p14:nvContentPartPr>
              <p14:xfrm>
                <a:off x="10592145" y="3941595"/>
                <a:ext cx="272880" cy="14364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3AEEB9E0-0639-C0F5-3942-AF72E6C70C0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87825" y="3937275"/>
                  <a:ext cx="281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A327F429-3D40-0720-65D0-FD28AA709FC8}"/>
                    </a:ext>
                  </a:extLst>
                </p14:cNvPr>
                <p14:cNvContentPartPr/>
                <p14:nvPr/>
              </p14:nvContentPartPr>
              <p14:xfrm>
                <a:off x="10803465" y="3979755"/>
                <a:ext cx="66600" cy="7704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A327F429-3D40-0720-65D0-FD28AA709FC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799145" y="3975435"/>
                  <a:ext cx="75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C26F93E-8A9D-4A37-92CF-892262F61300}"/>
              </a:ext>
            </a:extLst>
          </p:cNvPr>
          <p:cNvGrpSpPr/>
          <p:nvPr/>
        </p:nvGrpSpPr>
        <p:grpSpPr>
          <a:xfrm>
            <a:off x="10235025" y="5450490"/>
            <a:ext cx="558720" cy="653760"/>
            <a:chOff x="10235025" y="5450490"/>
            <a:chExt cx="55872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58F61A0D-D2AA-58B0-6D56-E250DE30DEDC}"/>
                    </a:ext>
                  </a:extLst>
                </p14:cNvPr>
                <p14:cNvContentPartPr/>
                <p14:nvPr/>
              </p14:nvContentPartPr>
              <p14:xfrm>
                <a:off x="10235025" y="5450490"/>
                <a:ext cx="558720" cy="65376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58F61A0D-D2AA-58B0-6D56-E250DE30DED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30705" y="5446170"/>
                  <a:ext cx="56736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489F4445-0B0D-2BC4-3F25-76040231DFC1}"/>
                    </a:ext>
                  </a:extLst>
                </p14:cNvPr>
                <p14:cNvContentPartPr/>
                <p14:nvPr/>
              </p14:nvContentPartPr>
              <p14:xfrm>
                <a:off x="10264185" y="5835690"/>
                <a:ext cx="485640" cy="4392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489F4445-0B0D-2BC4-3F25-76040231DFC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259865" y="5831370"/>
                  <a:ext cx="49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7B9452DF-C275-B91B-A031-8EEB91C4C076}"/>
                    </a:ext>
                  </a:extLst>
                </p14:cNvPr>
                <p14:cNvContentPartPr/>
                <p14:nvPr/>
              </p14:nvContentPartPr>
              <p14:xfrm>
                <a:off x="10475145" y="5911650"/>
                <a:ext cx="56520" cy="11412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7B9452DF-C275-B91B-A031-8EEB91C4C07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470825" y="5907330"/>
                  <a:ext cx="651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9532A43B-6643-D69A-82C6-369DC7FEE26C}"/>
              </a:ext>
            </a:extLst>
          </p:cNvPr>
          <p:cNvGrpSpPr/>
          <p:nvPr/>
        </p:nvGrpSpPr>
        <p:grpSpPr>
          <a:xfrm>
            <a:off x="10317825" y="6231330"/>
            <a:ext cx="435960" cy="181080"/>
            <a:chOff x="10317825" y="6231330"/>
            <a:chExt cx="4359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CC4B7297-98E1-DDE1-BC9A-CD462AA2566B}"/>
                    </a:ext>
                  </a:extLst>
                </p14:cNvPr>
                <p14:cNvContentPartPr/>
                <p14:nvPr/>
              </p14:nvContentPartPr>
              <p14:xfrm>
                <a:off x="10317825" y="6262290"/>
                <a:ext cx="43200" cy="12204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CC4B7297-98E1-DDE1-BC9A-CD462AA2566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13505" y="6257970"/>
                  <a:ext cx="5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9C52BA4C-D64D-6E0F-8CBB-C8CAD5801E73}"/>
                    </a:ext>
                  </a:extLst>
                </p14:cNvPr>
                <p14:cNvContentPartPr/>
                <p14:nvPr/>
              </p14:nvContentPartPr>
              <p14:xfrm>
                <a:off x="10511865" y="6256170"/>
                <a:ext cx="74880" cy="10944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9C52BA4C-D64D-6E0F-8CBB-C8CAD5801E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07545" y="6251850"/>
                  <a:ext cx="83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ABB5CCF1-7E0A-09E5-C1F9-450BF473F134}"/>
                    </a:ext>
                  </a:extLst>
                </p14:cNvPr>
                <p14:cNvContentPartPr/>
                <p14:nvPr/>
              </p14:nvContentPartPr>
              <p14:xfrm>
                <a:off x="10692585" y="6231330"/>
                <a:ext cx="35640" cy="12168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ABB5CCF1-7E0A-09E5-C1F9-450BF473F13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88265" y="6227010"/>
                  <a:ext cx="4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63B507E0-6A8C-70AB-CAA7-F4BD64D7FB9F}"/>
                    </a:ext>
                  </a:extLst>
                </p14:cNvPr>
                <p14:cNvContentPartPr/>
                <p14:nvPr/>
              </p14:nvContentPartPr>
              <p14:xfrm>
                <a:off x="10695825" y="6377490"/>
                <a:ext cx="57960" cy="864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63B507E0-6A8C-70AB-CAA7-F4BD64D7FB9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691505" y="6373170"/>
                  <a:ext cx="66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7830275E-3DDA-C251-6C31-8E05C2F777BB}"/>
                    </a:ext>
                  </a:extLst>
                </p14:cNvPr>
                <p14:cNvContentPartPr/>
                <p14:nvPr/>
              </p14:nvContentPartPr>
              <p14:xfrm>
                <a:off x="10699425" y="6409890"/>
                <a:ext cx="47160" cy="252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7830275E-3DDA-C251-6C31-8E05C2F777B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95105" y="6405570"/>
                  <a:ext cx="55800" cy="1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17396EA2-1724-2993-1AC8-59862DEDD26A}"/>
              </a:ext>
            </a:extLst>
          </p:cNvPr>
          <p:cNvGrpSpPr/>
          <p:nvPr/>
        </p:nvGrpSpPr>
        <p:grpSpPr>
          <a:xfrm>
            <a:off x="11180745" y="6146010"/>
            <a:ext cx="333000" cy="203400"/>
            <a:chOff x="11180745" y="6146010"/>
            <a:chExt cx="33300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8A9753D1-DEC1-8526-8AA5-71EF2AA55BD0}"/>
                    </a:ext>
                  </a:extLst>
                </p14:cNvPr>
                <p14:cNvContentPartPr/>
                <p14:nvPr/>
              </p14:nvContentPartPr>
              <p14:xfrm>
                <a:off x="11180745" y="6212250"/>
                <a:ext cx="99000" cy="9000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8A9753D1-DEC1-8526-8AA5-71EF2AA55BD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176425" y="6207930"/>
                  <a:ext cx="107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35EA584B-C785-EB1D-B649-4F79214B3A83}"/>
                    </a:ext>
                  </a:extLst>
                </p14:cNvPr>
                <p14:cNvContentPartPr/>
                <p14:nvPr/>
              </p14:nvContentPartPr>
              <p14:xfrm>
                <a:off x="11317185" y="6146010"/>
                <a:ext cx="24120" cy="5832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35EA584B-C785-EB1D-B649-4F79214B3A8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312865" y="6141690"/>
                  <a:ext cx="32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DD4376C2-700F-0A26-71A7-EBEE56A25979}"/>
                    </a:ext>
                  </a:extLst>
                </p14:cNvPr>
                <p14:cNvContentPartPr/>
                <p14:nvPr/>
              </p14:nvContentPartPr>
              <p14:xfrm>
                <a:off x="11302785" y="6198210"/>
                <a:ext cx="84600" cy="3240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DD4376C2-700F-0A26-71A7-EBEE56A2597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298465" y="6193890"/>
                  <a:ext cx="93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BB7D9E88-0476-7A5B-2AF1-72CC505F395E}"/>
                    </a:ext>
                  </a:extLst>
                </p14:cNvPr>
                <p14:cNvContentPartPr/>
                <p14:nvPr/>
              </p14:nvContentPartPr>
              <p14:xfrm>
                <a:off x="11298105" y="6246090"/>
                <a:ext cx="102960" cy="10332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BB7D9E88-0476-7A5B-2AF1-72CC505F395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293425" y="6241770"/>
                  <a:ext cx="111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22BD6296-AEF3-71A3-D9F2-FF349EEE3A65}"/>
                    </a:ext>
                  </a:extLst>
                </p14:cNvPr>
                <p14:cNvContentPartPr/>
                <p14:nvPr/>
              </p14:nvContentPartPr>
              <p14:xfrm>
                <a:off x="11410065" y="6177330"/>
                <a:ext cx="49320" cy="8640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22BD6296-AEF3-71A3-D9F2-FF349EEE3A6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405745" y="6173010"/>
                  <a:ext cx="57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DD5AEC3C-8EEC-8EE3-9D9F-CEAF6F270459}"/>
                    </a:ext>
                  </a:extLst>
                </p14:cNvPr>
                <p14:cNvContentPartPr/>
                <p14:nvPr/>
              </p14:nvContentPartPr>
              <p14:xfrm>
                <a:off x="11446785" y="6198570"/>
                <a:ext cx="54360" cy="3600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DD5AEC3C-8EEC-8EE3-9D9F-CEAF6F2704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442465" y="6194250"/>
                  <a:ext cx="63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85560AC8-1B8A-5CB9-32C1-4A4B9D49B19A}"/>
                    </a:ext>
                  </a:extLst>
                </p14:cNvPr>
                <p14:cNvContentPartPr/>
                <p14:nvPr/>
              </p14:nvContentPartPr>
              <p14:xfrm>
                <a:off x="11500425" y="6188130"/>
                <a:ext cx="9000" cy="9396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85560AC8-1B8A-5CB9-32C1-4A4B9D49B19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496105" y="6183810"/>
                  <a:ext cx="17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76E9322E-9561-8300-E38E-F3814780052E}"/>
                    </a:ext>
                  </a:extLst>
                </p14:cNvPr>
                <p14:cNvContentPartPr/>
                <p14:nvPr/>
              </p14:nvContentPartPr>
              <p14:xfrm>
                <a:off x="11463345" y="6277770"/>
                <a:ext cx="50400" cy="4716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76E9322E-9561-8300-E38E-F3814780052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459025" y="6273450"/>
                  <a:ext cx="590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D2C1CBD6-8A7B-7FB3-9C37-0235A69A9A66}"/>
              </a:ext>
            </a:extLst>
          </p:cNvPr>
          <p:cNvGrpSpPr/>
          <p:nvPr/>
        </p:nvGrpSpPr>
        <p:grpSpPr>
          <a:xfrm>
            <a:off x="5455965" y="1615860"/>
            <a:ext cx="381960" cy="194040"/>
            <a:chOff x="5455965" y="1615860"/>
            <a:chExt cx="3819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59E03AFA-EBBD-FF9E-EA9A-DFD25D5147DC}"/>
                    </a:ext>
                  </a:extLst>
                </p14:cNvPr>
                <p14:cNvContentPartPr/>
                <p14:nvPr/>
              </p14:nvContentPartPr>
              <p14:xfrm>
                <a:off x="5459925" y="1624140"/>
                <a:ext cx="43920" cy="792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59E03AFA-EBBD-FF9E-EA9A-DFD25D5147D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55605" y="1619820"/>
                  <a:ext cx="525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52CDD5D4-1BBD-99FD-CB17-07A4FC7A8C54}"/>
                    </a:ext>
                  </a:extLst>
                </p14:cNvPr>
                <p14:cNvContentPartPr/>
                <p14:nvPr/>
              </p14:nvContentPartPr>
              <p14:xfrm>
                <a:off x="5471805" y="1662300"/>
                <a:ext cx="41040" cy="1080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52CDD5D4-1BBD-99FD-CB17-07A4FC7A8C5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467485" y="1657980"/>
                  <a:ext cx="49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F23725D9-50E6-3552-A4C8-B24D689E59C4}"/>
                    </a:ext>
                  </a:extLst>
                </p14:cNvPr>
                <p14:cNvContentPartPr/>
                <p14:nvPr/>
              </p14:nvContentPartPr>
              <p14:xfrm>
                <a:off x="5455965" y="1645380"/>
                <a:ext cx="64800" cy="6804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F23725D9-50E6-3552-A4C8-B24D689E59C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451645" y="1641060"/>
                  <a:ext cx="73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D5BE03AE-9645-72EC-0D3D-28DFBC59166C}"/>
                    </a:ext>
                  </a:extLst>
                </p14:cNvPr>
                <p14:cNvContentPartPr/>
                <p14:nvPr/>
              </p14:nvContentPartPr>
              <p14:xfrm>
                <a:off x="5505645" y="1615860"/>
                <a:ext cx="78480" cy="16164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D5BE03AE-9645-72EC-0D3D-28DFBC59166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501325" y="1611540"/>
                  <a:ext cx="8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322339A8-67DF-A407-816E-368355A8DC87}"/>
                    </a:ext>
                  </a:extLst>
                </p14:cNvPr>
                <p14:cNvContentPartPr/>
                <p14:nvPr/>
              </p14:nvContentPartPr>
              <p14:xfrm>
                <a:off x="5517885" y="1723860"/>
                <a:ext cx="39960" cy="860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322339A8-67DF-A407-816E-368355A8DC8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513565" y="1719540"/>
                  <a:ext cx="48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4D117CB2-BDC0-D666-4B9F-05196EB030C3}"/>
                    </a:ext>
                  </a:extLst>
                </p14:cNvPr>
                <p14:cNvContentPartPr/>
                <p14:nvPr/>
              </p14:nvContentPartPr>
              <p14:xfrm>
                <a:off x="5574765" y="1640700"/>
                <a:ext cx="102240" cy="8424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4D117CB2-BDC0-D666-4B9F-05196EB030C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570445" y="1636380"/>
                  <a:ext cx="110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E5E2D513-352D-6ABD-EA56-433868085411}"/>
                    </a:ext>
                  </a:extLst>
                </p14:cNvPr>
                <p14:cNvContentPartPr/>
                <p14:nvPr/>
              </p14:nvContentPartPr>
              <p14:xfrm>
                <a:off x="5598165" y="1739340"/>
                <a:ext cx="84240" cy="4392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E5E2D513-352D-6ABD-EA56-43386808541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593845" y="1735020"/>
                  <a:ext cx="92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EE4CD64E-4229-AEF7-37A8-F2CCEDD440E6}"/>
                    </a:ext>
                  </a:extLst>
                </p14:cNvPr>
                <p14:cNvContentPartPr/>
                <p14:nvPr/>
              </p14:nvContentPartPr>
              <p14:xfrm>
                <a:off x="5776365" y="1621980"/>
                <a:ext cx="61560" cy="17532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EE4CD64E-4229-AEF7-37A8-F2CCEDD440E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772045" y="1617660"/>
                  <a:ext cx="702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3BB17AA0-D4CB-A2E1-1C6B-F57B3F2AE9B0}"/>
              </a:ext>
            </a:extLst>
          </p:cNvPr>
          <p:cNvGrpSpPr/>
          <p:nvPr/>
        </p:nvGrpSpPr>
        <p:grpSpPr>
          <a:xfrm>
            <a:off x="5437965" y="3043620"/>
            <a:ext cx="417240" cy="186480"/>
            <a:chOff x="5437965" y="3043620"/>
            <a:chExt cx="4172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C286BE02-511B-0FFB-77AE-027D3E9F9566}"/>
                    </a:ext>
                  </a:extLst>
                </p14:cNvPr>
                <p14:cNvContentPartPr/>
                <p14:nvPr/>
              </p14:nvContentPartPr>
              <p14:xfrm>
                <a:off x="5437965" y="3043620"/>
                <a:ext cx="51480" cy="1044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C286BE02-511B-0FFB-77AE-027D3E9F956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33645" y="3039300"/>
                  <a:ext cx="60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D48A234F-7190-7F50-F6B8-9F72C23D1F5C}"/>
                    </a:ext>
                  </a:extLst>
                </p14:cNvPr>
                <p14:cNvContentPartPr/>
                <p14:nvPr/>
              </p14:nvContentPartPr>
              <p14:xfrm>
                <a:off x="5441205" y="3082140"/>
                <a:ext cx="56520" cy="2196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D48A234F-7190-7F50-F6B8-9F72C23D1F5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436885" y="3077820"/>
                  <a:ext cx="65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0C0CA6BE-8DE2-5E8F-497D-CDD90BBFF28A}"/>
                    </a:ext>
                  </a:extLst>
                </p14:cNvPr>
                <p14:cNvContentPartPr/>
                <p14:nvPr/>
              </p14:nvContentPartPr>
              <p14:xfrm>
                <a:off x="5440125" y="3070260"/>
                <a:ext cx="71280" cy="7740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0C0CA6BE-8DE2-5E8F-497D-CDD90BBFF2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35805" y="3065940"/>
                  <a:ext cx="79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897A33A6-8FC8-76ED-7B36-CFCE05DEA445}"/>
                    </a:ext>
                  </a:extLst>
                </p14:cNvPr>
                <p14:cNvContentPartPr/>
                <p14:nvPr/>
              </p14:nvContentPartPr>
              <p14:xfrm>
                <a:off x="5495565" y="3064500"/>
                <a:ext cx="93240" cy="16128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897A33A6-8FC8-76ED-7B36-CFCE05DEA44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91245" y="3060180"/>
                  <a:ext cx="10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C0F3C8F6-A654-FEC6-9120-E86AB4EE6AEE}"/>
                    </a:ext>
                  </a:extLst>
                </p14:cNvPr>
                <p14:cNvContentPartPr/>
                <p14:nvPr/>
              </p14:nvContentPartPr>
              <p14:xfrm>
                <a:off x="5513925" y="3158460"/>
                <a:ext cx="43920" cy="6732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C0F3C8F6-A654-FEC6-9120-E86AB4EE6AE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09605" y="3154140"/>
                  <a:ext cx="52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169E4705-CC90-7A9E-C18E-31BE232E564A}"/>
                    </a:ext>
                  </a:extLst>
                </p14:cNvPr>
                <p14:cNvContentPartPr/>
                <p14:nvPr/>
              </p14:nvContentPartPr>
              <p14:xfrm>
                <a:off x="5575125" y="3067020"/>
                <a:ext cx="101160" cy="8820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169E4705-CC90-7A9E-C18E-31BE232E564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70805" y="3062700"/>
                  <a:ext cx="109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D68A5897-A560-86F8-D230-F0EF30FB443D}"/>
                    </a:ext>
                  </a:extLst>
                </p14:cNvPr>
                <p14:cNvContentPartPr/>
                <p14:nvPr/>
              </p14:nvContentPartPr>
              <p14:xfrm>
                <a:off x="5617245" y="3161700"/>
                <a:ext cx="65880" cy="4644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D68A5897-A560-86F8-D230-F0EF30FB443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612925" y="3157380"/>
                  <a:ext cx="74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0FF3B987-DFC2-B9B7-7A91-2B8BC172364D}"/>
                    </a:ext>
                  </a:extLst>
                </p14:cNvPr>
                <p14:cNvContentPartPr/>
                <p14:nvPr/>
              </p14:nvContentPartPr>
              <p14:xfrm>
                <a:off x="5791845" y="3063780"/>
                <a:ext cx="63360" cy="16632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0FF3B987-DFC2-B9B7-7A91-2B8BC172364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787525" y="3059460"/>
                  <a:ext cx="720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FCA6198F-A4C5-3018-DA03-1813E0760A71}"/>
              </a:ext>
            </a:extLst>
          </p:cNvPr>
          <p:cNvGrpSpPr/>
          <p:nvPr/>
        </p:nvGrpSpPr>
        <p:grpSpPr>
          <a:xfrm>
            <a:off x="9397245" y="1621260"/>
            <a:ext cx="389160" cy="178920"/>
            <a:chOff x="9397245" y="1621260"/>
            <a:chExt cx="38916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7A768483-F9D5-010C-30E9-51FDE8588632}"/>
                    </a:ext>
                  </a:extLst>
                </p14:cNvPr>
                <p14:cNvContentPartPr/>
                <p14:nvPr/>
              </p14:nvContentPartPr>
              <p14:xfrm>
                <a:off x="9397245" y="1634220"/>
                <a:ext cx="65520" cy="1188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7A768483-F9D5-010C-30E9-51FDE858863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392925" y="1629900"/>
                  <a:ext cx="74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076D8AEB-205C-0515-9692-09EB747972E2}"/>
                    </a:ext>
                  </a:extLst>
                </p14:cNvPr>
                <p14:cNvContentPartPr/>
                <p14:nvPr/>
              </p14:nvContentPartPr>
              <p14:xfrm>
                <a:off x="9415605" y="1672380"/>
                <a:ext cx="45360" cy="1836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076D8AEB-205C-0515-9692-09EB747972E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411285" y="1668060"/>
                  <a:ext cx="5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B9BB0B15-808D-B189-54F3-172E462FBA03}"/>
                    </a:ext>
                  </a:extLst>
                </p14:cNvPr>
                <p14:cNvContentPartPr/>
                <p14:nvPr/>
              </p14:nvContentPartPr>
              <p14:xfrm>
                <a:off x="9409125" y="1663020"/>
                <a:ext cx="135000" cy="7092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B9BB0B15-808D-B189-54F3-172E462FBA0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404805" y="1658340"/>
                  <a:ext cx="14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C683ACE5-8C8E-202E-7C79-A34365C4100B}"/>
                    </a:ext>
                  </a:extLst>
                </p14:cNvPr>
                <p14:cNvContentPartPr/>
                <p14:nvPr/>
              </p14:nvContentPartPr>
              <p14:xfrm>
                <a:off x="9464565" y="1738260"/>
                <a:ext cx="29520" cy="4356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C683ACE5-8C8E-202E-7C79-A34365C4100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460245" y="1733940"/>
                  <a:ext cx="38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8B53EFD3-CD1F-B1AF-B4C1-7B4332ED588C}"/>
                    </a:ext>
                  </a:extLst>
                </p14:cNvPr>
                <p14:cNvContentPartPr/>
                <p14:nvPr/>
              </p14:nvContentPartPr>
              <p14:xfrm>
                <a:off x="9474285" y="1729620"/>
                <a:ext cx="41760" cy="7056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8B53EFD3-CD1F-B1AF-B4C1-7B4332ED588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469965" y="1725300"/>
                  <a:ext cx="50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1C9ADEA9-4007-4660-33E8-52062AEE11AE}"/>
                    </a:ext>
                  </a:extLst>
                </p14:cNvPr>
                <p14:cNvContentPartPr/>
                <p14:nvPr/>
              </p14:nvContentPartPr>
              <p14:xfrm>
                <a:off x="9532965" y="1659420"/>
                <a:ext cx="87840" cy="8028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1C9ADEA9-4007-4660-33E8-52062AEE11A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528645" y="1655100"/>
                  <a:ext cx="9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8519B045-038F-1090-74D7-D9D32B60E8AA}"/>
                    </a:ext>
                  </a:extLst>
                </p14:cNvPr>
                <p14:cNvContentPartPr/>
                <p14:nvPr/>
              </p14:nvContentPartPr>
              <p14:xfrm>
                <a:off x="9562125" y="1750140"/>
                <a:ext cx="60840" cy="4320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8519B045-038F-1090-74D7-D9D32B60E8A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557805" y="1745820"/>
                  <a:ext cx="69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D903F208-119D-8F63-5B7E-85AA3542C763}"/>
                    </a:ext>
                  </a:extLst>
                </p14:cNvPr>
                <p14:cNvContentPartPr/>
                <p14:nvPr/>
              </p14:nvContentPartPr>
              <p14:xfrm>
                <a:off x="9700365" y="1621260"/>
                <a:ext cx="47520" cy="15012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D903F208-119D-8F63-5B7E-85AA3542C76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696045" y="1616940"/>
                  <a:ext cx="56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534675F8-52DD-213A-0E7D-72F7B6C706DD}"/>
                    </a:ext>
                  </a:extLst>
                </p14:cNvPr>
                <p14:cNvContentPartPr/>
                <p14:nvPr/>
              </p14:nvContentPartPr>
              <p14:xfrm>
                <a:off x="9707205" y="1669500"/>
                <a:ext cx="79200" cy="1512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534675F8-52DD-213A-0E7D-72F7B6C706D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702885" y="1665180"/>
                  <a:ext cx="878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2F15881F-3399-BA96-4AEB-9601322388D2}"/>
              </a:ext>
            </a:extLst>
          </p:cNvPr>
          <p:cNvGrpSpPr/>
          <p:nvPr/>
        </p:nvGrpSpPr>
        <p:grpSpPr>
          <a:xfrm>
            <a:off x="9489765" y="4310460"/>
            <a:ext cx="412560" cy="185040"/>
            <a:chOff x="9489765" y="4310460"/>
            <a:chExt cx="41256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158C83C-E030-3AD8-E323-EEF487360BCF}"/>
                    </a:ext>
                  </a:extLst>
                </p14:cNvPr>
                <p14:cNvContentPartPr/>
                <p14:nvPr/>
              </p14:nvContentPartPr>
              <p14:xfrm>
                <a:off x="9489765" y="4315140"/>
                <a:ext cx="88920" cy="1404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158C83C-E030-3AD8-E323-EEF487360BC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85445" y="4310820"/>
                  <a:ext cx="97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B09F83CD-98CB-895E-24E7-7D93A904E45B}"/>
                    </a:ext>
                  </a:extLst>
                </p14:cNvPr>
                <p14:cNvContentPartPr/>
                <p14:nvPr/>
              </p14:nvContentPartPr>
              <p14:xfrm>
                <a:off x="9533325" y="4352940"/>
                <a:ext cx="40320" cy="684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B09F83CD-98CB-895E-24E7-7D93A904E45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529005" y="4348620"/>
                  <a:ext cx="48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F6AA41D2-AB02-9236-ECCC-65E0E700EA01}"/>
                    </a:ext>
                  </a:extLst>
                </p14:cNvPr>
                <p14:cNvContentPartPr/>
                <p14:nvPr/>
              </p14:nvContentPartPr>
              <p14:xfrm>
                <a:off x="9526125" y="4334940"/>
                <a:ext cx="75240" cy="6480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F6AA41D2-AB02-9236-ECCC-65E0E700EA0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21805" y="4330620"/>
                  <a:ext cx="83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9474DE1D-15ED-B397-62B4-F70EAE6C8490}"/>
                    </a:ext>
                  </a:extLst>
                </p14:cNvPr>
                <p14:cNvContentPartPr/>
                <p14:nvPr/>
              </p14:nvContentPartPr>
              <p14:xfrm>
                <a:off x="9578685" y="4319820"/>
                <a:ext cx="91440" cy="16020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9474DE1D-15ED-B397-62B4-F70EAE6C849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74365" y="4315500"/>
                  <a:ext cx="100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AB14D281-F0B3-13A3-E578-6250D4B028EF}"/>
                    </a:ext>
                  </a:extLst>
                </p14:cNvPr>
                <p14:cNvContentPartPr/>
                <p14:nvPr/>
              </p14:nvContentPartPr>
              <p14:xfrm>
                <a:off x="9593085" y="4419180"/>
                <a:ext cx="29880" cy="7632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AB14D281-F0B3-13A3-E578-6250D4B028E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588765" y="4414860"/>
                  <a:ext cx="38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1C80943B-D137-9FD5-0DAF-295BCF445F47}"/>
                    </a:ext>
                  </a:extLst>
                </p14:cNvPr>
                <p14:cNvContentPartPr/>
                <p14:nvPr/>
              </p14:nvContentPartPr>
              <p14:xfrm>
                <a:off x="9634125" y="4352580"/>
                <a:ext cx="85320" cy="7704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1C80943B-D137-9FD5-0DAF-295BCF445F4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29805" y="4348260"/>
                  <a:ext cx="93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D6DD3D0B-6860-A1DC-C5BF-6DC42FEBE6FD}"/>
                    </a:ext>
                  </a:extLst>
                </p14:cNvPr>
                <p14:cNvContentPartPr/>
                <p14:nvPr/>
              </p14:nvContentPartPr>
              <p14:xfrm>
                <a:off x="9668325" y="4433940"/>
                <a:ext cx="69840" cy="4140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D6DD3D0B-6860-A1DC-C5BF-6DC42FEBE6F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664005" y="4429620"/>
                  <a:ext cx="78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53774DBD-8A91-C553-DD80-EE193445C069}"/>
                    </a:ext>
                  </a:extLst>
                </p14:cNvPr>
                <p14:cNvContentPartPr/>
                <p14:nvPr/>
              </p14:nvContentPartPr>
              <p14:xfrm>
                <a:off x="9848325" y="4317660"/>
                <a:ext cx="4680" cy="5508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53774DBD-8A91-C553-DD80-EE193445C06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844005" y="4313340"/>
                  <a:ext cx="13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FABBB820-D4E2-A90C-6E68-228AB0824105}"/>
                    </a:ext>
                  </a:extLst>
                </p14:cNvPr>
                <p14:cNvContentPartPr/>
                <p14:nvPr/>
              </p14:nvContentPartPr>
              <p14:xfrm>
                <a:off x="9847965" y="4310460"/>
                <a:ext cx="54360" cy="17064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FABBB820-D4E2-A90C-6E68-228AB082410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843645" y="4306140"/>
                  <a:ext cx="6300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496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서울남산체 B</vt:lpstr>
      <vt:lpstr>서울남산체 M</vt:lpstr>
      <vt:lpstr>Arial</vt:lpstr>
      <vt:lpstr>Office 테마</vt:lpstr>
      <vt:lpstr>탑</vt:lpstr>
      <vt:lpstr>문제 설명</vt:lpstr>
      <vt:lpstr>풀이</vt:lpstr>
      <vt:lpstr>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탑</dc:title>
  <dc:creator>이화경</dc:creator>
  <cp:lastModifiedBy>이화경</cp:lastModifiedBy>
  <cp:revision>1</cp:revision>
  <dcterms:created xsi:type="dcterms:W3CDTF">2022-05-26T11:16:30Z</dcterms:created>
  <dcterms:modified xsi:type="dcterms:W3CDTF">2022-05-26T14:10:56Z</dcterms:modified>
</cp:coreProperties>
</file>