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7" r:id="rId4"/>
    <p:sldId id="266" r:id="rId5"/>
    <p:sldId id="268" r:id="rId6"/>
    <p:sldId id="269" r:id="rId7"/>
    <p:sldId id="270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8EE"/>
    <a:srgbClr val="FEF6F0"/>
    <a:srgbClr val="F9FBF7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42" autoAdjust="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1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09:40.055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0,'10260'0,"-10225"0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12:46.243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1,'2928'0,"-2900"0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12:48.080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1,'1952'0,"-1952"0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12:51.087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1,'2568'0,"-2544"0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12:58.211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0,'5717'0,"-5683"0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13:07.196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0,'1866'0,"-1837"0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13:31.724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0,'5094'0,"-5065"0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14:00.472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14:00.472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15:10.389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0,'1859'0,"-1833"0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15:17.534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0,'9325'0,"-9295"0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09:44.906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0,'1863'0,"-1825"0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15:26.087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0,'9'0,"7"0,6 0,7 0,8 0,7 0,0 0,-3 0,-3 0,-5 0,2 0,-2 0,-1 0,-1 0,-7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15:31.155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1,'6123'0,"-6096"0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15:39.497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0,'2819'0,"-2789"0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15:56.170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0,'8037'0,"-5501"0,-2509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16:06.068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0,'10085'0,"-10063"0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16:18.146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1,'11216'0,"-11183"0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16:29.912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1,'7876'0,"-7850"0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09:54.313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1,'9'0,"7"0,6 0,4 0,1 0,2 0,-1 0,1 0,-1 0,-1 0,1 0,-1 0,-5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10:17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0,'9792'0,"-9763"0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10:34.884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1,'14985'0,"-14953"0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10:44.571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1,'5214'0,"-5191"0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10:56.313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0,'14856'0,"-14821"0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11:15.897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0,'6740'0,"-6706"0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1T07:11:34.698"/>
    </inkml:context>
    <inkml:brush xml:id="br0">
      <inkml:brushProperty name="width" value="0.2" units="cm"/>
      <inkml:brushProperty name="height" value="0.4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1,'11449'0,"-11424"0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5A1-9FB0-4A6D-80F9-01F612A6680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CD148-FFD6-44FB-BBED-694A8ECCF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4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D148-FFD6-44FB-BBED-694A8ECCF5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9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7A58B-26EE-4B8C-B2F3-1C44FE9F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8943"/>
            <a:ext cx="9144000" cy="1235139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00264-6062-4F62-9E77-035A7CC5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8909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3BD05-3522-45DF-83EB-3C242A72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1396-724B-4D32-8214-41E6B320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21451-6B0F-4E99-92DA-FDFA6F70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68F72B8-7DD8-41C2-8726-91D5C44FC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292100"/>
            <a:ext cx="1719707" cy="36512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17130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23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466B1-6A93-44BD-9B4F-1774046B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CA5F0-DA57-41FB-9724-4E2FAE195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82D8-735C-47C6-94AC-4A4F3DDF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85338-2035-4714-9ED0-1FF58006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DB25D-8970-4558-97CC-BA9CCBCF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9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82A3E-023C-461C-B369-62B392F78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18412-001D-41CA-A22E-45CA4EA6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C2592-7F93-4F84-B126-EF95D9E4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89C3-3EB7-44A1-9F05-7E8D6DE0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3CC5F-8694-4BE6-9DD5-E5ADCB5C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0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40E05-6934-4B51-A07D-8FCF5092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DF547-891D-4D19-A068-4334D7D60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5477891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7AD09-82C3-4BCA-B96F-AC9A8E76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48491-ED38-40EE-B55A-37A45179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B2C19-C00C-46FB-B687-90D032B3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0DE4A-5C1F-49E0-B2DB-C6D687E7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BE354-C3D5-4E36-B8F9-965ADC66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93C34-0A7C-4F54-9E79-641FE277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D4FA1-1583-4E8B-BA6C-84B3E297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32232-01C7-4E68-87FA-D0567EF1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8406-06F2-4DD3-85A6-C79BEA4E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1CE11-228A-4B2B-8E32-2468BA5CA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FE3F1-8A36-4C94-BB4B-43477E625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8F305-3D58-4DA6-BDF0-5748CDFD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AD800-FD88-4FC1-A7F0-F585D384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AFB6E-FDD1-4B1D-B1D2-79EA4E6F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6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B1963-A87A-4AF2-9EDD-638B248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5FE33-2F2E-40F4-B9F3-141FABB8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1FA00B-3E93-42FE-B432-E5F6E030E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59898E-B7BC-407F-99E9-93F7C25EE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B6CAE-CFA3-48A5-AA56-CFAFE812C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49D461-95D0-408A-ADC7-5469638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3B3B3D-255A-48A8-90BC-1D257686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F2B50-B9FA-4507-B011-843A4FDF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8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1E0D-FD84-4B78-8F41-271053E0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4F639-359F-4B9C-AE2A-1177CEDC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5DE043-0DB1-4B64-9083-DB215816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AAD81-D4EE-48F1-B57A-E67F28A5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3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3C4A54-520D-4A07-ACB8-B3EBB0A1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6A604D-5D95-40CD-BEC5-AEC31810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881443-BF06-47D1-88ED-5C49F7D0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90B12-270A-42F5-90B7-27EA628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5CDBE-7272-40CE-AF04-5A71F0D5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36862-7BE1-40B3-BED1-0083C05DA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C16DF-DE10-43F2-A071-A3801078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3A282-EA57-4162-9DDD-EBC03A09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70CB8-C44F-4777-B68B-CE6C1022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7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49D6-CD47-434D-A67D-E1408469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5F0073-6764-408A-A4F6-BB0B42102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FAE465-E5A1-40D0-9806-B6A0C07B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B104C-35E8-4317-92BF-C708618E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F58F9-0E2F-495D-B007-64978C1E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EC72C-0764-4D13-90A1-6FE789D7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9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F7E13D-ABCE-4001-BE91-90D146AA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81409-4B05-440F-978B-DF4917E8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3584"/>
            <a:ext cx="10515600" cy="547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5D063-8CDF-4C51-8039-764B6B499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D85A-A26F-4A09-8477-D66C9BFA343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5D5B-C03A-4D5E-8BE0-0204CD320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E2278-020A-425E-87A8-6A72C8FDB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5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22.xml"/><Relationship Id="rId18" Type="http://schemas.openxmlformats.org/officeDocument/2006/relationships/image" Target="../media/image25.png"/><Relationship Id="rId3" Type="http://schemas.openxmlformats.org/officeDocument/2006/relationships/image" Target="../media/image17.png"/><Relationship Id="rId21" Type="http://schemas.openxmlformats.org/officeDocument/2006/relationships/customXml" Target="../ink/ink26.xml"/><Relationship Id="rId7" Type="http://schemas.openxmlformats.org/officeDocument/2006/relationships/customXml" Target="../ink/ink19.xml"/><Relationship Id="rId12" Type="http://schemas.openxmlformats.org/officeDocument/2006/relationships/image" Target="../media/image22.png"/><Relationship Id="rId17" Type="http://schemas.openxmlformats.org/officeDocument/2006/relationships/customXml" Target="../ink/ink24.xml"/><Relationship Id="rId2" Type="http://schemas.openxmlformats.org/officeDocument/2006/relationships/customXml" Target="../ink/ink17.xml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21.png"/><Relationship Id="rId19" Type="http://schemas.openxmlformats.org/officeDocument/2006/relationships/customXml" Target="../ink/ink25.xml"/><Relationship Id="rId4" Type="http://schemas.openxmlformats.org/officeDocument/2006/relationships/image" Target="../media/image18.png"/><Relationship Id="rId9" Type="http://schemas.openxmlformats.org/officeDocument/2006/relationships/customXml" Target="../ink/ink20.xml"/><Relationship Id="rId14" Type="http://schemas.openxmlformats.org/officeDocument/2006/relationships/image" Target="../media/image23.png"/><Relationship Id="rId2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224A3-B3C1-4BAA-93D7-7033BB0C9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Twitch Plays </a:t>
            </a:r>
            <a:r>
              <a:rPr lang="en-US" altLang="ko-KR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VIIIbit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Explorer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8F5F1B-476E-4D85-9B7E-AE05DB5CF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78" y="5417157"/>
            <a:ext cx="11293643" cy="568909"/>
          </a:xfrm>
        </p:spPr>
        <p:txBody>
          <a:bodyPr/>
          <a:lstStyle/>
          <a:p>
            <a:pPr algn="r"/>
            <a:r>
              <a:rPr lang="en-US" altLang="ko-KR" dirty="0"/>
              <a:t>201821011 </a:t>
            </a:r>
            <a:r>
              <a:rPr lang="ko-KR" altLang="en-US" dirty="0"/>
              <a:t>이화경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EA991-9B16-4BD2-9442-3D3B3C3533B6}"/>
              </a:ext>
            </a:extLst>
          </p:cNvPr>
          <p:cNvSpPr txBox="1"/>
          <p:nvPr/>
        </p:nvSpPr>
        <p:spPr>
          <a:xfrm>
            <a:off x="320841" y="256674"/>
            <a:ext cx="194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25319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8A316B-9D7E-70C4-3C7E-E38321A63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65"/>
          <a:stretch/>
        </p:blipFill>
        <p:spPr>
          <a:xfrm>
            <a:off x="181697" y="175660"/>
            <a:ext cx="9895411" cy="65066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4B737DF-533E-79D4-2194-8050DA6C462B}"/>
                  </a:ext>
                </a:extLst>
              </p14:cNvPr>
              <p14:cNvContentPartPr/>
              <p14:nvPr/>
            </p14:nvContentPartPr>
            <p14:xfrm>
              <a:off x="288606" y="319149"/>
              <a:ext cx="370656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4B737DF-533E-79D4-2194-8050DA6C46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606" y="247149"/>
                <a:ext cx="3778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3DC209BB-DAE4-D1FE-C527-6E59DB8B5AFF}"/>
                  </a:ext>
                </a:extLst>
              </p14:cNvPr>
              <p14:cNvContentPartPr/>
              <p14:nvPr/>
            </p14:nvContentPartPr>
            <p14:xfrm>
              <a:off x="625566" y="944829"/>
              <a:ext cx="68472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3DC209BB-DAE4-D1FE-C527-6E59DB8B5A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9566" y="872829"/>
                <a:ext cx="756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0310E1D-DEBB-E0C7-EBF4-38FDF98FE4A9}"/>
                  </a:ext>
                </a:extLst>
              </p14:cNvPr>
              <p14:cNvContentPartPr/>
              <p14:nvPr/>
            </p14:nvContentPartPr>
            <p14:xfrm>
              <a:off x="615846" y="1185309"/>
              <a:ext cx="11484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0310E1D-DEBB-E0C7-EBF4-38FDF98FE4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206" y="1113669"/>
                <a:ext cx="186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4E6BACF2-5708-998B-F4C9-58C2C8B9261E}"/>
                  </a:ext>
                </a:extLst>
              </p14:cNvPr>
              <p14:cNvContentPartPr/>
              <p14:nvPr/>
            </p14:nvContentPartPr>
            <p14:xfrm>
              <a:off x="4081206" y="1965069"/>
              <a:ext cx="353592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4E6BACF2-5708-998B-F4C9-58C2C8B9261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45206" y="1893069"/>
                <a:ext cx="3607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CACF08F1-989F-5D13-F313-4C0E260C042C}"/>
                  </a:ext>
                </a:extLst>
              </p14:cNvPr>
              <p14:cNvContentPartPr/>
              <p14:nvPr/>
            </p14:nvContentPartPr>
            <p14:xfrm>
              <a:off x="442326" y="2311389"/>
              <a:ext cx="540648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CACF08F1-989F-5D13-F313-4C0E260C04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6686" y="2239749"/>
                <a:ext cx="54781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173F6630-76A7-1C62-A2AA-43C4B598A685}"/>
                  </a:ext>
                </a:extLst>
              </p14:cNvPr>
              <p14:cNvContentPartPr/>
              <p14:nvPr/>
            </p14:nvContentPartPr>
            <p14:xfrm>
              <a:off x="7863726" y="2311389"/>
              <a:ext cx="188568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173F6630-76A7-1C62-A2AA-43C4B598A68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28086" y="2239749"/>
                <a:ext cx="1957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2D6E6AC8-696C-3BE2-2205-704949EEBDEE}"/>
                  </a:ext>
                </a:extLst>
              </p14:cNvPr>
              <p14:cNvContentPartPr/>
              <p14:nvPr/>
            </p14:nvContentPartPr>
            <p14:xfrm>
              <a:off x="413886" y="2561949"/>
              <a:ext cx="536112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2D6E6AC8-696C-3BE2-2205-704949EEBDE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7886" y="2489949"/>
                <a:ext cx="5432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3B2A6743-E0C7-0E23-855B-0A107A3E5BA4}"/>
                  </a:ext>
                </a:extLst>
              </p14:cNvPr>
              <p14:cNvContentPartPr/>
              <p14:nvPr/>
            </p14:nvContentPartPr>
            <p14:xfrm>
              <a:off x="3878886" y="2917989"/>
              <a:ext cx="243864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3B2A6743-E0C7-0E23-855B-0A107A3E5B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42886" y="2845989"/>
                <a:ext cx="2510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837DF588-12AC-968E-231F-D94708E94351}"/>
                  </a:ext>
                </a:extLst>
              </p14:cNvPr>
              <p14:cNvContentPartPr/>
              <p14:nvPr/>
            </p14:nvContentPartPr>
            <p14:xfrm>
              <a:off x="760206" y="3168189"/>
              <a:ext cx="413100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837DF588-12AC-968E-231F-D94708E943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4206" y="3096549"/>
                <a:ext cx="4202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57952CC-E71E-31B6-5360-FAF1004E53B7}"/>
                  </a:ext>
                </a:extLst>
              </p14:cNvPr>
              <p14:cNvContentPartPr/>
              <p14:nvPr/>
            </p14:nvContentPartPr>
            <p14:xfrm>
              <a:off x="1154766" y="5612949"/>
              <a:ext cx="106488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57952CC-E71E-31B6-5360-FAF1004E53B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19126" y="5541309"/>
                <a:ext cx="1136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49F7F677-2614-45D6-4700-30A53FBB2022}"/>
                  </a:ext>
                </a:extLst>
              </p14:cNvPr>
              <p14:cNvContentPartPr/>
              <p14:nvPr/>
            </p14:nvContentPartPr>
            <p14:xfrm>
              <a:off x="2376966" y="5612949"/>
              <a:ext cx="70308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49F7F677-2614-45D6-4700-30A53FBB202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341326" y="5541309"/>
                <a:ext cx="774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AB77B3B3-DFE8-B41D-7ADC-EE5D6E619F9B}"/>
                  </a:ext>
                </a:extLst>
              </p14:cNvPr>
              <p14:cNvContentPartPr/>
              <p14:nvPr/>
            </p14:nvContentPartPr>
            <p14:xfrm>
              <a:off x="3609246" y="5612949"/>
              <a:ext cx="93348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AB77B3B3-DFE8-B41D-7ADC-EE5D6E619F9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73606" y="5541309"/>
                <a:ext cx="10051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06EA0038-2DAD-1E10-B8ED-817901B98037}"/>
                  </a:ext>
                </a:extLst>
              </p14:cNvPr>
              <p14:cNvContentPartPr/>
              <p14:nvPr/>
            </p14:nvContentPartPr>
            <p14:xfrm>
              <a:off x="6400686" y="5622669"/>
              <a:ext cx="207036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06EA0038-2DAD-1E10-B8ED-817901B9803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364686" y="5550669"/>
                <a:ext cx="214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F2DA3FB3-495A-AC9E-FE66-697951453B17}"/>
                  </a:ext>
                </a:extLst>
              </p14:cNvPr>
              <p14:cNvContentPartPr/>
              <p14:nvPr/>
            </p14:nvContentPartPr>
            <p14:xfrm>
              <a:off x="2415846" y="5959629"/>
              <a:ext cx="68256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F2DA3FB3-495A-AC9E-FE66-697951453B1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79846" y="5887629"/>
                <a:ext cx="754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2F863703-7455-6F59-22F2-191F31D6E1EC}"/>
                  </a:ext>
                </a:extLst>
              </p14:cNvPr>
              <p14:cNvContentPartPr/>
              <p14:nvPr/>
            </p14:nvContentPartPr>
            <p14:xfrm>
              <a:off x="1828686" y="6556434"/>
              <a:ext cx="1844640" cy="36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2F863703-7455-6F59-22F2-191F31D6E1E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792686" y="6484434"/>
                <a:ext cx="1916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FB6E2B09-EA8E-8A5C-9BC5-E229A7634AC2}"/>
                  </a:ext>
                </a:extLst>
              </p14:cNvPr>
              <p14:cNvContentPartPr/>
              <p14:nvPr/>
            </p14:nvContentPartPr>
            <p14:xfrm>
              <a:off x="11367606" y="1588074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FB6E2B09-EA8E-8A5C-9BC5-E229A7634AC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331606" y="1516434"/>
                <a:ext cx="7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148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FB6E2B09-EA8E-8A5C-9BC5-E229A7634AC2}"/>
                  </a:ext>
                </a:extLst>
              </p14:cNvPr>
              <p14:cNvContentPartPr/>
              <p14:nvPr/>
            </p14:nvContentPartPr>
            <p14:xfrm>
              <a:off x="11367606" y="1588074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FB6E2B09-EA8E-8A5C-9BC5-E229A7634A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1606" y="1516434"/>
                <a:ext cx="72000" cy="144000"/>
              </a:xfrm>
              <a:prstGeom prst="rect">
                <a:avLst/>
              </a:prstGeom>
            </p:spPr>
          </p:pic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13D7F990-992E-6BA0-4591-5BCFD0E9A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84" y="187694"/>
            <a:ext cx="9869277" cy="2715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3BB0208-B9D9-6B06-5A13-405D2B8229C0}"/>
                  </a:ext>
                </a:extLst>
              </p14:cNvPr>
              <p14:cNvContentPartPr/>
              <p14:nvPr/>
            </p14:nvContentPartPr>
            <p14:xfrm>
              <a:off x="4024971" y="886142"/>
              <a:ext cx="67932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3BB0208-B9D9-6B06-5A13-405D2B8229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9331" y="814142"/>
                <a:ext cx="7509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5B3A995-DF99-0C7B-DA28-36F89A706B41}"/>
                  </a:ext>
                </a:extLst>
              </p14:cNvPr>
              <p14:cNvContentPartPr/>
              <p14:nvPr/>
            </p14:nvContentPartPr>
            <p14:xfrm>
              <a:off x="5344731" y="886142"/>
              <a:ext cx="336852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5B3A995-DF99-0C7B-DA28-36F89A706B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09091" y="814142"/>
                <a:ext cx="3440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683D1C3-8BE9-66DB-A880-D2BFDC0EF09F}"/>
                  </a:ext>
                </a:extLst>
              </p14:cNvPr>
              <p14:cNvContentPartPr/>
              <p14:nvPr/>
            </p14:nvContentPartPr>
            <p14:xfrm>
              <a:off x="9756531" y="886142"/>
              <a:ext cx="16884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683D1C3-8BE9-66DB-A880-D2BFDC0EF0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20891" y="814142"/>
                <a:ext cx="240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118996B-F413-85DB-2D2A-DA6F83B5F617}"/>
                  </a:ext>
                </a:extLst>
              </p14:cNvPr>
              <p14:cNvContentPartPr/>
              <p14:nvPr/>
            </p14:nvContentPartPr>
            <p14:xfrm>
              <a:off x="244971" y="1168742"/>
              <a:ext cx="221400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118996B-F413-85DB-2D2A-DA6F83B5F61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8971" y="1097102"/>
                <a:ext cx="2285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5A49E2A-2311-FD57-3070-A4947B8481B4}"/>
                  </a:ext>
                </a:extLst>
              </p14:cNvPr>
              <p14:cNvContentPartPr/>
              <p14:nvPr/>
            </p14:nvContentPartPr>
            <p14:xfrm>
              <a:off x="1385811" y="1498862"/>
              <a:ext cx="102600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5A49E2A-2311-FD57-3070-A4947B8481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49811" y="1426862"/>
                <a:ext cx="1097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ED8FD83-8531-BCC1-3AF3-72BC5782E79A}"/>
                  </a:ext>
                </a:extLst>
              </p14:cNvPr>
              <p14:cNvContentPartPr/>
              <p14:nvPr/>
            </p14:nvContentPartPr>
            <p14:xfrm>
              <a:off x="244971" y="1744022"/>
              <a:ext cx="3816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ED8FD83-8531-BCC1-3AF3-72BC5782E79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8971" y="1672022"/>
                <a:ext cx="3888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72AF5FD-561F-15EF-4A74-97DB660D42B6}"/>
                  </a:ext>
                </a:extLst>
              </p14:cNvPr>
              <p14:cNvContentPartPr/>
              <p14:nvPr/>
            </p14:nvContentPartPr>
            <p14:xfrm>
              <a:off x="6118011" y="1480142"/>
              <a:ext cx="363888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72AF5FD-561F-15EF-4A74-97DB660D42B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82011" y="1408142"/>
                <a:ext cx="3710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346C3884-DDC7-C970-39D6-DA9CB50A6232}"/>
                  </a:ext>
                </a:extLst>
              </p14:cNvPr>
              <p14:cNvContentPartPr/>
              <p14:nvPr/>
            </p14:nvContentPartPr>
            <p14:xfrm>
              <a:off x="235611" y="2083142"/>
              <a:ext cx="404964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346C3884-DDC7-C970-39D6-DA9CB50A623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9611" y="2011502"/>
                <a:ext cx="4121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D29DD325-376D-F615-A82F-5E565C66E28B}"/>
                  </a:ext>
                </a:extLst>
              </p14:cNvPr>
              <p14:cNvContentPartPr/>
              <p14:nvPr/>
            </p14:nvContentPartPr>
            <p14:xfrm>
              <a:off x="235611" y="2790182"/>
              <a:ext cx="284508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D29DD325-376D-F615-A82F-5E565C66E28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9611" y="2718542"/>
                <a:ext cx="291672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244135B-2AA3-10E1-2FA8-E5ACC40FF7CB}"/>
              </a:ext>
            </a:extLst>
          </p:cNvPr>
          <p:cNvSpPr txBox="1"/>
          <p:nvPr/>
        </p:nvSpPr>
        <p:spPr>
          <a:xfrm>
            <a:off x="2179278" y="2997542"/>
            <a:ext cx="5253361" cy="3485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가장 왼쪽 위 칸에서 시작</a:t>
            </a:r>
            <a:endParaRPr lang="en-US" altLang="ko-KR" sz="14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가장 오른쪽 아래 칸으로 탈출</a:t>
            </a:r>
            <a:endParaRPr lang="en-US" altLang="ko-KR" sz="14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영어 소문자로 이루어진 아이템과</a:t>
            </a:r>
            <a:r>
              <a:rPr lang="en-US" altLang="ko-KR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아이디</a:t>
            </a:r>
            <a:endParaRPr lang="en-US" altLang="ko-KR" sz="14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U D L R</a:t>
            </a:r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이동</a:t>
            </a:r>
            <a:r>
              <a:rPr lang="en-US" altLang="ko-KR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</a:t>
            </a:r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P</a:t>
            </a:r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 아이템 줍기</a:t>
            </a:r>
            <a:endParaRPr lang="en-US" altLang="ko-KR" sz="14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주어진 아이디와 같아지도록 아이템 줍기</a:t>
            </a:r>
            <a:endParaRPr lang="en-US" altLang="ko-KR" sz="14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</a:t>
            </a:r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 최댓값을 가지도록 최대한 많이 강화하기</a:t>
            </a:r>
            <a:endParaRPr lang="en-US" altLang="ko-KR" sz="14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이동은 최소일 필요가 없으니 아이디와 같아지도록 이동하는 것이</a:t>
            </a:r>
            <a:r>
              <a:rPr lang="en-US" altLang="ko-KR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중요</a:t>
            </a:r>
            <a:endParaRPr lang="en-US" altLang="ko-KR" sz="14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더 이상 아이디를 만들 수 없으면 가장 오른쪽 아래로 이동하기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E6DD8A-FC9B-A80A-8C8D-C7D0E4688DC9}"/>
              </a:ext>
            </a:extLst>
          </p:cNvPr>
          <p:cNvSpPr txBox="1"/>
          <p:nvPr/>
        </p:nvSpPr>
        <p:spPr>
          <a:xfrm>
            <a:off x="175484" y="2997542"/>
            <a:ext cx="1564852" cy="219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던전 </a:t>
            </a:r>
            <a:r>
              <a:rPr lang="en-US" altLang="ko-KR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N</a:t>
            </a:r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행 </a:t>
            </a:r>
            <a:r>
              <a:rPr lang="en-US" altLang="ko-KR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M</a:t>
            </a:r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열</a:t>
            </a:r>
            <a:endParaRPr lang="en-US" altLang="ko-KR" sz="14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아이디 길이 </a:t>
            </a:r>
            <a:r>
              <a:rPr lang="en-US" altLang="ko-KR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S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아이디 </a:t>
            </a:r>
            <a:r>
              <a:rPr lang="en-US" altLang="ko-KR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id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이동 순서 문자열 </a:t>
            </a:r>
            <a:r>
              <a:rPr lang="en-US" altLang="ko-KR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L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강화 횟수 </a:t>
            </a:r>
            <a:r>
              <a:rPr lang="en-US" altLang="ko-KR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5926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85EC68AB-583A-46AC-9DB8-71F67367E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792738"/>
              </p:ext>
            </p:extLst>
          </p:nvPr>
        </p:nvGraphicFramePr>
        <p:xfrm>
          <a:off x="248567" y="2882718"/>
          <a:ext cx="7898814" cy="254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8074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718074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718074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718074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718074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718074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718074">
                  <a:extLst>
                    <a:ext uri="{9D8B030D-6E8A-4147-A177-3AD203B41FA5}">
                      <a16:colId xmlns:a16="http://schemas.microsoft.com/office/drawing/2014/main" val="1832896981"/>
                    </a:ext>
                  </a:extLst>
                </a:gridCol>
                <a:gridCol w="718074">
                  <a:extLst>
                    <a:ext uri="{9D8B030D-6E8A-4147-A177-3AD203B41FA5}">
                      <a16:colId xmlns:a16="http://schemas.microsoft.com/office/drawing/2014/main" val="1698891366"/>
                    </a:ext>
                  </a:extLst>
                </a:gridCol>
                <a:gridCol w="718074">
                  <a:extLst>
                    <a:ext uri="{9D8B030D-6E8A-4147-A177-3AD203B41FA5}">
                      <a16:colId xmlns:a16="http://schemas.microsoft.com/office/drawing/2014/main" val="3202984221"/>
                    </a:ext>
                  </a:extLst>
                </a:gridCol>
                <a:gridCol w="718074">
                  <a:extLst>
                    <a:ext uri="{9D8B030D-6E8A-4147-A177-3AD203B41FA5}">
                      <a16:colId xmlns:a16="http://schemas.microsoft.com/office/drawing/2014/main" val="2370211047"/>
                    </a:ext>
                  </a:extLst>
                </a:gridCol>
                <a:gridCol w="718074">
                  <a:extLst>
                    <a:ext uri="{9D8B030D-6E8A-4147-A177-3AD203B41FA5}">
                      <a16:colId xmlns:a16="http://schemas.microsoft.com/office/drawing/2014/main" val="2718316430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b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c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i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p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u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z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(0,1)</a:t>
                      </a:r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(0,0)</a:t>
                      </a:r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(0,2)</a:t>
                      </a:r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(1,1)</a:t>
                      </a:r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(1,0)</a:t>
                      </a:r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(2,2)</a:t>
                      </a:r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(2,0)</a:t>
                      </a:r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69186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(1,2)</a:t>
                      </a:r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28351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(2,1)</a:t>
                      </a:r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384620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02151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1913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AA28E6E8-3D6A-2F80-50CD-95E956FB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22" y="230031"/>
            <a:ext cx="9926435" cy="20957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B32F74C-EEDB-F804-9849-0BF8269BFEEF}"/>
              </a:ext>
            </a:extLst>
          </p:cNvPr>
          <p:cNvSpPr txBox="1"/>
          <p:nvPr/>
        </p:nvSpPr>
        <p:spPr>
          <a:xfrm>
            <a:off x="248567" y="5650989"/>
            <a:ext cx="7479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시작            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u                c                 p                c              u              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탈출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4AAE02-74E5-A479-71D3-65D1D0CE387B}"/>
              </a:ext>
            </a:extLst>
          </p:cNvPr>
          <p:cNvSpPr txBox="1"/>
          <p:nvPr/>
        </p:nvSpPr>
        <p:spPr>
          <a:xfrm>
            <a:off x="248567" y="6045987"/>
            <a:ext cx="7479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(0,0)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        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(1,1)           (0,1)            (0,2)           (1,0)            X             (2,2)</a:t>
            </a:r>
            <a:endParaRPr lang="ko-KR" altLang="en-US" sz="1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7643D-3045-65C3-5A06-608D8D06C733}"/>
              </a:ext>
            </a:extLst>
          </p:cNvPr>
          <p:cNvSpPr txBox="1"/>
          <p:nvPr/>
        </p:nvSpPr>
        <p:spPr>
          <a:xfrm>
            <a:off x="851954" y="6328959"/>
            <a:ext cx="634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DR    P     U      P      R       P    DRR    P                   D</a:t>
            </a:r>
            <a:endParaRPr lang="ko-KR" altLang="en-US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87B11C-4EA8-BCA5-F611-86D0C22EDD2A}"/>
              </a:ext>
            </a:extLst>
          </p:cNvPr>
          <p:cNvCxnSpPr>
            <a:cxnSpLocks/>
          </p:cNvCxnSpPr>
          <p:nvPr/>
        </p:nvCxnSpPr>
        <p:spPr>
          <a:xfrm flipV="1">
            <a:off x="10048049" y="3507141"/>
            <a:ext cx="0" cy="40535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D385B6C-94E6-A6A1-6474-F49B11BDE470}"/>
              </a:ext>
            </a:extLst>
          </p:cNvPr>
          <p:cNvCxnSpPr>
            <a:cxnSpLocks/>
          </p:cNvCxnSpPr>
          <p:nvPr/>
        </p:nvCxnSpPr>
        <p:spPr>
          <a:xfrm>
            <a:off x="10048049" y="4154818"/>
            <a:ext cx="0" cy="40535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9DB7DBC-4069-DCA0-A3D8-79CED99438D7}"/>
              </a:ext>
            </a:extLst>
          </p:cNvPr>
          <p:cNvCxnSpPr>
            <a:cxnSpLocks/>
          </p:cNvCxnSpPr>
          <p:nvPr/>
        </p:nvCxnSpPr>
        <p:spPr>
          <a:xfrm>
            <a:off x="10162957" y="4055560"/>
            <a:ext cx="43169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2E5399-708B-7F85-0398-04AADE290C7F}"/>
              </a:ext>
            </a:extLst>
          </p:cNvPr>
          <p:cNvCxnSpPr>
            <a:cxnSpLocks/>
          </p:cNvCxnSpPr>
          <p:nvPr/>
        </p:nvCxnSpPr>
        <p:spPr>
          <a:xfrm flipH="1">
            <a:off x="9508533" y="4042436"/>
            <a:ext cx="418322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397CAA-1E07-152A-DE56-F5574EB69832}"/>
              </a:ext>
            </a:extLst>
          </p:cNvPr>
          <p:cNvSpPr txBox="1"/>
          <p:nvPr/>
        </p:nvSpPr>
        <p:spPr>
          <a:xfrm>
            <a:off x="9735624" y="313780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U -1</a:t>
            </a:r>
            <a:endParaRPr lang="ko-KR" altLang="en-US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21E709-1FE0-39C0-DE28-CB8A71F30E17}"/>
              </a:ext>
            </a:extLst>
          </p:cNvPr>
          <p:cNvSpPr txBox="1"/>
          <p:nvPr/>
        </p:nvSpPr>
        <p:spPr>
          <a:xfrm>
            <a:off x="10624867" y="38832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R +1</a:t>
            </a:r>
            <a:endParaRPr lang="ko-KR" altLang="en-US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A18647-40B9-1A11-1C75-97C5666A81D4}"/>
              </a:ext>
            </a:extLst>
          </p:cNvPr>
          <p:cNvSpPr txBox="1"/>
          <p:nvPr/>
        </p:nvSpPr>
        <p:spPr>
          <a:xfrm>
            <a:off x="8845393" y="388392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L -1</a:t>
            </a:r>
            <a:endParaRPr lang="ko-KR" altLang="en-US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687DE-AC6E-B167-2026-A712DF8A43F5}"/>
              </a:ext>
            </a:extLst>
          </p:cNvPr>
          <p:cNvSpPr txBox="1"/>
          <p:nvPr/>
        </p:nvSpPr>
        <p:spPr>
          <a:xfrm>
            <a:off x="9739309" y="461774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D +1</a:t>
            </a:r>
            <a:endParaRPr lang="ko-KR" altLang="en-US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FA2DFF-309E-33EA-8BB1-731CA9654174}"/>
              </a:ext>
            </a:extLst>
          </p:cNvPr>
          <p:cNvSpPr txBox="1"/>
          <p:nvPr/>
        </p:nvSpPr>
        <p:spPr>
          <a:xfrm flipH="1">
            <a:off x="248566" y="2547150"/>
            <a:ext cx="3247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pair&lt;int, int&gt; </a:t>
            </a:r>
            <a:r>
              <a:rPr lang="ko-KR" altLang="en-US" sz="1600" dirty="0"/>
              <a:t>큐 배열 </a:t>
            </a:r>
            <a:r>
              <a:rPr lang="en-US" altLang="ko-KR" sz="1600" dirty="0" err="1"/>
              <a:t>alpa</a:t>
            </a:r>
            <a:r>
              <a:rPr lang="en-US" altLang="ko-KR" sz="1600" dirty="0"/>
              <a:t>[26]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2711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E1F775-EB88-21DF-FEE4-AC14CA4F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" y="98612"/>
            <a:ext cx="3810532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8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94B583-6F61-1887-AE99-6A93DDB68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0230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0AD0E2-0EBB-BB4A-E959-E45824D0AD8E}"/>
              </a:ext>
            </a:extLst>
          </p:cNvPr>
          <p:cNvSpPr txBox="1"/>
          <p:nvPr/>
        </p:nvSpPr>
        <p:spPr>
          <a:xfrm>
            <a:off x="4802305" y="2381698"/>
            <a:ext cx="7479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시작            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u                c                 p                c              u              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탈출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2EA27C-29C7-764B-5400-CFF488A8FFF1}"/>
              </a:ext>
            </a:extLst>
          </p:cNvPr>
          <p:cNvSpPr txBox="1"/>
          <p:nvPr/>
        </p:nvSpPr>
        <p:spPr>
          <a:xfrm>
            <a:off x="4802305" y="2776696"/>
            <a:ext cx="7479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(0,0)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        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(1,1)           (0,1)            (0,2)           (1,0)            X             (2,2)</a:t>
            </a:r>
            <a:endParaRPr lang="ko-KR" altLang="en-US" sz="1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324C3-9DC1-30EA-1828-383F42B81FC9}"/>
              </a:ext>
            </a:extLst>
          </p:cNvPr>
          <p:cNvSpPr txBox="1"/>
          <p:nvPr/>
        </p:nvSpPr>
        <p:spPr>
          <a:xfrm>
            <a:off x="5405692" y="3059668"/>
            <a:ext cx="634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DR    P     U      P      R       P    DRR    P                   D</a:t>
            </a:r>
            <a:endParaRPr lang="ko-KR" altLang="en-US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66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F64F3F-3E5E-DE93-6402-20C544583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58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DF47D-AE20-4768-AE5C-9E6D35BCF4D4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9261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서울남산체 EB"/>
        <a:ea typeface="서울남산체 EB"/>
        <a:cs typeface=""/>
      </a:majorFont>
      <a:minorFont>
        <a:latin typeface="서울남산체 M"/>
        <a:ea typeface="서울남산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215</Words>
  <Application>Microsoft Office PowerPoint</Application>
  <PresentationFormat>와이드스크린</PresentationFormat>
  <Paragraphs>49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서울남산체 EB</vt:lpstr>
      <vt:lpstr>서울남산체 L</vt:lpstr>
      <vt:lpstr>서울남산체 M</vt:lpstr>
      <vt:lpstr>Arial</vt:lpstr>
      <vt:lpstr>Office 테마</vt:lpstr>
      <vt:lpstr>Twitch Plays VIIIbit Explorer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토끼가 정보섬에 올라온 이유</dc:title>
  <dc:creator>이 화경</dc:creator>
  <cp:lastModifiedBy>이화경</cp:lastModifiedBy>
  <cp:revision>11</cp:revision>
  <dcterms:created xsi:type="dcterms:W3CDTF">2022-04-06T16:55:22Z</dcterms:created>
  <dcterms:modified xsi:type="dcterms:W3CDTF">2022-07-21T12:30:19Z</dcterms:modified>
</cp:coreProperties>
</file>