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64614"/>
            <a:ext cx="12192000" cy="97203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7570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줄 세우기</a:t>
            </a:r>
            <a:endParaRPr lang="ko-KR" altLang="en-US" dirty="0"/>
          </a:p>
        </p:txBody>
      </p:sp>
      <p:pic>
        <p:nvPicPr>
          <p:cNvPr id="4" name="그림 3" descr="그래픽, 상징, 로고, 노랑이(가) 표시된 사진&#10;&#10;자동 생성된 설명">
            <a:extLst>
              <a:ext uri="{FF2B5EF4-FFF2-40B4-BE49-F238E27FC236}">
                <a16:creationId xmlns:a16="http://schemas.microsoft.com/office/drawing/2014/main" id="{52CA49D7-E888-FD5D-3A75-22F732DD3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>
          <a:xfrm>
            <a:off x="5737907" y="2527842"/>
            <a:ext cx="716185" cy="9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26C0DC-852A-231D-665C-37F984B4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17" y="0"/>
            <a:ext cx="10274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9C7441-BC4E-F489-11FB-2E26CB9FBA1B}"/>
              </a:ext>
            </a:extLst>
          </p:cNvPr>
          <p:cNvSpPr txBox="1"/>
          <p:nvPr/>
        </p:nvSpPr>
        <p:spPr>
          <a:xfrm>
            <a:off x="228601" y="244927"/>
            <a:ext cx="103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예시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5E8E8-C809-7F34-6343-D7A8CAE53B15}"/>
              </a:ext>
            </a:extLst>
          </p:cNvPr>
          <p:cNvSpPr txBox="1"/>
          <p:nvPr/>
        </p:nvSpPr>
        <p:spPr>
          <a:xfrm>
            <a:off x="1175085" y="374293"/>
            <a:ext cx="1491916" cy="37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[5, 2, 4, 1, 3]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16B31-1257-2B0B-CAA0-F8DC1B46BA48}"/>
              </a:ext>
            </a:extLst>
          </p:cNvPr>
          <p:cNvSpPr txBox="1"/>
          <p:nvPr/>
        </p:nvSpPr>
        <p:spPr>
          <a:xfrm>
            <a:off x="364957" y="1030705"/>
            <a:ext cx="63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어린이를 제일 앞으로 보낸다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[5 2 4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3] → [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5 2 4 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F0CB5-6FA1-E0ED-5372-405E666E0A61}"/>
              </a:ext>
            </a:extLst>
          </p:cNvPr>
          <p:cNvSpPr txBox="1"/>
          <p:nvPr/>
        </p:nvSpPr>
        <p:spPr>
          <a:xfrm>
            <a:off x="364957" y="1636877"/>
            <a:ext cx="657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어린이를 제일 뒤로 보낸다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[1 5 2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3] → [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5 2 3 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3165B-B3EB-0D15-36F7-D5DBACFFF5FF}"/>
              </a:ext>
            </a:extLst>
          </p:cNvPr>
          <p:cNvSpPr txBox="1"/>
          <p:nvPr/>
        </p:nvSpPr>
        <p:spPr>
          <a:xfrm>
            <a:off x="364957" y="2243049"/>
            <a:ext cx="62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5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어린이를 제일 뒤로 보낸다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[1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5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2 3 4] → [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2 3 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4 5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BF87B-9CBC-6013-58B6-7CE9D9BB79B0}"/>
              </a:ext>
            </a:extLst>
          </p:cNvPr>
          <p:cNvSpPr txBox="1"/>
          <p:nvPr/>
        </p:nvSpPr>
        <p:spPr>
          <a:xfrm>
            <a:off x="364957" y="3470973"/>
            <a:ext cx="391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 어린이만 움직이지 않았음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-&gt;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+1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씩 증가하는 </a:t>
            </a:r>
            <a:r>
              <a:rPr lang="en-US" altLang="ko-KR" b="1" i="0" dirty="0">
                <a:solidFill>
                  <a:srgbClr val="333333"/>
                </a:solidFill>
                <a:effectLst/>
              </a:rPr>
              <a:t>LIS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최장증가수열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68B5B-0A75-5BE0-5689-1EF6F3BA7F2C}"/>
              </a:ext>
            </a:extLst>
          </p:cNvPr>
          <p:cNvSpPr txBox="1"/>
          <p:nvPr/>
        </p:nvSpPr>
        <p:spPr>
          <a:xfrm>
            <a:off x="364957" y="4975896"/>
            <a:ext cx="539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</a:t>
            </a:r>
            <a:r>
              <a:rPr lang="ko-KR" altLang="en-US" dirty="0"/>
              <a:t>를 구한 다음</a:t>
            </a:r>
            <a:r>
              <a:rPr lang="en-US" altLang="ko-KR" dirty="0"/>
              <a:t>, </a:t>
            </a:r>
            <a:r>
              <a:rPr lang="ko-KR" altLang="en-US" dirty="0"/>
              <a:t>어린이 수에서 </a:t>
            </a:r>
            <a:r>
              <a:rPr lang="en-US" altLang="ko-KR" dirty="0"/>
              <a:t>LIS </a:t>
            </a:r>
            <a:r>
              <a:rPr lang="ko-KR" altLang="en-US" dirty="0"/>
              <a:t>길이 빼면 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D7AA2-792C-22B9-E720-693AB6628956}"/>
              </a:ext>
            </a:extLst>
          </p:cNvPr>
          <p:cNvSpPr txBox="1"/>
          <p:nvPr/>
        </p:nvSpPr>
        <p:spPr>
          <a:xfrm>
            <a:off x="364957" y="5394158"/>
            <a:ext cx="653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-&gt;</a:t>
            </a:r>
            <a:r>
              <a:rPr lang="ko-KR" altLang="en-US" sz="1600" dirty="0"/>
              <a:t> 앞으로 뒤로 </a:t>
            </a:r>
            <a:r>
              <a:rPr lang="ko-KR" altLang="en-US" sz="1600" dirty="0" err="1"/>
              <a:t>가는건</a:t>
            </a:r>
            <a:r>
              <a:rPr lang="ko-KR" altLang="en-US" sz="1600" dirty="0"/>
              <a:t> 상관 </a:t>
            </a:r>
            <a:r>
              <a:rPr lang="en-US" altLang="ko-KR" sz="1600" dirty="0"/>
              <a:t>X, ‘</a:t>
            </a:r>
            <a:r>
              <a:rPr lang="ko-KR" altLang="en-US" sz="1600" b="1" dirty="0"/>
              <a:t>총 몇명의 어린이가 움직였나</a:t>
            </a:r>
            <a:r>
              <a:rPr lang="en-US" altLang="ko-KR" sz="1600" b="1" dirty="0"/>
              <a:t>’</a:t>
            </a:r>
            <a:r>
              <a:rPr lang="ko-KR" altLang="en-US" sz="1600" dirty="0"/>
              <a:t>가 중요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4DBC8-DFE2-CC8D-05E6-E18352622669}"/>
              </a:ext>
            </a:extLst>
          </p:cNvPr>
          <p:cNvSpPr txBox="1"/>
          <p:nvPr/>
        </p:nvSpPr>
        <p:spPr>
          <a:xfrm>
            <a:off x="228601" y="244927"/>
            <a:ext cx="313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LIS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 (</a:t>
            </a:r>
            <a:r>
              <a:rPr lang="ko-KR" altLang="en-US" sz="2800" b="1" i="0" dirty="0" err="1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최장증가수열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Ubuntu Condensed" panose="020B0506030602030204" pitchFamily="34" charset="0"/>
              </a:rPr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91CE2-1EAE-2361-8EDF-C9BEAFBE0762}"/>
              </a:ext>
            </a:extLst>
          </p:cNvPr>
          <p:cNvSpPr txBox="1"/>
          <p:nvPr/>
        </p:nvSpPr>
        <p:spPr>
          <a:xfrm>
            <a:off x="228602" y="942473"/>
            <a:ext cx="714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effectLst/>
                <a:latin typeface="Noto Sans KR"/>
              </a:rPr>
              <a:t>배열의 일부 원소를 </a:t>
            </a:r>
            <a:r>
              <a:rPr lang="ko-KR" altLang="en-US" sz="1200" b="0" i="0" dirty="0" err="1">
                <a:effectLst/>
                <a:latin typeface="Noto Sans KR"/>
              </a:rPr>
              <a:t>골라냄</a:t>
            </a:r>
            <a:r>
              <a:rPr lang="ko-KR" altLang="en-US" sz="1200" b="0" i="0" dirty="0">
                <a:effectLst/>
                <a:latin typeface="Noto Sans KR"/>
              </a:rPr>
              <a:t> </a:t>
            </a:r>
            <a:r>
              <a:rPr lang="en-US" altLang="ko-KR" sz="1200" b="0" i="0" dirty="0">
                <a:effectLst/>
                <a:latin typeface="Noto Sans KR"/>
              </a:rPr>
              <a:t>-&gt; </a:t>
            </a:r>
            <a:r>
              <a:rPr lang="ko-KR" altLang="en-US" sz="1200" b="0" i="0" dirty="0">
                <a:effectLst/>
                <a:latin typeface="Noto Sans KR"/>
              </a:rPr>
              <a:t>각 원소가 </a:t>
            </a:r>
            <a:r>
              <a:rPr lang="ko-KR" altLang="en-US" sz="1200" b="1" i="0" dirty="0">
                <a:effectLst/>
                <a:latin typeface="Noto Sans KR"/>
              </a:rPr>
              <a:t>이전 원소보다 크다는 조건</a:t>
            </a:r>
            <a:r>
              <a:rPr lang="ko-KR" altLang="en-US" sz="1200" i="0" dirty="0">
                <a:effectLst/>
                <a:latin typeface="Noto Sans KR"/>
              </a:rPr>
              <a:t>을</a:t>
            </a:r>
            <a:r>
              <a:rPr lang="ko-KR" altLang="en-US" sz="1200" b="1" i="0" dirty="0">
                <a:effectLst/>
                <a:latin typeface="Noto Sans KR"/>
              </a:rPr>
              <a:t> </a:t>
            </a:r>
            <a:r>
              <a:rPr lang="ko-KR" altLang="en-US" sz="1200" b="0" i="0" dirty="0">
                <a:effectLst/>
                <a:latin typeface="Noto Sans KR"/>
              </a:rPr>
              <a:t>만족</a:t>
            </a:r>
            <a:r>
              <a:rPr lang="en-US" altLang="ko-KR" sz="1200" dirty="0">
                <a:latin typeface="Noto Sans KR"/>
              </a:rPr>
              <a:t> </a:t>
            </a:r>
            <a:r>
              <a:rPr lang="en-US" altLang="ko-KR" sz="1200" b="0" i="0" dirty="0">
                <a:effectLst/>
                <a:latin typeface="Noto Sans KR"/>
              </a:rPr>
              <a:t>-&gt; </a:t>
            </a:r>
            <a:r>
              <a:rPr lang="ko-KR" altLang="en-US" sz="1200" b="0" i="0" dirty="0">
                <a:effectLst/>
                <a:latin typeface="Noto Sans KR"/>
              </a:rPr>
              <a:t>그 길이가 최대인 부분 수열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CD5ED-89E3-EEB4-4286-BAD368C663DA}"/>
              </a:ext>
            </a:extLst>
          </p:cNvPr>
          <p:cNvSpPr txBox="1"/>
          <p:nvPr/>
        </p:nvSpPr>
        <p:spPr>
          <a:xfrm>
            <a:off x="611606" y="1805762"/>
            <a:ext cx="1491916" cy="37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[5,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33DD7-46A0-D095-B95B-E5050EDC80B9}"/>
              </a:ext>
            </a:extLst>
          </p:cNvPr>
          <p:cNvSpPr txBox="1"/>
          <p:nvPr/>
        </p:nvSpPr>
        <p:spPr>
          <a:xfrm>
            <a:off x="228601" y="1798665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00C2B-F4B3-9C0F-2594-48E83A6FC7C8}"/>
              </a:ext>
            </a:extLst>
          </p:cNvPr>
          <p:cNvSpPr txBox="1"/>
          <p:nvPr/>
        </p:nvSpPr>
        <p:spPr>
          <a:xfrm>
            <a:off x="228601" y="3643321"/>
            <a:ext cx="381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점화식</a:t>
            </a:r>
            <a:r>
              <a:rPr lang="en-US" altLang="ko-KR" b="1" dirty="0"/>
              <a:t>: </a:t>
            </a:r>
            <a:r>
              <a:rPr lang="nl-NL" altLang="ko-KR" b="1" dirty="0">
                <a:effectLst/>
                <a:latin typeface="Consolas" panose="020B0609020204030204" pitchFamily="49" charset="0"/>
              </a:rPr>
              <a:t>dp[x] = dp[x - 1] + 1;</a:t>
            </a:r>
          </a:p>
        </p:txBody>
      </p:sp>
    </p:spTree>
    <p:extLst>
      <p:ext uri="{BB962C8B-B14F-4D97-AF65-F5344CB8AC3E}">
        <p14:creationId xmlns:p14="http://schemas.microsoft.com/office/powerpoint/2010/main" val="245255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6219FAA-79D9-D2A6-9043-CC162029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06" y="577054"/>
            <a:ext cx="5573626" cy="56094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9610E-A6AC-54A9-A229-17086A136B88}"/>
              </a:ext>
            </a:extLst>
          </p:cNvPr>
          <p:cNvSpPr/>
          <p:nvPr/>
        </p:nvSpPr>
        <p:spPr>
          <a:xfrm>
            <a:off x="3031958" y="4178969"/>
            <a:ext cx="2350169" cy="7700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AC9442-33FE-39AC-7E2E-4608E38FFE33}"/>
              </a:ext>
            </a:extLst>
          </p:cNvPr>
          <p:cNvCxnSpPr>
            <a:cxnSpLocks/>
          </p:cNvCxnSpPr>
          <p:nvPr/>
        </p:nvCxnSpPr>
        <p:spPr>
          <a:xfrm>
            <a:off x="5382127" y="4563979"/>
            <a:ext cx="265496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633DF0-83C6-2B20-7174-60B225A1219F}"/>
              </a:ext>
            </a:extLst>
          </p:cNvPr>
          <p:cNvSpPr txBox="1"/>
          <p:nvPr/>
        </p:nvSpPr>
        <p:spPr>
          <a:xfrm>
            <a:off x="8081213" y="4379313"/>
            <a:ext cx="131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 </a:t>
            </a:r>
            <a:r>
              <a:rPr lang="ko-KR" altLang="en-US" dirty="0" err="1"/>
              <a:t>점화식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74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190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KR</vt:lpstr>
      <vt:lpstr>맑은 고딕</vt:lpstr>
      <vt:lpstr>Arial</vt:lpstr>
      <vt:lpstr>Consolas</vt:lpstr>
      <vt:lpstr>Open Sans</vt:lpstr>
      <vt:lpstr>Ubuntu Condensed</vt:lpstr>
      <vt:lpstr>Office 테마</vt:lpstr>
      <vt:lpstr> 7570. 줄 세우기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42</cp:revision>
  <dcterms:created xsi:type="dcterms:W3CDTF">2022-08-03T10:00:53Z</dcterms:created>
  <dcterms:modified xsi:type="dcterms:W3CDTF">2023-08-14T14:09:48Z</dcterms:modified>
</cp:coreProperties>
</file>