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27115. </a:t>
            </a:r>
            <a:r>
              <a:rPr lang="ko-KR" altLang="en-US" dirty="0"/>
              <a:t>통신소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2C293-732D-007B-D502-57BBB374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63" y="2989943"/>
            <a:ext cx="700171" cy="8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B0A9E8F-8CC2-56DD-562F-376E367C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209500"/>
            <a:ext cx="11192256" cy="64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076358-F736-FD9E-51F5-7191268B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69952"/>
            <a:ext cx="11370364" cy="63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1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0A30BF-A535-608F-DBE7-73743339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84" y="3713688"/>
            <a:ext cx="3317748" cy="2875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797045-F4C8-F843-C51A-D6DF89CC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64" y="359054"/>
            <a:ext cx="3317748" cy="28753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F4978E-0EBD-ED42-96D9-2ABFC6205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359054"/>
            <a:ext cx="3317748" cy="287538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FEF2D01-544F-CCF1-8BBB-D7AF8C669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317526"/>
            <a:ext cx="946150" cy="9584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2E27B67-72D1-EBE2-8F1C-36DA0404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62" y="2275963"/>
            <a:ext cx="946150" cy="95843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5148C34-E69F-585D-3568-BF49F1DDF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2" y="359088"/>
            <a:ext cx="946150" cy="9584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FE9C3F7-9630-0EFB-5AAB-C98B2278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62" y="838307"/>
            <a:ext cx="946150" cy="95843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4C9A64B-8AD8-292C-8FFF-6493C39A8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87" y="1796708"/>
            <a:ext cx="946150" cy="9584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E6AD68E-9E56-BC43-2C18-581F8366A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89" y="2275962"/>
            <a:ext cx="946150" cy="95843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EBF6464-668C-9273-CD21-422479F54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89" y="1317525"/>
            <a:ext cx="946150" cy="95843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B43356-394E-58F1-2288-800D6BE5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33" y="363365"/>
            <a:ext cx="946150" cy="95843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E0F6D24-96DE-FD1A-031B-03A7072C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10" y="1313248"/>
            <a:ext cx="946150" cy="9584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9A19967-87F8-775B-A188-2D5B6CE95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33" y="2280239"/>
            <a:ext cx="946150" cy="95843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F36991E-4A0C-283B-63A2-D21119158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64" y="838306"/>
            <a:ext cx="946150" cy="95843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37E1353-4032-1AE7-68F3-6C5C3800A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14" y="838306"/>
            <a:ext cx="946150" cy="95843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C0B0ECB-FD72-5C17-E5F6-131980BC8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44" y="1801020"/>
            <a:ext cx="946150" cy="95843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E06AC0F-98F2-7877-E49E-BA7D1E1C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89" y="2763734"/>
            <a:ext cx="473075" cy="4730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5744AD6-1D92-ACE9-2190-DD3E40B55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39" y="1805977"/>
            <a:ext cx="473075" cy="4730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E3DD120-A10C-941E-3A23-67154A654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63" y="2745151"/>
            <a:ext cx="473075" cy="4730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62F539C-B2AE-497C-DEE5-F744DD1CA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84" y="2745151"/>
            <a:ext cx="473075" cy="47307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9D0F96-C587-7054-F655-38DE436A4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6" y="1792466"/>
            <a:ext cx="484251" cy="4730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E620246-A761-89AE-C2C1-A8A137E56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63" y="1792466"/>
            <a:ext cx="473075" cy="4730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37453D2-8AC6-BEB1-B7E7-6919FD592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36" y="1332902"/>
            <a:ext cx="484251" cy="4730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5BC682E-056F-3F12-851D-E550C6816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63" y="1332902"/>
            <a:ext cx="473075" cy="47307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D921161-4F2D-4A88-70E4-5CDE5D378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63" y="383023"/>
            <a:ext cx="473075" cy="4730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12D4D8-4DEE-9614-94C4-75383EC9C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214" y="387052"/>
            <a:ext cx="473075" cy="47307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EC9052F-1192-B6E5-279D-81BCF3156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138" y="1330530"/>
            <a:ext cx="473075" cy="47307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E298A41-9804-182D-2C7A-0636A45BD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00" y="1805978"/>
            <a:ext cx="471613" cy="4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3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C3CC47-9F4E-E723-59C3-0E636ED12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513001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917632-AB43-7ADD-0B85-0211A17D9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30" y="648529"/>
            <a:ext cx="5942670" cy="62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</Words>
  <Application>Microsoft Macintosh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  27115. 통신소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25</cp:revision>
  <dcterms:created xsi:type="dcterms:W3CDTF">2022-08-03T10:00:53Z</dcterms:created>
  <dcterms:modified xsi:type="dcterms:W3CDTF">2023-03-07T11:44:58Z</dcterms:modified>
</cp:coreProperties>
</file>