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E1043-A391-C622-D6E9-ADA95B004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F75742-7553-C475-49FB-D9E86A271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91E8B-3DE1-7473-ABCA-BB62DD2C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1314D-95CD-EEB9-43B4-6542DF75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C6038-CA21-7580-8E21-183F8999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0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0B60E-8F23-5369-2E2F-9BAA803C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05C1A-80C6-150E-DAF9-20AB7E7AA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1B31C-80A0-7FEC-353E-CA49816D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BA03B-4CB2-13A3-2DE7-1B8A1C8D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6F54A-8A9B-DBDA-A220-1F551FE3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1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808DE6-E5CC-E19A-7551-9524905A2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81CF9-8CB2-F609-DEA4-09775B4C5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0E7A1-9763-1219-F3DD-A69FAEDB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C8A9C-861F-7104-95A3-1F9E25AC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3D7CD-856C-829F-09D8-73F53730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14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6391E-2D0F-93C0-FBDF-12843FFC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E17DC-8C31-4AD6-5E30-3C049C3A8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C3C1E-865B-1048-0385-DA6D8679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DB3F2-7E72-486B-C1B3-83047CA0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FD6CC-389C-89FC-F1FC-7765CBEB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70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A6C65-D29C-1FA8-E5B8-FDA6FA15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7EA68-DA44-4BEA-5E24-4ABA415EB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F9B6A-33E5-99C2-1AB6-C9320093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08E65-874B-AC19-988B-83F042E8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5C7C3-54DE-B97E-ED3E-FB222896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6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1F37C-EF26-DF32-9251-63427B56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499CF-65F0-6FE6-AFBB-404FA22F7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97390-62EF-4B07-A71D-DDF57657A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550E7-CBE0-7C6E-2A00-9EB2EEB6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466B9-F426-7700-71B0-CFE8EAF8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1D760-2023-158F-15B0-AF59B078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73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C7F79-E785-C1DA-682C-857F6AA1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7237C-6A6A-A0C4-6B38-5C7D100BD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E81F6-3301-FAF5-F8C1-CDC2977B3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6B2F76-6E58-1ACA-8852-352ACE013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A343D-47E3-6ED5-94F1-E97CBCEBF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A150F5-E724-DE75-ED72-BBABFB77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86EB54-A432-51AB-C00F-BE281AA1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EACE5-DB9A-63A8-9A5E-F240405C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21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0121C-08C2-00AA-0CAF-03199B7F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3B41B1-BD26-7D48-F0E6-E8768690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6EF4C3-865D-5C3F-1B3D-D9C1F0AC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C936F7-5E85-7F06-88B4-0FFFF1F5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D496B6-B3DA-4CCC-AC9F-A48F9871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076F02-4B6D-8D89-DF5F-E17FC775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A6BE29-AACC-EE60-7388-A722F6EA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17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C1CF5-1971-92F3-8BAD-D888F695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45519-EBC9-4836-F64F-798F9652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F7FB89-E57B-C571-7D03-865AC10BD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EAB839-90A4-4BBE-8AAB-445A4D00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E46DC-6163-013A-CCBA-72248B6D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27407A-0849-8119-82AA-FAA44C9A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4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5253C-81B8-72AA-96BD-4D041CE6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745FCD-AE17-6957-D683-5451BE738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560832-6471-3590-85CC-AF34A245F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DC18A-931D-42C2-3691-0A71D083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5CDD74-D1CA-C9EA-2122-3CCF5EA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E86E7F-0541-E81A-B53F-3E85F91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9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D55FAD-7C77-8638-FD54-FABCD5DE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EC629-03DE-03BB-10DC-37A993460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D8A1E-40B6-E641-F014-4CB5B793E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1B530-20CB-467A-8062-78BB2EA83F8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88827-2EC5-1612-444C-09F55048E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EBBF9-1C53-DE35-BC99-730FD8AB6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2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2E88D-0A8D-28B6-0516-26DA38754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2620" y="2942982"/>
            <a:ext cx="9144000" cy="972036"/>
          </a:xfrm>
        </p:spPr>
        <p:txBody>
          <a:bodyPr/>
          <a:lstStyle/>
          <a:p>
            <a:r>
              <a:rPr lang="en-US" altLang="ko-KR" dirty="0"/>
              <a:t>  1374. </a:t>
            </a:r>
            <a:r>
              <a:rPr lang="ko-KR" altLang="en-US" dirty="0"/>
              <a:t>강의실</a:t>
            </a:r>
          </a:p>
        </p:txBody>
      </p:sp>
      <p:pic>
        <p:nvPicPr>
          <p:cNvPr id="5" name="그림 4" descr="로고이(가) 표시된 사진&#10;&#10;자동 생성된 설명">
            <a:extLst>
              <a:ext uri="{FF2B5EF4-FFF2-40B4-BE49-F238E27FC236}">
                <a16:creationId xmlns:a16="http://schemas.microsoft.com/office/drawing/2014/main" id="{9EC7362C-68A4-9D96-6FDA-4D3AD1586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590" y="3111194"/>
            <a:ext cx="586774" cy="73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3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CA8522A-6ABC-D30C-3C8A-A76806BF0662}"/>
              </a:ext>
            </a:extLst>
          </p:cNvPr>
          <p:cNvSpPr txBox="1"/>
          <p:nvPr/>
        </p:nvSpPr>
        <p:spPr>
          <a:xfrm>
            <a:off x="171450" y="1778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)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※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강의 번호는 상관이 없음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....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55856E-FE1C-8C15-F716-C37FEC1AEE12}"/>
              </a:ext>
            </a:extLst>
          </p:cNvPr>
          <p:cNvSpPr txBox="1"/>
          <p:nvPr/>
        </p:nvSpPr>
        <p:spPr>
          <a:xfrm>
            <a:off x="288925" y="1280041"/>
            <a:ext cx="80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03 08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20 25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4A1030-29F8-604D-477D-C8C61F9770E6}"/>
              </a:ext>
            </a:extLst>
          </p:cNvPr>
          <p:cNvSpPr txBox="1"/>
          <p:nvPr/>
        </p:nvSpPr>
        <p:spPr>
          <a:xfrm>
            <a:off x="336550" y="910709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S   E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122B7D-BC0A-F4E6-04D2-FC2F5AC47280}"/>
              </a:ext>
            </a:extLst>
          </p:cNvPr>
          <p:cNvSpPr txBox="1"/>
          <p:nvPr/>
        </p:nvSpPr>
        <p:spPr>
          <a:xfrm>
            <a:off x="2238375" y="910709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3 ~ 8 </a:t>
            </a:r>
            <a:r>
              <a:rPr lang="ko-KR" altLang="en-US" b="1" dirty="0"/>
              <a:t>강의 시작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0A2DB-F1FC-B26C-F620-E9AC4AC21047}"/>
              </a:ext>
            </a:extLst>
          </p:cNvPr>
          <p:cNvSpPr txBox="1"/>
          <p:nvPr/>
        </p:nvSpPr>
        <p:spPr>
          <a:xfrm>
            <a:off x="8890000" y="4721741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06 20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0AA8E7-0983-C1B3-785C-229BAD36DC03}"/>
              </a:ext>
            </a:extLst>
          </p:cNvPr>
          <p:cNvSpPr txBox="1"/>
          <p:nvPr/>
        </p:nvSpPr>
        <p:spPr>
          <a:xfrm>
            <a:off x="8890000" y="4352409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06 27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4F4425-728B-6CDE-AF1A-9AF86B2587DD}"/>
              </a:ext>
            </a:extLst>
          </p:cNvPr>
          <p:cNvSpPr txBox="1"/>
          <p:nvPr/>
        </p:nvSpPr>
        <p:spPr>
          <a:xfrm>
            <a:off x="8890000" y="3983077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07 13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4B8908-84D3-34DF-A6AC-92ACAE27EEF9}"/>
              </a:ext>
            </a:extLst>
          </p:cNvPr>
          <p:cNvSpPr txBox="1"/>
          <p:nvPr/>
        </p:nvSpPr>
        <p:spPr>
          <a:xfrm>
            <a:off x="8890000" y="3588365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12 18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2B118F-CFE0-4267-F48C-1A1B3B39E247}"/>
              </a:ext>
            </a:extLst>
          </p:cNvPr>
          <p:cNvSpPr txBox="1"/>
          <p:nvPr/>
        </p:nvSpPr>
        <p:spPr>
          <a:xfrm>
            <a:off x="8890000" y="3193653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15 21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6D8238-48CD-8E0B-E06F-F22979511950}"/>
              </a:ext>
            </a:extLst>
          </p:cNvPr>
          <p:cNvSpPr txBox="1"/>
          <p:nvPr/>
        </p:nvSpPr>
        <p:spPr>
          <a:xfrm>
            <a:off x="2571750" y="1428175"/>
            <a:ext cx="313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강의 </a:t>
            </a:r>
            <a:r>
              <a:rPr lang="en-US" altLang="ko-KR" dirty="0"/>
              <a:t>S &gt;= </a:t>
            </a:r>
            <a:r>
              <a:rPr lang="ko-KR" altLang="en-US" dirty="0"/>
              <a:t>지금 강의 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E6C1DF-5F77-C548-E886-51AB8F822475}"/>
              </a:ext>
            </a:extLst>
          </p:cNvPr>
          <p:cNvSpPr txBox="1"/>
          <p:nvPr/>
        </p:nvSpPr>
        <p:spPr>
          <a:xfrm>
            <a:off x="2571750" y="2064871"/>
            <a:ext cx="26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→ </a:t>
            </a:r>
            <a:r>
              <a:rPr lang="ko-KR" altLang="en-US" dirty="0">
                <a:solidFill>
                  <a:schemeClr val="accent1"/>
                </a:solidFill>
              </a:rPr>
              <a:t>같은 강의실 사용 </a:t>
            </a:r>
            <a:r>
              <a:rPr lang="en-US" altLang="ko-KR" dirty="0">
                <a:solidFill>
                  <a:schemeClr val="accent1"/>
                </a:solidFill>
              </a:rPr>
              <a:t>O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C7B464-DC3F-543E-6C58-C7FA2969404D}"/>
              </a:ext>
            </a:extLst>
          </p:cNvPr>
          <p:cNvSpPr txBox="1"/>
          <p:nvPr/>
        </p:nvSpPr>
        <p:spPr>
          <a:xfrm>
            <a:off x="8407400" y="5321300"/>
            <a:ext cx="191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진행 중 강의실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9802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A31B17-EEBC-1C0C-65D0-F2BDB9E97860}"/>
              </a:ext>
            </a:extLst>
          </p:cNvPr>
          <p:cNvSpPr/>
          <p:nvPr/>
        </p:nvSpPr>
        <p:spPr>
          <a:xfrm>
            <a:off x="606425" y="2653903"/>
            <a:ext cx="2025650" cy="26673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1E374E-63EA-DC9E-36F7-5C0C77B54972}"/>
              </a:ext>
            </a:extLst>
          </p:cNvPr>
          <p:cNvSpPr txBox="1"/>
          <p:nvPr/>
        </p:nvSpPr>
        <p:spPr>
          <a:xfrm>
            <a:off x="171450" y="1778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)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※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강의 번호는 상관이 없음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....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3A37F6-BFEB-70F4-2EC6-61419A9F66E5}"/>
              </a:ext>
            </a:extLst>
          </p:cNvPr>
          <p:cNvSpPr txBox="1"/>
          <p:nvPr/>
        </p:nvSpPr>
        <p:spPr>
          <a:xfrm>
            <a:off x="1203325" y="4181991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06 20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197A3B-79A9-B960-0B4F-3B4AEC23F1A1}"/>
              </a:ext>
            </a:extLst>
          </p:cNvPr>
          <p:cNvSpPr txBox="1"/>
          <p:nvPr/>
        </p:nvSpPr>
        <p:spPr>
          <a:xfrm>
            <a:off x="1203325" y="3812659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06 27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9B586C-6AB7-CAAA-CE23-AC215900CF0C}"/>
              </a:ext>
            </a:extLst>
          </p:cNvPr>
          <p:cNvSpPr txBox="1"/>
          <p:nvPr/>
        </p:nvSpPr>
        <p:spPr>
          <a:xfrm>
            <a:off x="1203325" y="3443327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12 18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5D5C6D-2FCC-4B01-C920-DC129A50770A}"/>
              </a:ext>
            </a:extLst>
          </p:cNvPr>
          <p:cNvSpPr txBox="1"/>
          <p:nvPr/>
        </p:nvSpPr>
        <p:spPr>
          <a:xfrm>
            <a:off x="1203325" y="3048615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15 21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BFFDA9-A3E2-9622-E81C-9528B1A3B819}"/>
              </a:ext>
            </a:extLst>
          </p:cNvPr>
          <p:cNvSpPr txBox="1"/>
          <p:nvPr/>
        </p:nvSpPr>
        <p:spPr>
          <a:xfrm>
            <a:off x="1203325" y="2653903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20 25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FBBF53-3E28-B17C-1C8D-D7EFBCA58792}"/>
              </a:ext>
            </a:extLst>
          </p:cNvPr>
          <p:cNvSpPr txBox="1"/>
          <p:nvPr/>
        </p:nvSpPr>
        <p:spPr>
          <a:xfrm>
            <a:off x="720725" y="4781550"/>
            <a:ext cx="191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비교한 강의실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6FFE27-737F-601A-527C-BF4A44892ED7}"/>
              </a:ext>
            </a:extLst>
          </p:cNvPr>
          <p:cNvSpPr txBox="1"/>
          <p:nvPr/>
        </p:nvSpPr>
        <p:spPr>
          <a:xfrm>
            <a:off x="606425" y="5473442"/>
            <a:ext cx="207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종료 시간 기준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algn="ctr"/>
            <a:r>
              <a:rPr lang="ko-KR" altLang="en-US" b="1" dirty="0"/>
              <a:t>우선순위 큐</a:t>
            </a:r>
            <a:r>
              <a:rPr lang="ko-KR" altLang="en-US" dirty="0"/>
              <a:t> 사용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E08549-0F0D-F699-9B11-C86E53D6581E}"/>
              </a:ext>
            </a:extLst>
          </p:cNvPr>
          <p:cNvSpPr txBox="1"/>
          <p:nvPr/>
        </p:nvSpPr>
        <p:spPr>
          <a:xfrm>
            <a:off x="190500" y="992802"/>
            <a:ext cx="636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모든 강의들에 대해서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시작 시간 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으로 검사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604020202020204" pitchFamily="34" charset="0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Ubuntu Condensed" panose="020B060402020202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Ubuntu Condensed" panose="020B0604020202020204" pitchFamily="34" charset="0"/>
              </a:rPr>
              <a:t>-&gt;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현재 강의실 중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종료시간이 가장 빠른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강의실과 비교</a:t>
            </a:r>
            <a:r>
              <a:rPr lang="en-US" altLang="ko-KR" dirty="0">
                <a:solidFill>
                  <a:srgbClr val="000000"/>
                </a:solidFill>
                <a:latin typeface="Ubuntu Condensed" panose="020B0604020202020204" pitchFamily="34" charset="0"/>
              </a:rPr>
              <a:t> &amp;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 추가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7BC07-9A39-9D3E-3BD4-1FBBE537B08B}"/>
              </a:ext>
            </a:extLst>
          </p:cNvPr>
          <p:cNvSpPr txBox="1"/>
          <p:nvPr/>
        </p:nvSpPr>
        <p:spPr>
          <a:xfrm>
            <a:off x="2984500" y="2653903"/>
            <a:ext cx="400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진행중인 남아있는 강의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→</a:t>
            </a:r>
            <a:r>
              <a:rPr lang="en-US" altLang="ko-KR" dirty="0"/>
              <a:t> </a:t>
            </a:r>
            <a:r>
              <a:rPr lang="ko-KR" altLang="en-US" b="1" dirty="0"/>
              <a:t>필요한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최소 강의실 개수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0111D5-90E2-F572-0FFE-29C5F921DCD1}"/>
              </a:ext>
            </a:extLst>
          </p:cNvPr>
          <p:cNvSpPr txBox="1"/>
          <p:nvPr/>
        </p:nvSpPr>
        <p:spPr>
          <a:xfrm>
            <a:off x="3130550" y="4864100"/>
            <a:ext cx="191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답</a:t>
            </a:r>
            <a:r>
              <a:rPr lang="en-US" altLang="ko-KR" dirty="0"/>
              <a:t>: </a:t>
            </a:r>
            <a:r>
              <a:rPr lang="en-US" altLang="ko-KR" b="1" dirty="0" err="1"/>
              <a:t>Queue.size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73594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0AD4719-B633-792E-65CF-92A935F7E4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936"/>
          <a:stretch/>
        </p:blipFill>
        <p:spPr>
          <a:xfrm>
            <a:off x="169948" y="1728538"/>
            <a:ext cx="6076852" cy="3312694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E734665-5814-6956-C694-C3878E4A40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64"/>
          <a:stretch/>
        </p:blipFill>
        <p:spPr>
          <a:xfrm>
            <a:off x="6392212" y="2245894"/>
            <a:ext cx="5629840" cy="250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5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3C8FF9-06B4-60BD-F1A4-0FA5FF3AED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1" r="1" b="7098"/>
          <a:stretch/>
        </p:blipFill>
        <p:spPr>
          <a:xfrm>
            <a:off x="329859" y="288485"/>
            <a:ext cx="11539756" cy="637008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509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3D47C6-AC5C-FCF1-AD68-DE479F86645F}"/>
              </a:ext>
            </a:extLst>
          </p:cNvPr>
          <p:cNvSpPr txBox="1"/>
          <p:nvPr/>
        </p:nvSpPr>
        <p:spPr>
          <a:xfrm>
            <a:off x="171450" y="1778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)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※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강의 번호는 상관이 없음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....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0310D0-7923-B87F-C6EB-F7A800171785}"/>
              </a:ext>
            </a:extLst>
          </p:cNvPr>
          <p:cNvSpPr txBox="1"/>
          <p:nvPr/>
        </p:nvSpPr>
        <p:spPr>
          <a:xfrm>
            <a:off x="285750" y="1219200"/>
            <a:ext cx="920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15 21</a:t>
            </a:r>
          </a:p>
          <a:p>
            <a:r>
              <a:rPr lang="en-US" altLang="ko-KR" dirty="0"/>
              <a:t>20 25</a:t>
            </a:r>
          </a:p>
          <a:p>
            <a:r>
              <a:rPr lang="en-US" altLang="ko-KR" dirty="0"/>
              <a:t> 3   8</a:t>
            </a:r>
          </a:p>
          <a:p>
            <a:r>
              <a:rPr lang="en-US" altLang="ko-KR" dirty="0"/>
              <a:t> 2  14</a:t>
            </a:r>
          </a:p>
          <a:p>
            <a:r>
              <a:rPr lang="en-US" altLang="ko-KR" dirty="0"/>
              <a:t> 6  27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7  13</a:t>
            </a:r>
          </a:p>
          <a:p>
            <a:r>
              <a:rPr lang="en-US" altLang="ko-KR" dirty="0"/>
              <a:t>12 18</a:t>
            </a:r>
          </a:p>
          <a:p>
            <a:r>
              <a:rPr lang="en-US" altLang="ko-KR" dirty="0"/>
              <a:t> 6  20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5E490-747D-7CE2-8D47-4466EA7F2F22}"/>
              </a:ext>
            </a:extLst>
          </p:cNvPr>
          <p:cNvSpPr txBox="1"/>
          <p:nvPr/>
        </p:nvSpPr>
        <p:spPr>
          <a:xfrm>
            <a:off x="336550" y="910709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S   E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7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DE3B2F-DEA1-DAFA-B630-2269FDDF28D9}"/>
              </a:ext>
            </a:extLst>
          </p:cNvPr>
          <p:cNvSpPr txBox="1"/>
          <p:nvPr/>
        </p:nvSpPr>
        <p:spPr>
          <a:xfrm>
            <a:off x="171450" y="1778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)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※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강의 번호는 상관이 없음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....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48AA1A-4E07-407E-4DA3-872263B51B9F}"/>
              </a:ext>
            </a:extLst>
          </p:cNvPr>
          <p:cNvSpPr txBox="1"/>
          <p:nvPr/>
        </p:nvSpPr>
        <p:spPr>
          <a:xfrm>
            <a:off x="288925" y="1280041"/>
            <a:ext cx="806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02 14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03 08</a:t>
            </a:r>
          </a:p>
          <a:p>
            <a:r>
              <a:rPr lang="en-US" altLang="ko-KR" dirty="0"/>
              <a:t>06 20</a:t>
            </a:r>
          </a:p>
          <a:p>
            <a:r>
              <a:rPr lang="en-US" altLang="ko-KR" dirty="0"/>
              <a:t>06 27</a:t>
            </a:r>
          </a:p>
          <a:p>
            <a:r>
              <a:rPr lang="en-US" altLang="ko-KR" dirty="0"/>
              <a:t>07 13</a:t>
            </a:r>
          </a:p>
          <a:p>
            <a:r>
              <a:rPr lang="en-US" altLang="ko-KR" dirty="0"/>
              <a:t>12 18</a:t>
            </a:r>
          </a:p>
          <a:p>
            <a:r>
              <a:rPr lang="en-US" altLang="ko-KR" dirty="0"/>
              <a:t>15 21</a:t>
            </a:r>
          </a:p>
          <a:p>
            <a:r>
              <a:rPr lang="en-US" altLang="ko-KR" dirty="0"/>
              <a:t>20 25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6B7DB-0F79-0F41-F043-A0849CD10CEA}"/>
              </a:ext>
            </a:extLst>
          </p:cNvPr>
          <p:cNvSpPr txBox="1"/>
          <p:nvPr/>
        </p:nvSpPr>
        <p:spPr>
          <a:xfrm>
            <a:off x="336550" y="910709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S   E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D953C3-F4E4-BEA6-E4C7-5F7AB9D75002}"/>
              </a:ext>
            </a:extLst>
          </p:cNvPr>
          <p:cNvSpPr txBox="1"/>
          <p:nvPr/>
        </p:nvSpPr>
        <p:spPr>
          <a:xfrm>
            <a:off x="8890000" y="4721741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03 08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A17B0B-8189-2C08-7851-8925E5F76078}"/>
              </a:ext>
            </a:extLst>
          </p:cNvPr>
          <p:cNvSpPr txBox="1"/>
          <p:nvPr/>
        </p:nvSpPr>
        <p:spPr>
          <a:xfrm>
            <a:off x="2238375" y="910709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2 ~ 14 </a:t>
            </a:r>
            <a:r>
              <a:rPr lang="ko-KR" altLang="en-US" b="1" dirty="0"/>
              <a:t>강의 시작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C56851-21E0-A5EB-4217-3858E13B9865}"/>
              </a:ext>
            </a:extLst>
          </p:cNvPr>
          <p:cNvSpPr txBox="1"/>
          <p:nvPr/>
        </p:nvSpPr>
        <p:spPr>
          <a:xfrm>
            <a:off x="2571750" y="1428175"/>
            <a:ext cx="300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강의 </a:t>
            </a:r>
            <a:r>
              <a:rPr lang="en-US" altLang="ko-KR" dirty="0"/>
              <a:t>S &lt; </a:t>
            </a:r>
            <a:r>
              <a:rPr lang="ko-KR" altLang="en-US" dirty="0"/>
              <a:t>지금 강의 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410663-1FCC-AE43-BEE5-1CFF25B3E4F2}"/>
              </a:ext>
            </a:extLst>
          </p:cNvPr>
          <p:cNvSpPr txBox="1"/>
          <p:nvPr/>
        </p:nvSpPr>
        <p:spPr>
          <a:xfrm>
            <a:off x="2571750" y="2064871"/>
            <a:ext cx="26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→ </a:t>
            </a:r>
            <a:r>
              <a:rPr lang="ko-KR" altLang="en-US" dirty="0">
                <a:solidFill>
                  <a:srgbClr val="FF0000"/>
                </a:solidFill>
              </a:rPr>
              <a:t>같은 강의실 사용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61F1A2-D6DE-4293-D401-0FDAA8371817}"/>
              </a:ext>
            </a:extLst>
          </p:cNvPr>
          <p:cNvSpPr txBox="1"/>
          <p:nvPr/>
        </p:nvSpPr>
        <p:spPr>
          <a:xfrm>
            <a:off x="8407400" y="5321300"/>
            <a:ext cx="191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진행 중 강의실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3877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36D2D2-F78F-C068-9B8C-1D0D83761C63}"/>
              </a:ext>
            </a:extLst>
          </p:cNvPr>
          <p:cNvSpPr txBox="1"/>
          <p:nvPr/>
        </p:nvSpPr>
        <p:spPr>
          <a:xfrm>
            <a:off x="171450" y="1778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)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※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강의 번호는 상관이 없음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....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4AF09-FC31-8558-C18D-D22ACBD801F5}"/>
              </a:ext>
            </a:extLst>
          </p:cNvPr>
          <p:cNvSpPr txBox="1"/>
          <p:nvPr/>
        </p:nvSpPr>
        <p:spPr>
          <a:xfrm>
            <a:off x="288925" y="1280041"/>
            <a:ext cx="806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02 14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06 20</a:t>
            </a:r>
          </a:p>
          <a:p>
            <a:r>
              <a:rPr lang="en-US" altLang="ko-KR" dirty="0"/>
              <a:t>06 27</a:t>
            </a:r>
          </a:p>
          <a:p>
            <a:r>
              <a:rPr lang="en-US" altLang="ko-KR" dirty="0"/>
              <a:t>07 13</a:t>
            </a:r>
          </a:p>
          <a:p>
            <a:r>
              <a:rPr lang="en-US" altLang="ko-KR" dirty="0"/>
              <a:t>12 18</a:t>
            </a:r>
          </a:p>
          <a:p>
            <a:r>
              <a:rPr lang="en-US" altLang="ko-KR" dirty="0"/>
              <a:t>15 21</a:t>
            </a:r>
          </a:p>
          <a:p>
            <a:r>
              <a:rPr lang="en-US" altLang="ko-KR" dirty="0"/>
              <a:t>20 25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C7D1A-8219-079F-A80B-1C24D1317B8E}"/>
              </a:ext>
            </a:extLst>
          </p:cNvPr>
          <p:cNvSpPr txBox="1"/>
          <p:nvPr/>
        </p:nvSpPr>
        <p:spPr>
          <a:xfrm>
            <a:off x="336550" y="910709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S   E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AE904-C896-6BFB-93B2-6C6884F88AD6}"/>
              </a:ext>
            </a:extLst>
          </p:cNvPr>
          <p:cNvSpPr txBox="1"/>
          <p:nvPr/>
        </p:nvSpPr>
        <p:spPr>
          <a:xfrm>
            <a:off x="2238375" y="910709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2 ~ 14 </a:t>
            </a:r>
            <a:r>
              <a:rPr lang="ko-KR" altLang="en-US" b="1" dirty="0"/>
              <a:t>강의 시작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3E0EFF-2525-9A10-9E40-DC54935FEF6A}"/>
              </a:ext>
            </a:extLst>
          </p:cNvPr>
          <p:cNvSpPr txBox="1"/>
          <p:nvPr/>
        </p:nvSpPr>
        <p:spPr>
          <a:xfrm>
            <a:off x="2571750" y="1428175"/>
            <a:ext cx="300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강의 </a:t>
            </a:r>
            <a:r>
              <a:rPr lang="en-US" altLang="ko-KR" dirty="0"/>
              <a:t>S &lt; </a:t>
            </a:r>
            <a:r>
              <a:rPr lang="ko-KR" altLang="en-US" dirty="0"/>
              <a:t>지금 강의 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D77A5-BA53-A09B-7147-C8A8A756B99B}"/>
              </a:ext>
            </a:extLst>
          </p:cNvPr>
          <p:cNvSpPr txBox="1"/>
          <p:nvPr/>
        </p:nvSpPr>
        <p:spPr>
          <a:xfrm>
            <a:off x="2571750" y="2064871"/>
            <a:ext cx="26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→ </a:t>
            </a:r>
            <a:r>
              <a:rPr lang="ko-KR" altLang="en-US" dirty="0">
                <a:solidFill>
                  <a:srgbClr val="FF0000"/>
                </a:solidFill>
              </a:rPr>
              <a:t>같은 강의실 사용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AC4A71-F679-0708-0686-E2739E516646}"/>
              </a:ext>
            </a:extLst>
          </p:cNvPr>
          <p:cNvSpPr txBox="1"/>
          <p:nvPr/>
        </p:nvSpPr>
        <p:spPr>
          <a:xfrm>
            <a:off x="8890000" y="4721741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03 08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056AD-0BBD-71EF-65D2-27755765E1F5}"/>
              </a:ext>
            </a:extLst>
          </p:cNvPr>
          <p:cNvSpPr txBox="1"/>
          <p:nvPr/>
        </p:nvSpPr>
        <p:spPr>
          <a:xfrm>
            <a:off x="8890000" y="4352409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06 20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82CBA8-2859-DF65-E0C0-97CD7CCAC715}"/>
              </a:ext>
            </a:extLst>
          </p:cNvPr>
          <p:cNvSpPr txBox="1"/>
          <p:nvPr/>
        </p:nvSpPr>
        <p:spPr>
          <a:xfrm>
            <a:off x="8407400" y="5321300"/>
            <a:ext cx="191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진행 중 강의실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02707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D13873B-6F63-D968-FD5B-60D2C55875B1}"/>
              </a:ext>
            </a:extLst>
          </p:cNvPr>
          <p:cNvSpPr txBox="1"/>
          <p:nvPr/>
        </p:nvSpPr>
        <p:spPr>
          <a:xfrm>
            <a:off x="171450" y="1778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)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※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강의 번호는 상관이 없음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....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AD0661-DDAA-D0AF-2FD5-3E61FC84516E}"/>
              </a:ext>
            </a:extLst>
          </p:cNvPr>
          <p:cNvSpPr txBox="1"/>
          <p:nvPr/>
        </p:nvSpPr>
        <p:spPr>
          <a:xfrm>
            <a:off x="288925" y="1280041"/>
            <a:ext cx="806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02 14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06 27</a:t>
            </a:r>
          </a:p>
          <a:p>
            <a:r>
              <a:rPr lang="en-US" altLang="ko-KR" dirty="0"/>
              <a:t>07 13</a:t>
            </a:r>
          </a:p>
          <a:p>
            <a:r>
              <a:rPr lang="en-US" altLang="ko-KR" dirty="0"/>
              <a:t>12 18</a:t>
            </a:r>
          </a:p>
          <a:p>
            <a:r>
              <a:rPr lang="en-US" altLang="ko-KR" dirty="0"/>
              <a:t>15 21</a:t>
            </a:r>
          </a:p>
          <a:p>
            <a:r>
              <a:rPr lang="en-US" altLang="ko-KR" dirty="0"/>
              <a:t>20 25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D33D3F-20CE-4034-3227-380A44556E6C}"/>
              </a:ext>
            </a:extLst>
          </p:cNvPr>
          <p:cNvSpPr txBox="1"/>
          <p:nvPr/>
        </p:nvSpPr>
        <p:spPr>
          <a:xfrm>
            <a:off x="336550" y="910709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S   E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8CD223-8C93-00DD-FD96-39B3E77CB7C2}"/>
              </a:ext>
            </a:extLst>
          </p:cNvPr>
          <p:cNvSpPr txBox="1"/>
          <p:nvPr/>
        </p:nvSpPr>
        <p:spPr>
          <a:xfrm>
            <a:off x="2238375" y="910709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2 ~ 14 </a:t>
            </a:r>
            <a:r>
              <a:rPr lang="ko-KR" altLang="en-US" b="1" dirty="0"/>
              <a:t>강의 시작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EE584A-A6D7-19CF-AB46-AFE78D776550}"/>
              </a:ext>
            </a:extLst>
          </p:cNvPr>
          <p:cNvSpPr txBox="1"/>
          <p:nvPr/>
        </p:nvSpPr>
        <p:spPr>
          <a:xfrm>
            <a:off x="2571750" y="1428175"/>
            <a:ext cx="300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강의 </a:t>
            </a:r>
            <a:r>
              <a:rPr lang="en-US" altLang="ko-KR" dirty="0"/>
              <a:t>S &lt; </a:t>
            </a:r>
            <a:r>
              <a:rPr lang="ko-KR" altLang="en-US" dirty="0"/>
              <a:t>지금 강의 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79690B-088C-2E37-7DA2-2DF17C40846F}"/>
              </a:ext>
            </a:extLst>
          </p:cNvPr>
          <p:cNvSpPr txBox="1"/>
          <p:nvPr/>
        </p:nvSpPr>
        <p:spPr>
          <a:xfrm>
            <a:off x="2571750" y="2064871"/>
            <a:ext cx="26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→ </a:t>
            </a:r>
            <a:r>
              <a:rPr lang="ko-KR" altLang="en-US" dirty="0">
                <a:solidFill>
                  <a:srgbClr val="FF0000"/>
                </a:solidFill>
              </a:rPr>
              <a:t>같은 강의실 사용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CA14A4-7BF9-9F1F-B91E-F49B0BFC4D5A}"/>
              </a:ext>
            </a:extLst>
          </p:cNvPr>
          <p:cNvSpPr txBox="1"/>
          <p:nvPr/>
        </p:nvSpPr>
        <p:spPr>
          <a:xfrm>
            <a:off x="8890000" y="4721741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03 08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8C52A-6DA3-B2BA-F25D-DF5C319111F8}"/>
              </a:ext>
            </a:extLst>
          </p:cNvPr>
          <p:cNvSpPr txBox="1"/>
          <p:nvPr/>
        </p:nvSpPr>
        <p:spPr>
          <a:xfrm>
            <a:off x="8890000" y="4352409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06 20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9AC1EA-3A45-F90F-E45A-3EF53AE50693}"/>
              </a:ext>
            </a:extLst>
          </p:cNvPr>
          <p:cNvSpPr txBox="1"/>
          <p:nvPr/>
        </p:nvSpPr>
        <p:spPr>
          <a:xfrm>
            <a:off x="8890000" y="3983077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06 27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35795F-4ABD-C6DC-3A20-A74C7D6D0F9C}"/>
              </a:ext>
            </a:extLst>
          </p:cNvPr>
          <p:cNvSpPr txBox="1"/>
          <p:nvPr/>
        </p:nvSpPr>
        <p:spPr>
          <a:xfrm>
            <a:off x="8407400" y="5321300"/>
            <a:ext cx="191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진행 중 강의실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971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6AFA44-5471-171A-50BA-0F1E2EC7C04D}"/>
              </a:ext>
            </a:extLst>
          </p:cNvPr>
          <p:cNvSpPr txBox="1"/>
          <p:nvPr/>
        </p:nvSpPr>
        <p:spPr>
          <a:xfrm>
            <a:off x="171450" y="1778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)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※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강의 번호는 상관이 없음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....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8B402-AFFD-236A-6B1F-1C8EC7CD23E6}"/>
              </a:ext>
            </a:extLst>
          </p:cNvPr>
          <p:cNvSpPr txBox="1"/>
          <p:nvPr/>
        </p:nvSpPr>
        <p:spPr>
          <a:xfrm>
            <a:off x="288925" y="1280041"/>
            <a:ext cx="806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02 14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07 13</a:t>
            </a:r>
          </a:p>
          <a:p>
            <a:r>
              <a:rPr lang="en-US" altLang="ko-KR" dirty="0"/>
              <a:t>12 18</a:t>
            </a:r>
          </a:p>
          <a:p>
            <a:r>
              <a:rPr lang="en-US" altLang="ko-KR" dirty="0"/>
              <a:t>15 21</a:t>
            </a:r>
          </a:p>
          <a:p>
            <a:r>
              <a:rPr lang="en-US" altLang="ko-KR" dirty="0"/>
              <a:t>20 25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B1D9A-F9F4-D9FC-A221-F0C4A95A9442}"/>
              </a:ext>
            </a:extLst>
          </p:cNvPr>
          <p:cNvSpPr txBox="1"/>
          <p:nvPr/>
        </p:nvSpPr>
        <p:spPr>
          <a:xfrm>
            <a:off x="336550" y="910709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S   E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7C2AA-9C9D-C051-4FCC-247C15036C80}"/>
              </a:ext>
            </a:extLst>
          </p:cNvPr>
          <p:cNvSpPr txBox="1"/>
          <p:nvPr/>
        </p:nvSpPr>
        <p:spPr>
          <a:xfrm>
            <a:off x="2238375" y="910709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2 ~ 14 </a:t>
            </a:r>
            <a:r>
              <a:rPr lang="ko-KR" altLang="en-US" b="1" dirty="0"/>
              <a:t>강의 시작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6501F-12E2-CC83-D7FD-A2D3D0BE5BDB}"/>
              </a:ext>
            </a:extLst>
          </p:cNvPr>
          <p:cNvSpPr txBox="1"/>
          <p:nvPr/>
        </p:nvSpPr>
        <p:spPr>
          <a:xfrm>
            <a:off x="2571750" y="1428175"/>
            <a:ext cx="300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강의 </a:t>
            </a:r>
            <a:r>
              <a:rPr lang="en-US" altLang="ko-KR" dirty="0"/>
              <a:t>S &lt; </a:t>
            </a:r>
            <a:r>
              <a:rPr lang="ko-KR" altLang="en-US" dirty="0"/>
              <a:t>지금 강의 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8E26B-A7B8-58AD-4700-77A55E4C04B6}"/>
              </a:ext>
            </a:extLst>
          </p:cNvPr>
          <p:cNvSpPr txBox="1"/>
          <p:nvPr/>
        </p:nvSpPr>
        <p:spPr>
          <a:xfrm>
            <a:off x="2571750" y="2064871"/>
            <a:ext cx="26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→ </a:t>
            </a:r>
            <a:r>
              <a:rPr lang="ko-KR" altLang="en-US" dirty="0">
                <a:solidFill>
                  <a:srgbClr val="FF0000"/>
                </a:solidFill>
              </a:rPr>
              <a:t>같은 강의실 사용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C0532-FA71-316B-9A76-0DAF18FF9866}"/>
              </a:ext>
            </a:extLst>
          </p:cNvPr>
          <p:cNvSpPr txBox="1"/>
          <p:nvPr/>
        </p:nvSpPr>
        <p:spPr>
          <a:xfrm>
            <a:off x="8890000" y="4721741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03 08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870FF7-425F-B93F-4BDE-DB79103BCCAD}"/>
              </a:ext>
            </a:extLst>
          </p:cNvPr>
          <p:cNvSpPr txBox="1"/>
          <p:nvPr/>
        </p:nvSpPr>
        <p:spPr>
          <a:xfrm>
            <a:off x="8890000" y="4352409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06 20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42FA7C-5485-074C-90FE-DF061BE65BD4}"/>
              </a:ext>
            </a:extLst>
          </p:cNvPr>
          <p:cNvSpPr txBox="1"/>
          <p:nvPr/>
        </p:nvSpPr>
        <p:spPr>
          <a:xfrm>
            <a:off x="8890000" y="3983077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06 27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1EAC26-5F37-D9B4-031A-6F5AD202AEBD}"/>
              </a:ext>
            </a:extLst>
          </p:cNvPr>
          <p:cNvSpPr txBox="1"/>
          <p:nvPr/>
        </p:nvSpPr>
        <p:spPr>
          <a:xfrm>
            <a:off x="8890000" y="3588365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07 13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F18737-CEB2-5CFD-AFD1-37F6243D3942}"/>
              </a:ext>
            </a:extLst>
          </p:cNvPr>
          <p:cNvSpPr txBox="1"/>
          <p:nvPr/>
        </p:nvSpPr>
        <p:spPr>
          <a:xfrm>
            <a:off x="8407400" y="5321300"/>
            <a:ext cx="191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진행 중 강의실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0474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FA8380-C0D8-1B5B-3F71-51230471CDC5}"/>
              </a:ext>
            </a:extLst>
          </p:cNvPr>
          <p:cNvSpPr txBox="1"/>
          <p:nvPr/>
        </p:nvSpPr>
        <p:spPr>
          <a:xfrm>
            <a:off x="171450" y="1778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)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※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강의 번호는 상관이 없음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....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4F60-D7DB-5217-38AF-7ABDC2BBF1DF}"/>
              </a:ext>
            </a:extLst>
          </p:cNvPr>
          <p:cNvSpPr txBox="1"/>
          <p:nvPr/>
        </p:nvSpPr>
        <p:spPr>
          <a:xfrm>
            <a:off x="288925" y="1280041"/>
            <a:ext cx="806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02 14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12 18</a:t>
            </a:r>
          </a:p>
          <a:p>
            <a:r>
              <a:rPr lang="en-US" altLang="ko-KR" dirty="0"/>
              <a:t>15 21</a:t>
            </a:r>
          </a:p>
          <a:p>
            <a:r>
              <a:rPr lang="en-US" altLang="ko-KR" dirty="0"/>
              <a:t>20 25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4C650-BEB9-8570-9D5D-BF39AE71FBCF}"/>
              </a:ext>
            </a:extLst>
          </p:cNvPr>
          <p:cNvSpPr txBox="1"/>
          <p:nvPr/>
        </p:nvSpPr>
        <p:spPr>
          <a:xfrm>
            <a:off x="336550" y="910709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S   E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88998-2C10-E9FB-C6DB-B6C4EFF68C6D}"/>
              </a:ext>
            </a:extLst>
          </p:cNvPr>
          <p:cNvSpPr txBox="1"/>
          <p:nvPr/>
        </p:nvSpPr>
        <p:spPr>
          <a:xfrm>
            <a:off x="2238375" y="910709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2 ~ 14 </a:t>
            </a:r>
            <a:r>
              <a:rPr lang="ko-KR" altLang="en-US" b="1" dirty="0"/>
              <a:t>강의 시작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6D9F5D-8F7D-C359-5154-35DD37755CDD}"/>
              </a:ext>
            </a:extLst>
          </p:cNvPr>
          <p:cNvSpPr txBox="1"/>
          <p:nvPr/>
        </p:nvSpPr>
        <p:spPr>
          <a:xfrm>
            <a:off x="2571750" y="1428175"/>
            <a:ext cx="300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강의 </a:t>
            </a:r>
            <a:r>
              <a:rPr lang="en-US" altLang="ko-KR" dirty="0"/>
              <a:t>S &lt; </a:t>
            </a:r>
            <a:r>
              <a:rPr lang="ko-KR" altLang="en-US" dirty="0"/>
              <a:t>지금 강의 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71DEE-4401-0F16-37C8-535D91E2C6FA}"/>
              </a:ext>
            </a:extLst>
          </p:cNvPr>
          <p:cNvSpPr txBox="1"/>
          <p:nvPr/>
        </p:nvSpPr>
        <p:spPr>
          <a:xfrm>
            <a:off x="2571750" y="2064871"/>
            <a:ext cx="26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→ </a:t>
            </a:r>
            <a:r>
              <a:rPr lang="ko-KR" altLang="en-US" dirty="0">
                <a:solidFill>
                  <a:srgbClr val="FF0000"/>
                </a:solidFill>
              </a:rPr>
              <a:t>같은 강의실 사용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E0771-2894-35F5-E99B-FDB109B8C347}"/>
              </a:ext>
            </a:extLst>
          </p:cNvPr>
          <p:cNvSpPr txBox="1"/>
          <p:nvPr/>
        </p:nvSpPr>
        <p:spPr>
          <a:xfrm>
            <a:off x="8890000" y="4721741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03 08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56DF24-886C-F5D5-DC14-16DEDA84A196}"/>
              </a:ext>
            </a:extLst>
          </p:cNvPr>
          <p:cNvSpPr txBox="1"/>
          <p:nvPr/>
        </p:nvSpPr>
        <p:spPr>
          <a:xfrm>
            <a:off x="8890000" y="4352409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06 20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EA8FF9-7363-B3B0-AB1B-976646F2042C}"/>
              </a:ext>
            </a:extLst>
          </p:cNvPr>
          <p:cNvSpPr txBox="1"/>
          <p:nvPr/>
        </p:nvSpPr>
        <p:spPr>
          <a:xfrm>
            <a:off x="8890000" y="3983077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06 27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C58177-CCB7-1852-D63F-17A81474BF5E}"/>
              </a:ext>
            </a:extLst>
          </p:cNvPr>
          <p:cNvSpPr txBox="1"/>
          <p:nvPr/>
        </p:nvSpPr>
        <p:spPr>
          <a:xfrm>
            <a:off x="8890000" y="3588365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07 13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F3378F-7B56-F6A8-8599-56FCD5383B20}"/>
              </a:ext>
            </a:extLst>
          </p:cNvPr>
          <p:cNvSpPr txBox="1"/>
          <p:nvPr/>
        </p:nvSpPr>
        <p:spPr>
          <a:xfrm>
            <a:off x="8890000" y="3193653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12 18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EBE531-09B8-31D4-9876-8FB324939A8E}"/>
              </a:ext>
            </a:extLst>
          </p:cNvPr>
          <p:cNvSpPr txBox="1"/>
          <p:nvPr/>
        </p:nvSpPr>
        <p:spPr>
          <a:xfrm>
            <a:off x="8407400" y="5321300"/>
            <a:ext cx="191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진행 중 강의실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2410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FF9CC-273A-E556-BDB4-84E11CAD1992}"/>
              </a:ext>
            </a:extLst>
          </p:cNvPr>
          <p:cNvSpPr txBox="1"/>
          <p:nvPr/>
        </p:nvSpPr>
        <p:spPr>
          <a:xfrm>
            <a:off x="171450" y="1778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)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※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강의 번호는 상관이 없음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....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E496D-E467-5937-6FE2-8708F6F2AAEF}"/>
              </a:ext>
            </a:extLst>
          </p:cNvPr>
          <p:cNvSpPr txBox="1"/>
          <p:nvPr/>
        </p:nvSpPr>
        <p:spPr>
          <a:xfrm>
            <a:off x="288925" y="1280041"/>
            <a:ext cx="806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02 14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15 21</a:t>
            </a:r>
          </a:p>
          <a:p>
            <a:r>
              <a:rPr lang="en-US" altLang="ko-KR" dirty="0"/>
              <a:t>20 25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193DF-ED43-104E-8156-C2D9E78F908C}"/>
              </a:ext>
            </a:extLst>
          </p:cNvPr>
          <p:cNvSpPr txBox="1"/>
          <p:nvPr/>
        </p:nvSpPr>
        <p:spPr>
          <a:xfrm>
            <a:off x="336550" y="910709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S   E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6511E-9BC0-04F5-964B-112E7E724D38}"/>
              </a:ext>
            </a:extLst>
          </p:cNvPr>
          <p:cNvSpPr txBox="1"/>
          <p:nvPr/>
        </p:nvSpPr>
        <p:spPr>
          <a:xfrm>
            <a:off x="2238375" y="910709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2 ~ 14 </a:t>
            </a:r>
            <a:r>
              <a:rPr lang="ko-KR" altLang="en-US" b="1" dirty="0"/>
              <a:t>강의 시작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1D2C0-5841-07B7-5A01-FCF2A61A20A7}"/>
              </a:ext>
            </a:extLst>
          </p:cNvPr>
          <p:cNvSpPr txBox="1"/>
          <p:nvPr/>
        </p:nvSpPr>
        <p:spPr>
          <a:xfrm>
            <a:off x="2571750" y="1428175"/>
            <a:ext cx="313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강의 </a:t>
            </a:r>
            <a:r>
              <a:rPr lang="en-US" altLang="ko-KR" dirty="0"/>
              <a:t>S &gt;= </a:t>
            </a:r>
            <a:r>
              <a:rPr lang="ko-KR" altLang="en-US" dirty="0"/>
              <a:t>지금 강의 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0E3076-CEF9-C226-6636-7FFC2D3A8B5D}"/>
              </a:ext>
            </a:extLst>
          </p:cNvPr>
          <p:cNvSpPr txBox="1"/>
          <p:nvPr/>
        </p:nvSpPr>
        <p:spPr>
          <a:xfrm>
            <a:off x="2571750" y="2064871"/>
            <a:ext cx="26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→ </a:t>
            </a:r>
            <a:r>
              <a:rPr lang="ko-KR" altLang="en-US" dirty="0">
                <a:solidFill>
                  <a:schemeClr val="accent1"/>
                </a:solidFill>
              </a:rPr>
              <a:t>같은 강의실 사용 </a:t>
            </a:r>
            <a:r>
              <a:rPr lang="en-US" altLang="ko-KR" dirty="0">
                <a:solidFill>
                  <a:schemeClr val="accent1"/>
                </a:solidFill>
              </a:rPr>
              <a:t>O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F17080-B25C-E5B2-B28A-2B531F1CA6DA}"/>
              </a:ext>
            </a:extLst>
          </p:cNvPr>
          <p:cNvSpPr txBox="1"/>
          <p:nvPr/>
        </p:nvSpPr>
        <p:spPr>
          <a:xfrm>
            <a:off x="8890000" y="4721741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03 08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B8023-961D-1580-BAB6-A2260A4BF7D5}"/>
              </a:ext>
            </a:extLst>
          </p:cNvPr>
          <p:cNvSpPr txBox="1"/>
          <p:nvPr/>
        </p:nvSpPr>
        <p:spPr>
          <a:xfrm>
            <a:off x="8890000" y="4352409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06 20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84EA8C-4056-64EB-86E3-14C1B2758590}"/>
              </a:ext>
            </a:extLst>
          </p:cNvPr>
          <p:cNvSpPr txBox="1"/>
          <p:nvPr/>
        </p:nvSpPr>
        <p:spPr>
          <a:xfrm>
            <a:off x="8890000" y="3983077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06 27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4D3236-1B96-7BF2-3FA7-952D6CFD33A6}"/>
              </a:ext>
            </a:extLst>
          </p:cNvPr>
          <p:cNvSpPr txBox="1"/>
          <p:nvPr/>
        </p:nvSpPr>
        <p:spPr>
          <a:xfrm>
            <a:off x="8890000" y="3588365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07 13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5718D6-1489-1890-6CB7-40233A13A507}"/>
              </a:ext>
            </a:extLst>
          </p:cNvPr>
          <p:cNvSpPr txBox="1"/>
          <p:nvPr/>
        </p:nvSpPr>
        <p:spPr>
          <a:xfrm>
            <a:off x="8890000" y="3193653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12 18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6205C5-0B1E-C246-1D3C-57B81827AF3C}"/>
              </a:ext>
            </a:extLst>
          </p:cNvPr>
          <p:cNvSpPr txBox="1"/>
          <p:nvPr/>
        </p:nvSpPr>
        <p:spPr>
          <a:xfrm>
            <a:off x="8407400" y="5321300"/>
            <a:ext cx="191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진행 중 강의실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41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450</Words>
  <Application>Microsoft Office PowerPoint</Application>
  <PresentationFormat>와이드스크린</PresentationFormat>
  <Paragraphs>138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Open Sans</vt:lpstr>
      <vt:lpstr>Ubuntu Condensed</vt:lpstr>
      <vt:lpstr>Office 테마</vt:lpstr>
      <vt:lpstr>  1374. 강의실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오현식</dc:creator>
  <cp:lastModifiedBy>오현식</cp:lastModifiedBy>
  <cp:revision>35</cp:revision>
  <dcterms:created xsi:type="dcterms:W3CDTF">2022-08-03T10:00:53Z</dcterms:created>
  <dcterms:modified xsi:type="dcterms:W3CDTF">2023-05-10T00:21:59Z</dcterms:modified>
</cp:coreProperties>
</file>