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4" r:id="rId3"/>
    <p:sldId id="265" r:id="rId4"/>
    <p:sldId id="266" r:id="rId5"/>
    <p:sldId id="267" r:id="rId6"/>
    <p:sldId id="268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8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높이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Sheet1!$A$2:$A$16</c:f>
              <c:numCache>
                <c:formatCode>General</c:formatCode>
                <c:ptCount val="1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</c:numCache>
            </c:numRef>
          </c:cat>
          <c:val>
            <c:numRef>
              <c:f>Sheet1!$B$2:$B$16</c:f>
              <c:numCache>
                <c:formatCode>General</c:formatCode>
                <c:ptCount val="15"/>
                <c:pt idx="0">
                  <c:v>1</c:v>
                </c:pt>
                <c:pt idx="1">
                  <c:v>5</c:v>
                </c:pt>
                <c:pt idx="2">
                  <c:v>3</c:v>
                </c:pt>
                <c:pt idx="3">
                  <c:v>2</c:v>
                </c:pt>
                <c:pt idx="4">
                  <c:v>6</c:v>
                </c:pt>
                <c:pt idx="5">
                  <c:v>3</c:v>
                </c:pt>
                <c:pt idx="6">
                  <c:v>2</c:v>
                </c:pt>
                <c:pt idx="7">
                  <c:v>6</c:v>
                </c:pt>
                <c:pt idx="8">
                  <c:v>4</c:v>
                </c:pt>
                <c:pt idx="9">
                  <c:v>2</c:v>
                </c:pt>
                <c:pt idx="10">
                  <c:v>5</c:v>
                </c:pt>
                <c:pt idx="11">
                  <c:v>7</c:v>
                </c:pt>
                <c:pt idx="12">
                  <c:v>3</c:v>
                </c:pt>
                <c:pt idx="13">
                  <c:v>1</c:v>
                </c:pt>
                <c:pt idx="14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66A-486C-8BB7-EDA5C526FF5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61308000"/>
        <c:axId val="574993040"/>
      </c:barChart>
      <c:catAx>
        <c:axId val="5613080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74993040"/>
        <c:crosses val="autoZero"/>
        <c:auto val="1"/>
        <c:lblAlgn val="ctr"/>
        <c:lblOffset val="100"/>
        <c:noMultiLvlLbl val="0"/>
      </c:catAx>
      <c:valAx>
        <c:axId val="5749930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613080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1E1043-A391-C622-D6E9-ADA95B0049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EF75742-7553-C475-49FB-D9E86A2716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F91E8B-3DE1-7473-ABCA-BB62DD2C0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1B530-20CB-467A-8062-78BB2EA83F81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E1314D-95CD-EEB9-43B4-6542DF759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4C6038-CA21-7580-8E21-183F8999C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AE9F7-E30E-4E33-83B4-335AFC4F5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8802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C0B60E-8F23-5369-2E2F-9BAA803CC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F705C1A-80C6-150E-DAF9-20AB7E7AA1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81B31C-80A0-7FEC-353E-CA49816DF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1B530-20CB-467A-8062-78BB2EA83F81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BBA03B-4CB2-13A3-2DE7-1B8A1C8DA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26F54A-8A9B-DBDA-A220-1F551FE3D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AE9F7-E30E-4E33-83B4-335AFC4F5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5114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F808DE6-E5CC-E19A-7551-9524905A22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3481CF9-8CB2-F609-DEA4-09775B4C53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30E7A1-9763-1219-F3DD-A69FAEDBC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1B530-20CB-467A-8062-78BB2EA83F81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FC8A9C-861F-7104-95A3-1F9E25AC2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F3D7CD-856C-829F-09D8-73F537306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AE9F7-E30E-4E33-83B4-335AFC4F5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1147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86391E-2D0F-93C0-FBDF-12843FFCD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CE17DC-8C31-4AD6-5E30-3C049C3A86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EC3C1E-865B-1048-0385-DA6D86798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1B530-20CB-467A-8062-78BB2EA83F81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CDB3F2-7E72-486B-C1B3-83047CA0C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6FD6CC-389C-89FC-F1FC-7765CBEBD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AE9F7-E30E-4E33-83B4-335AFC4F5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2700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AA6C65-D29C-1FA8-E5B8-FDA6FA151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4C7EA68-DA44-4BEA-5E24-4ABA415EB6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FF9B6A-33E5-99C2-1AB6-C9320093D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1B530-20CB-467A-8062-78BB2EA83F81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008E65-874B-AC19-988B-83F042E89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25C7C3-54DE-B97E-ED3E-FB222896B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AE9F7-E30E-4E33-83B4-335AFC4F5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5168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E1F37C-EF26-DF32-9251-63427B569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4499CF-65F0-6FE6-AFBB-404FA22F78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1097390-62EF-4B07-A71D-DDF57657A7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35550E7-CBE0-7C6E-2A00-9EB2EEB60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1B530-20CB-467A-8062-78BB2EA83F81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99466B9-F426-7700-71B0-CFE8EAF89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C31D760-2023-158F-15B0-AF59B0783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AE9F7-E30E-4E33-83B4-335AFC4F5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2731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5C7F79-E785-C1DA-682C-857F6AA14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A7237C-6A6A-A0C4-6B38-5C7D100BDA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08E81F6-3301-FAF5-F8C1-CDC2977B32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66B2F76-6E58-1ACA-8852-352ACE013A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4DA343D-47E3-6ED5-94F1-E97CBCEBF4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0A150F5-E724-DE75-ED72-BBABFB77E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1B530-20CB-467A-8062-78BB2EA83F81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586EB54-A432-51AB-C00F-BE281AA14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1DEACE5-DB9A-63A8-9A5E-F240405C7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AE9F7-E30E-4E33-83B4-335AFC4F5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2214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60121C-08C2-00AA-0CAF-03199B7FF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43B41B1-BD26-7D48-F0E6-E8768690C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1B530-20CB-467A-8062-78BB2EA83F81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56EF4C3-865D-5C3F-1B3D-D9C1F0ACA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7C936F7-5E85-7F06-88B4-0FFFF1F54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AE9F7-E30E-4E33-83B4-335AFC4F5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049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9D496B6-B3DA-4CCC-AC9F-A48F9871F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1B530-20CB-467A-8062-78BB2EA83F81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B076F02-4B6D-8D89-DF5F-E17FC7753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5A6BE29-AACC-EE60-7388-A722F6EAA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AE9F7-E30E-4E33-83B4-335AFC4F5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4172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2C1CF5-1971-92F3-8BAD-D888F695F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045519-EBC9-4836-F64F-798F96526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1F7FB89-E57B-C571-7D03-865AC10BDA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DEAB839-90A4-4BBE-8AAB-445A4D006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1B530-20CB-467A-8062-78BB2EA83F81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1CE46DC-6163-013A-CCBA-72248B6D5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327407A-0849-8119-82AA-FAA44C9A4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AE9F7-E30E-4E33-83B4-335AFC4F5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6846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F5253C-81B8-72AA-96BD-4D041CE65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B745FCD-AE17-6957-D683-5451BE7380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B560832-6471-3590-85CC-AF34A245F2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3EDC18A-931D-42C2-3691-0A71D0831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1B530-20CB-467A-8062-78BB2EA83F81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35CDD74-D1CA-C9EA-2122-3CCF5EA74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EE86E7F-0541-E81A-B53F-3E85F91A2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AE9F7-E30E-4E33-83B4-335AFC4F5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5591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1D55FAD-7C77-8638-FD54-FABCD5DEE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FEC629-03DE-03BB-10DC-37A993460E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7D8A1E-40B6-E641-F014-4CB5B793E2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81B530-20CB-467A-8062-78BB2EA83F81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C88827-2EC5-1612-444C-09F55048E5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0EBBF9-1C53-DE35-BC99-730FD8AB6F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FAE9F7-E30E-4E33-83B4-335AFC4F5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5328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F2E88D-0A8D-28B6-0516-26DA387549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513" y="2942982"/>
            <a:ext cx="12016409" cy="972036"/>
          </a:xfrm>
        </p:spPr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sz="3600" dirty="0"/>
              <a:t>1027. </a:t>
            </a:r>
            <a:r>
              <a:rPr lang="ko-KR" altLang="en-US" sz="3600" dirty="0"/>
              <a:t>고층 건물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A2E94CC-558D-1C18-AAA4-54F43E8FE3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238" t="1809"/>
          <a:stretch/>
        </p:blipFill>
        <p:spPr>
          <a:xfrm>
            <a:off x="4114800" y="3243177"/>
            <a:ext cx="454025" cy="596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934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E811558-DE98-F66E-4D9B-CCB7451E22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66485"/>
            <a:ext cx="12192000" cy="5925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477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내용 개체 틀 6">
            <a:extLst>
              <a:ext uri="{FF2B5EF4-FFF2-40B4-BE49-F238E27FC236}">
                <a16:creationId xmlns:a16="http://schemas.microsoft.com/office/drawing/2014/main" id="{1102DB46-B4A5-B94E-3956-7EF8DDF041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5126078"/>
              </p:ext>
            </p:extLst>
          </p:nvPr>
        </p:nvGraphicFramePr>
        <p:xfrm>
          <a:off x="0" y="0"/>
          <a:ext cx="12122150" cy="6807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08651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287879B0-62B0-5255-C50C-2BF2112727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447" y="0"/>
            <a:ext cx="8742205" cy="6858000"/>
          </a:xfrm>
          <a:prstGeom prst="rect">
            <a:avLst/>
          </a:prstGeom>
        </p:spPr>
      </p:pic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A5BC5C2-F63D-8026-0CD6-A59115178A23}"/>
              </a:ext>
            </a:extLst>
          </p:cNvPr>
          <p:cNvCxnSpPr/>
          <p:nvPr/>
        </p:nvCxnSpPr>
        <p:spPr>
          <a:xfrm flipH="1">
            <a:off x="7880350" y="2717800"/>
            <a:ext cx="793750" cy="206375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2A58DBC-6D44-C032-B46F-6E5D5D0B5727}"/>
              </a:ext>
            </a:extLst>
          </p:cNvPr>
          <p:cNvCxnSpPr>
            <a:cxnSpLocks/>
          </p:cNvCxnSpPr>
          <p:nvPr/>
        </p:nvCxnSpPr>
        <p:spPr>
          <a:xfrm flipH="1">
            <a:off x="7092374" y="2717800"/>
            <a:ext cx="1575951" cy="69850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8A51B02-E1C5-9305-557B-B65291F12453}"/>
              </a:ext>
            </a:extLst>
          </p:cNvPr>
          <p:cNvCxnSpPr>
            <a:cxnSpLocks/>
          </p:cNvCxnSpPr>
          <p:nvPr/>
        </p:nvCxnSpPr>
        <p:spPr>
          <a:xfrm flipH="1" flipV="1">
            <a:off x="6235700" y="2057400"/>
            <a:ext cx="2473027" cy="66040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214D68D-56C9-D120-9296-AC792DC287B8}"/>
              </a:ext>
            </a:extLst>
          </p:cNvPr>
          <p:cNvCxnSpPr>
            <a:cxnSpLocks/>
          </p:cNvCxnSpPr>
          <p:nvPr/>
        </p:nvCxnSpPr>
        <p:spPr>
          <a:xfrm flipH="1">
            <a:off x="5507761" y="2768600"/>
            <a:ext cx="3160564" cy="200660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520EDA30-D598-1A7C-4C10-DD4C8C34585F}"/>
              </a:ext>
            </a:extLst>
          </p:cNvPr>
          <p:cNvCxnSpPr>
            <a:cxnSpLocks/>
          </p:cNvCxnSpPr>
          <p:nvPr/>
        </p:nvCxnSpPr>
        <p:spPr>
          <a:xfrm flipH="1">
            <a:off x="4764811" y="2717800"/>
            <a:ext cx="3903514" cy="135255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390BAB5-AD11-9F69-C777-64B3F895BA1F}"/>
              </a:ext>
            </a:extLst>
          </p:cNvPr>
          <p:cNvSpPr txBox="1"/>
          <p:nvPr/>
        </p:nvSpPr>
        <p:spPr>
          <a:xfrm>
            <a:off x="7874575" y="3936484"/>
            <a:ext cx="330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784DC35-B273-9B45-EABA-F4C7CFAA3A0C}"/>
              </a:ext>
            </a:extLst>
          </p:cNvPr>
          <p:cNvSpPr txBox="1"/>
          <p:nvPr/>
        </p:nvSpPr>
        <p:spPr>
          <a:xfrm>
            <a:off x="6880512" y="3282434"/>
            <a:ext cx="571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0.5</a:t>
            </a:r>
            <a:endParaRPr lang="ko-KR" altLang="en-US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986C3EF-A870-F6BD-0DA3-F0B0335B53F1}"/>
              </a:ext>
            </a:extLst>
          </p:cNvPr>
          <p:cNvSpPr txBox="1"/>
          <p:nvPr/>
        </p:nvSpPr>
        <p:spPr>
          <a:xfrm>
            <a:off x="7065812" y="2012950"/>
            <a:ext cx="1139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-0.3333..</a:t>
            </a:r>
            <a:endParaRPr lang="ko-KR" altLang="en-US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8A9F31B-1273-BA7A-757D-625AE639C6B3}"/>
              </a:ext>
            </a:extLst>
          </p:cNvPr>
          <p:cNvSpPr txBox="1"/>
          <p:nvPr/>
        </p:nvSpPr>
        <p:spPr>
          <a:xfrm>
            <a:off x="5283200" y="3422650"/>
            <a:ext cx="571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0.4</a:t>
            </a:r>
            <a:endParaRPr lang="ko-KR" altLang="en-US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D189865-01B0-ACAB-903D-668198C1E10D}"/>
              </a:ext>
            </a:extLst>
          </p:cNvPr>
          <p:cNvSpPr txBox="1"/>
          <p:nvPr/>
        </p:nvSpPr>
        <p:spPr>
          <a:xfrm>
            <a:off x="5507761" y="4203700"/>
            <a:ext cx="793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0.75</a:t>
            </a:r>
            <a:endParaRPr lang="ko-KR" altLang="en-US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910C965-745B-58C2-46E5-608E93476FCE}"/>
              </a:ext>
            </a:extLst>
          </p:cNvPr>
          <p:cNvSpPr txBox="1"/>
          <p:nvPr/>
        </p:nvSpPr>
        <p:spPr>
          <a:xfrm>
            <a:off x="8993326" y="3067050"/>
            <a:ext cx="323619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한 좌표를 기준으로 봤을 때</a:t>
            </a:r>
            <a:endParaRPr lang="en-US" altLang="ko-KR" b="1" dirty="0"/>
          </a:p>
          <a:p>
            <a:endParaRPr lang="en-US" altLang="ko-KR" dirty="0"/>
          </a:p>
          <a:p>
            <a:r>
              <a:rPr lang="ko-KR" altLang="en-US" dirty="0"/>
              <a:t>왼쪽 좌표 </a:t>
            </a:r>
            <a:r>
              <a:rPr lang="en-US" altLang="ko-KR" dirty="0"/>
              <a:t>: </a:t>
            </a:r>
          </a:p>
          <a:p>
            <a:endParaRPr lang="en-US" altLang="ko-KR" dirty="0"/>
          </a:p>
          <a:p>
            <a:r>
              <a:rPr lang="ko-KR" altLang="en-US" dirty="0"/>
              <a:t>탐색한 좌표들 중</a:t>
            </a:r>
            <a:r>
              <a:rPr lang="en-US" altLang="ko-KR" dirty="0"/>
              <a:t>, </a:t>
            </a:r>
            <a:r>
              <a:rPr lang="ko-KR" altLang="en-US" dirty="0"/>
              <a:t>최소 기울기의 값보다 작으면 보인다</a:t>
            </a:r>
            <a:r>
              <a:rPr lang="en-US" altLang="ko-KR" dirty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6157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3EC0419-39D4-9DAB-83D9-7FF6A2F86A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52"/>
          <a:stretch/>
        </p:blipFill>
        <p:spPr>
          <a:xfrm>
            <a:off x="431800" y="127000"/>
            <a:ext cx="4296502" cy="6731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BD1CEDC-A008-E40A-345D-B63EFF73CBDC}"/>
              </a:ext>
            </a:extLst>
          </p:cNvPr>
          <p:cNvSpPr txBox="1"/>
          <p:nvPr/>
        </p:nvSpPr>
        <p:spPr>
          <a:xfrm>
            <a:off x="5392876" y="2400300"/>
            <a:ext cx="64181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한 좌표를 기준으로 봤을 때</a:t>
            </a:r>
            <a:endParaRPr lang="en-US" altLang="ko-KR" b="1" dirty="0"/>
          </a:p>
          <a:p>
            <a:endParaRPr lang="en-US" altLang="ko-KR" dirty="0"/>
          </a:p>
          <a:p>
            <a:r>
              <a:rPr lang="ko-KR" altLang="en-US" dirty="0"/>
              <a:t>오른쪽 좌표 </a:t>
            </a:r>
            <a:r>
              <a:rPr lang="en-US" altLang="ko-KR" dirty="0"/>
              <a:t>: </a:t>
            </a:r>
          </a:p>
          <a:p>
            <a:endParaRPr lang="en-US" altLang="ko-KR" dirty="0"/>
          </a:p>
          <a:p>
            <a:r>
              <a:rPr lang="ko-KR" altLang="en-US" dirty="0"/>
              <a:t>탐색한 좌표들 중</a:t>
            </a:r>
            <a:r>
              <a:rPr lang="en-US" altLang="ko-KR" dirty="0"/>
              <a:t>, </a:t>
            </a:r>
            <a:r>
              <a:rPr lang="ko-KR" altLang="en-US" dirty="0"/>
              <a:t>최대 기울기의 값보다 크면 보인다</a:t>
            </a:r>
            <a:r>
              <a:rPr lang="en-US" altLang="ko-KR" dirty="0"/>
              <a:t>!</a:t>
            </a:r>
            <a:endParaRPr lang="ko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8C8BBD5F-1AB8-6E8F-7490-538F57AD2397}"/>
              </a:ext>
            </a:extLst>
          </p:cNvPr>
          <p:cNvCxnSpPr>
            <a:cxnSpLocks/>
          </p:cNvCxnSpPr>
          <p:nvPr/>
        </p:nvCxnSpPr>
        <p:spPr>
          <a:xfrm flipV="1">
            <a:off x="1041400" y="1428750"/>
            <a:ext cx="736600" cy="131445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822DA4EE-F0FB-9E4D-D293-5B89D15F6CBF}"/>
              </a:ext>
            </a:extLst>
          </p:cNvPr>
          <p:cNvCxnSpPr>
            <a:cxnSpLocks/>
          </p:cNvCxnSpPr>
          <p:nvPr/>
        </p:nvCxnSpPr>
        <p:spPr>
          <a:xfrm>
            <a:off x="1041400" y="2743200"/>
            <a:ext cx="1538651" cy="131445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7DB4343F-4CA0-20CA-24AE-40D4AA59ACA2}"/>
              </a:ext>
            </a:extLst>
          </p:cNvPr>
          <p:cNvCxnSpPr>
            <a:cxnSpLocks/>
          </p:cNvCxnSpPr>
          <p:nvPr/>
        </p:nvCxnSpPr>
        <p:spPr>
          <a:xfrm>
            <a:off x="1041400" y="2743200"/>
            <a:ext cx="2330450" cy="267335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720B5EB4-9F2A-DBE8-5CA5-1255B7F2389C}"/>
              </a:ext>
            </a:extLst>
          </p:cNvPr>
          <p:cNvCxnSpPr>
            <a:cxnSpLocks/>
          </p:cNvCxnSpPr>
          <p:nvPr/>
        </p:nvCxnSpPr>
        <p:spPr>
          <a:xfrm>
            <a:off x="1041400" y="2743200"/>
            <a:ext cx="3130550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6FFA54D-D936-535A-19FA-A3D4081F5627}"/>
              </a:ext>
            </a:extLst>
          </p:cNvPr>
          <p:cNvSpPr txBox="1"/>
          <p:nvPr/>
        </p:nvSpPr>
        <p:spPr>
          <a:xfrm>
            <a:off x="1177925" y="1786493"/>
            <a:ext cx="333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5D2BC20-C36D-7914-BCB2-0F46C0122038}"/>
              </a:ext>
            </a:extLst>
          </p:cNvPr>
          <p:cNvSpPr txBox="1"/>
          <p:nvPr/>
        </p:nvSpPr>
        <p:spPr>
          <a:xfrm>
            <a:off x="3612061" y="2400300"/>
            <a:ext cx="333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0</a:t>
            </a:r>
            <a:endParaRPr lang="ko-KR" altLang="en-US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95EA70F-536B-7E7F-BA85-A24FA353EFE6}"/>
              </a:ext>
            </a:extLst>
          </p:cNvPr>
          <p:cNvSpPr txBox="1"/>
          <p:nvPr/>
        </p:nvSpPr>
        <p:spPr>
          <a:xfrm>
            <a:off x="2862761" y="4635500"/>
            <a:ext cx="1258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-1.333….</a:t>
            </a:r>
            <a:endParaRPr lang="ko-KR" altLang="en-US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145E485-2157-2B1E-DF9A-7A70E0B1DAB6}"/>
              </a:ext>
            </a:extLst>
          </p:cNvPr>
          <p:cNvSpPr txBox="1"/>
          <p:nvPr/>
        </p:nvSpPr>
        <p:spPr>
          <a:xfrm>
            <a:off x="2039937" y="3287158"/>
            <a:ext cx="442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-1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98547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C50ECF1-8869-04C2-3EB5-113766BD53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7315"/>
          <a:stretch/>
        </p:blipFill>
        <p:spPr>
          <a:xfrm>
            <a:off x="472337" y="1257300"/>
            <a:ext cx="5164026" cy="36131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EAF233C-5463-AD30-AFDA-D40046773F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2593"/>
          <a:stretch/>
        </p:blipFill>
        <p:spPr>
          <a:xfrm>
            <a:off x="6555639" y="1257300"/>
            <a:ext cx="5164026" cy="325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6123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409</TotalTime>
  <Words>56</Words>
  <Application>Microsoft Office PowerPoint</Application>
  <PresentationFormat>와이드스크린</PresentationFormat>
  <Paragraphs>21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 1027. 고층 건물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오현식</dc:creator>
  <cp:lastModifiedBy>오현식</cp:lastModifiedBy>
  <cp:revision>24</cp:revision>
  <dcterms:created xsi:type="dcterms:W3CDTF">2022-08-03T10:00:53Z</dcterms:created>
  <dcterms:modified xsi:type="dcterms:W3CDTF">2023-03-22T11:44:26Z</dcterms:modified>
</cp:coreProperties>
</file>