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11918. </a:t>
            </a:r>
            <a:r>
              <a:rPr lang="ko-KR" altLang="en-US" dirty="0"/>
              <a:t>정전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E9D0A-2A1C-05DE-F059-36F27C337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32" y="2974492"/>
            <a:ext cx="731520" cy="9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564F12A-E39F-A956-B045-2E49F3AF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55199"/>
            <a:ext cx="11998665" cy="66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1696A4-C756-DB19-1C23-699B043D376F}"/>
              </a:ext>
            </a:extLst>
          </p:cNvPr>
          <p:cNvSpPr txBox="1"/>
          <p:nvPr/>
        </p:nvSpPr>
        <p:spPr>
          <a:xfrm>
            <a:off x="168965" y="178905"/>
            <a:ext cx="1848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en-US" altLang="ko-Kore-KR" dirty="0"/>
              <a:t>6 3 </a:t>
            </a:r>
          </a:p>
          <a:p>
            <a:r>
              <a:rPr lang="en-US" altLang="ko-Kore-KR" dirty="0"/>
              <a:t>-6 -2 1 3 8 15</a:t>
            </a:r>
            <a:endParaRPr kumimoji="1" lang="ko-Kore-KR" altLang="en-US" dirty="0"/>
          </a:p>
        </p:txBody>
      </p:sp>
      <p:pic>
        <p:nvPicPr>
          <p:cNvPr id="6" name="그림 5" descr="텍스트, 장치, 안테나, 스크린샷이(가) 표시된 사진&#10;&#10;자동 생성된 설명">
            <a:extLst>
              <a:ext uri="{FF2B5EF4-FFF2-40B4-BE49-F238E27FC236}">
                <a16:creationId xmlns:a16="http://schemas.microsoft.com/office/drawing/2014/main" id="{8EA3D406-0591-6769-BA1F-8054AEA7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948346"/>
            <a:ext cx="7772400" cy="2681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D6A5D2-728B-19A9-3461-21D60FCFF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4223037"/>
            <a:ext cx="7772400" cy="21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90F7DB-5F9F-E10F-CB94-7BB311B0A288}"/>
              </a:ext>
            </a:extLst>
          </p:cNvPr>
          <p:cNvSpPr txBox="1"/>
          <p:nvPr/>
        </p:nvSpPr>
        <p:spPr>
          <a:xfrm>
            <a:off x="7971183" y="1510748"/>
            <a:ext cx="40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뭐가 상시용이고 비상용인지는 상관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882DC-23FF-0250-03A4-E7992F32394E}"/>
              </a:ext>
            </a:extLst>
          </p:cNvPr>
          <p:cNvSpPr txBox="1"/>
          <p:nvPr/>
        </p:nvSpPr>
        <p:spPr>
          <a:xfrm>
            <a:off x="7971183" y="2494722"/>
            <a:ext cx="39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겹치는 구간이 항상 </a:t>
            </a:r>
            <a:r>
              <a:rPr kumimoji="1" lang="ko-KR" altLang="en-US" dirty="0" err="1"/>
              <a:t>켜져있는</a:t>
            </a:r>
            <a:r>
              <a:rPr kumimoji="1" lang="ko-KR" altLang="en-US" dirty="0"/>
              <a:t> 구간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260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8B8649-DE05-3C81-DC0A-721ED1A1F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0"/>
            <a:ext cx="7957257" cy="46316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131DBC-7224-212E-7A57-B5A4E44E1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094949" y="2727059"/>
            <a:ext cx="7097051" cy="41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27</Words>
  <Application>Microsoft Macintosh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11918. 정전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24</cp:revision>
  <dcterms:created xsi:type="dcterms:W3CDTF">2022-08-03T10:00:53Z</dcterms:created>
  <dcterms:modified xsi:type="dcterms:W3CDTF">2023-02-21T08:22:00Z</dcterms:modified>
</cp:coreProperties>
</file>