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en-US" altLang="ko-KR" dirty="0"/>
              <a:t> 22859. HTML</a:t>
            </a:r>
            <a:r>
              <a:rPr lang="ko-KR" altLang="en-US" dirty="0"/>
              <a:t> 파싱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D6262-4193-75F4-FF76-052F4035C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2" t="14206" r="19666" b="13756"/>
          <a:stretch/>
        </p:blipFill>
        <p:spPr>
          <a:xfrm>
            <a:off x="2474752" y="3093440"/>
            <a:ext cx="503340" cy="6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E31C48-29FA-0479-2190-7D243051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0"/>
            <a:ext cx="10434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17BDA-23FD-1DE6-81B7-28BB6DBD0533}"/>
              </a:ext>
            </a:extLst>
          </p:cNvPr>
          <p:cNvSpPr txBox="1"/>
          <p:nvPr/>
        </p:nvSpPr>
        <p:spPr>
          <a:xfrm>
            <a:off x="368300" y="381000"/>
            <a:ext cx="93599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 </a:t>
            </a:r>
            <a:r>
              <a:rPr lang="ko-KR" altLang="en-US" dirty="0"/>
              <a:t>태그 안에 있는 문장에서 태그가 있다면 태그를 지운다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sv-SE" altLang="ko-KR" sz="1600" b="0" i="0" dirty="0">
                <a:solidFill>
                  <a:srgbClr val="555555"/>
                </a:solidFill>
                <a:effectLst/>
                <a:latin typeface="Menlo"/>
              </a:rPr>
              <a:t>&lt;p&gt;paragraph 2 </a:t>
            </a:r>
            <a:r>
              <a:rPr lang="sv-SE" altLang="ko-KR" sz="1600" b="0" i="0" dirty="0">
                <a:solidFill>
                  <a:schemeClr val="accent2"/>
                </a:solidFill>
                <a:effectLst/>
                <a:latin typeface="Menlo"/>
              </a:rPr>
              <a:t>&lt;i&gt;</a:t>
            </a:r>
            <a:r>
              <a:rPr lang="sv-SE" altLang="ko-KR" sz="1600" b="0" i="0" dirty="0">
                <a:solidFill>
                  <a:srgbClr val="555555"/>
                </a:solidFill>
                <a:effectLst/>
                <a:latin typeface="Menlo"/>
              </a:rPr>
              <a:t>Italic Tag</a:t>
            </a:r>
            <a:r>
              <a:rPr lang="sv-SE" altLang="ko-KR" sz="1600" b="0" i="0" dirty="0">
                <a:solidFill>
                  <a:schemeClr val="accent2"/>
                </a:solidFill>
                <a:effectLst/>
                <a:latin typeface="Menlo"/>
              </a:rPr>
              <a:t>&lt;/i&gt;</a:t>
            </a:r>
            <a:r>
              <a:rPr lang="sv-SE" altLang="ko-KR" sz="1600" b="0" i="0" dirty="0">
                <a:solidFill>
                  <a:srgbClr val="555555"/>
                </a:solidFill>
                <a:effectLst/>
                <a:latin typeface="Menlo"/>
              </a:rPr>
              <a:t> </a:t>
            </a:r>
            <a:r>
              <a:rPr lang="sv-SE" altLang="ko-KR" sz="1600" b="0" i="0" dirty="0">
                <a:solidFill>
                  <a:schemeClr val="accent2"/>
                </a:solidFill>
                <a:effectLst/>
                <a:latin typeface="Menlo"/>
              </a:rPr>
              <a:t>&lt;br &gt; </a:t>
            </a:r>
            <a:r>
              <a:rPr lang="sv-SE" altLang="ko-KR" sz="1600" b="0" i="0" dirty="0">
                <a:solidFill>
                  <a:srgbClr val="555555"/>
                </a:solidFill>
                <a:effectLst/>
                <a:latin typeface="Menlo"/>
              </a:rPr>
              <a:t>&lt;/p&gt;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Menlo"/>
              </a:rPr>
              <a:t>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Menlo"/>
              </a:rPr>
              <a:t>에서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Menlo"/>
              </a:rPr>
              <a:t>p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Menlo"/>
              </a:rPr>
              <a:t>안에 태그는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Menlo"/>
              </a:rPr>
              <a:t>&lt;</a:t>
            </a:r>
            <a:r>
              <a:rPr lang="en-US" altLang="ko-KR" sz="1600" b="0" i="0" dirty="0" err="1">
                <a:solidFill>
                  <a:srgbClr val="555555"/>
                </a:solidFill>
                <a:effectLst/>
                <a:latin typeface="Menlo"/>
              </a:rPr>
              <a:t>i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Menlo"/>
              </a:rPr>
              <a:t>&gt;, &lt;</a:t>
            </a:r>
            <a:r>
              <a:rPr lang="en-US" altLang="ko-KR" sz="1600" b="0" i="0" dirty="0" err="1">
                <a:solidFill>
                  <a:srgbClr val="555555"/>
                </a:solidFill>
                <a:effectLst/>
                <a:latin typeface="Menlo"/>
              </a:rPr>
              <a:t>br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Menlo"/>
              </a:rPr>
              <a:t> &gt;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Menlo"/>
              </a:rPr>
              <a:t>등이 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latin typeface="Menlo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b="0" i="0" dirty="0">
                <a:solidFill>
                  <a:srgbClr val="555555"/>
                </a:solidFill>
                <a:effectLst/>
                <a:latin typeface="Menlo"/>
              </a:rPr>
              <a:t> p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latin typeface="Menlo"/>
              </a:rPr>
              <a:t>안에 태그 제거 시</a:t>
            </a:r>
            <a:r>
              <a:rPr lang="en-US" altLang="ko-KR" sz="1600" dirty="0"/>
              <a:t>, </a:t>
            </a:r>
            <a:r>
              <a:rPr lang="en-US" altLang="ko-KR" sz="1600" dirty="0">
                <a:latin typeface="Menlo"/>
              </a:rPr>
              <a:t>&lt;p&gt;</a:t>
            </a:r>
            <a:r>
              <a:rPr lang="sv-SE" altLang="ko-KR" sz="1600" b="0" i="0" dirty="0">
                <a:solidFill>
                  <a:srgbClr val="555555"/>
                </a:solidFill>
                <a:effectLst/>
                <a:latin typeface="Menlo"/>
              </a:rPr>
              <a:t>paragraph 2 Italic Tag   &lt;/p&gt;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35BBC-BAA6-6B08-1FC8-3CAAEF3F2CB5}"/>
              </a:ext>
            </a:extLst>
          </p:cNvPr>
          <p:cNvSpPr txBox="1"/>
          <p:nvPr/>
        </p:nvSpPr>
        <p:spPr>
          <a:xfrm>
            <a:off x="368300" y="2238404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P </a:t>
            </a:r>
            <a:r>
              <a:rPr lang="ko-KR" altLang="en-US" dirty="0"/>
              <a:t>태그 안에 있는 </a:t>
            </a:r>
            <a:r>
              <a:rPr lang="ko-KR" altLang="en-US" b="1" dirty="0"/>
              <a:t>문장 시작과 끝에 공백이 </a:t>
            </a:r>
            <a:r>
              <a:rPr lang="ko-KR" altLang="en-US" dirty="0"/>
              <a:t>있다면 지운다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0A19E-B82B-2AFF-A46B-0144589525B2}"/>
              </a:ext>
            </a:extLst>
          </p:cNvPr>
          <p:cNvSpPr txBox="1"/>
          <p:nvPr/>
        </p:nvSpPr>
        <p:spPr>
          <a:xfrm>
            <a:off x="368300" y="3557767"/>
            <a:ext cx="1163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b="0" i="0" dirty="0">
                <a:effectLst/>
                <a:latin typeface="+mj-lt"/>
              </a:rPr>
              <a:t>문장에서 공백</a:t>
            </a:r>
            <a:r>
              <a:rPr lang="en-US" altLang="ko-KR" b="0" i="0" dirty="0">
                <a:effectLst/>
                <a:latin typeface="+mj-lt"/>
              </a:rPr>
              <a:t>(space)</a:t>
            </a:r>
            <a:r>
              <a:rPr lang="ko-KR" altLang="en-US" b="0" i="0" dirty="0">
                <a:effectLst/>
                <a:latin typeface="+mj-lt"/>
              </a:rPr>
              <a:t>이 </a:t>
            </a:r>
            <a:r>
              <a:rPr lang="en-US" altLang="ko-KR" b="0" i="0" dirty="0">
                <a:effectLst/>
                <a:latin typeface="+mj-lt"/>
              </a:rPr>
              <a:t>2</a:t>
            </a:r>
            <a:r>
              <a:rPr lang="ko-KR" altLang="en-US" b="0" i="0" dirty="0">
                <a:effectLst/>
                <a:latin typeface="+mj-lt"/>
              </a:rPr>
              <a:t>개 이상 연속적으로 </a:t>
            </a:r>
            <a:r>
              <a:rPr lang="ko-KR" altLang="en-US" b="0" i="0" dirty="0" err="1">
                <a:effectLst/>
                <a:latin typeface="+mj-lt"/>
              </a:rPr>
              <a:t>붙어있다면</a:t>
            </a:r>
            <a:r>
              <a:rPr lang="ko-KR" altLang="en-US" b="0" i="0" dirty="0">
                <a:effectLst/>
                <a:latin typeface="+mj-lt"/>
              </a:rPr>
              <a:t> 이를 하나의 공백으로 바꾼다</a:t>
            </a:r>
            <a:r>
              <a:rPr lang="en-US" altLang="ko-KR" b="0" i="0" dirty="0">
                <a:effectLst/>
                <a:latin typeface="+mj-lt"/>
              </a:rPr>
              <a:t>.</a:t>
            </a:r>
            <a:br>
              <a:rPr lang="en-US" altLang="ko-KR" b="0" i="0" dirty="0">
                <a:effectLst/>
                <a:latin typeface="+mj-lt"/>
              </a:rPr>
            </a:br>
            <a:r>
              <a:rPr lang="en-US" altLang="ko-KR" b="0" i="0" dirty="0">
                <a:effectLst/>
                <a:latin typeface="+mj-lt"/>
              </a:rPr>
              <a:t>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예를 들어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"a  b"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에서는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a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와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b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사이의 공백의 길이가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2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이므로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,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 </a:t>
            </a:r>
            <a:endParaRPr lang="en-US" altLang="ko-KR" sz="1600" b="0" i="0" dirty="0">
              <a:solidFill>
                <a:schemeClr val="bg2">
                  <a:lumMod val="25000"/>
                </a:schemeClr>
              </a:solidFill>
              <a:effectLst/>
              <a:latin typeface="Menlo"/>
            </a:endParaRPr>
          </a:p>
          <a:p>
            <a:pPr algn="l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Menlo"/>
              </a:rPr>
              <a:t>      </a:t>
            </a:r>
          </a:p>
          <a:p>
            <a:pPr algn="l"/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      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이를 하나의 공백으로 변경하여 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"a b"</a:t>
            </a:r>
            <a:r>
              <a:rPr lang="ko-KR" alt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로 만들어준다</a:t>
            </a:r>
            <a:r>
              <a:rPr lang="en-US" altLang="ko-KR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Menlo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411A5-3E27-C746-A6B9-F88D4FE1BB6B}"/>
              </a:ext>
            </a:extLst>
          </p:cNvPr>
          <p:cNvSpPr txBox="1"/>
          <p:nvPr/>
        </p:nvSpPr>
        <p:spPr>
          <a:xfrm>
            <a:off x="368300" y="5635259"/>
            <a:ext cx="102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마지막으로 여는 태그 </a:t>
            </a:r>
            <a:r>
              <a:rPr lang="en-US" altLang="ko-KR" dirty="0"/>
              <a:t>&lt;p&gt;, </a:t>
            </a:r>
            <a:r>
              <a:rPr lang="ko-KR" altLang="en-US" dirty="0"/>
              <a:t>닫는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&lt;/p&gt;</a:t>
            </a:r>
            <a:r>
              <a:rPr lang="ko-KR" altLang="en-US" dirty="0"/>
              <a:t>를 지운다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C5A3D6-6CC9-8AAD-343D-81A22ACF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919890"/>
            <a:ext cx="5476875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8D0C4-D680-40DB-2962-8DA5AD119FC1}"/>
              </a:ext>
            </a:extLst>
          </p:cNvPr>
          <p:cNvSpPr txBox="1"/>
          <p:nvPr/>
        </p:nvSpPr>
        <p:spPr>
          <a:xfrm>
            <a:off x="5829037" y="919890"/>
            <a:ext cx="60531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div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title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="title_name_1"&gt;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endParaRPr lang="en-US" altLang="ko-KR" dirty="0">
              <a:solidFill>
                <a:srgbClr val="333333"/>
              </a:solidFill>
              <a:latin typeface="Arial Unicode MS"/>
            </a:endParaRPr>
          </a:p>
          <a:p>
            <a:r>
              <a:rPr lang="en-US" altLang="ko-KR" dirty="0" err="1">
                <a:solidFill>
                  <a:schemeClr val="accent6"/>
                </a:solidFill>
                <a:latin typeface="Arial Unicode MS"/>
              </a:rPr>
              <a:t>substr</a:t>
            </a:r>
            <a:r>
              <a:rPr lang="en-US" altLang="ko-KR" dirty="0">
                <a:solidFill>
                  <a:schemeClr val="accent6"/>
                </a:solidFill>
                <a:latin typeface="Arial Unicode MS"/>
              </a:rPr>
              <a:t>()</a:t>
            </a:r>
            <a:r>
              <a:rPr lang="en-US" altLang="ko-KR" dirty="0">
                <a:solidFill>
                  <a:srgbClr val="333333"/>
                </a:solidFill>
                <a:latin typeface="Arial Unicode MS"/>
              </a:rPr>
              <a:t> : div title </a:t>
            </a:r>
            <a:r>
              <a:rPr lang="ko-KR" altLang="en-US" dirty="0">
                <a:solidFill>
                  <a:srgbClr val="333333"/>
                </a:solidFill>
                <a:latin typeface="Arial Unicode MS"/>
              </a:rPr>
              <a:t>문자열 위치 찾기</a:t>
            </a:r>
            <a:endParaRPr lang="en-US" altLang="ko-KR" dirty="0">
              <a:solidFill>
                <a:srgbClr val="333333"/>
              </a:solidFill>
              <a:latin typeface="Arial Unicode MS"/>
            </a:endParaRPr>
          </a:p>
          <a:p>
            <a:endParaRPr lang="en-US" altLang="ko-KR" dirty="0">
              <a:solidFill>
                <a:srgbClr val="333333"/>
              </a:solidFill>
              <a:latin typeface="Arial Unicode MS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rial Unicode MS"/>
              </a:rPr>
              <a:t>두번째 </a:t>
            </a:r>
            <a:r>
              <a:rPr lang="en-US" altLang="ko-KR" dirty="0">
                <a:solidFill>
                  <a:srgbClr val="333333"/>
                </a:solidFill>
                <a:latin typeface="Arial Unicode MS"/>
              </a:rPr>
              <a:t>“ </a:t>
            </a:r>
            <a:r>
              <a:rPr lang="ko-KR" altLang="en-US" dirty="0">
                <a:solidFill>
                  <a:srgbClr val="333333"/>
                </a:solidFill>
                <a:latin typeface="Arial Unicode MS"/>
              </a:rPr>
              <a:t>마크까지 출력</a:t>
            </a:r>
            <a:r>
              <a:rPr lang="en-US" altLang="ko-KR" dirty="0">
                <a:solidFill>
                  <a:srgbClr val="333333"/>
                </a:solidFill>
                <a:latin typeface="Arial Unicode MS"/>
              </a:rPr>
              <a:t>!</a:t>
            </a:r>
          </a:p>
          <a:p>
            <a:endParaRPr lang="en-US" altLang="ko-KR" dirty="0">
              <a:solidFill>
                <a:srgbClr val="333333"/>
              </a:solidFill>
              <a:latin typeface="Arial Unicode MS"/>
            </a:endParaRPr>
          </a:p>
          <a:p>
            <a:endParaRPr lang="en-US" altLang="ko-KR" dirty="0">
              <a:solidFill>
                <a:srgbClr val="333333"/>
              </a:solidFill>
              <a:latin typeface="Arial Unicode MS"/>
            </a:endParaRPr>
          </a:p>
          <a:p>
            <a:endParaRPr lang="en-US" altLang="ko-KR" dirty="0">
              <a:solidFill>
                <a:srgbClr val="333333"/>
              </a:solidFill>
              <a:latin typeface="Arial Unicode MS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Arial Unicode MS"/>
              </a:rPr>
              <a:t>※ </a:t>
            </a:r>
            <a:r>
              <a:rPr lang="ko-KR" altLang="en-US" sz="1400" dirty="0">
                <a:solidFill>
                  <a:srgbClr val="333333"/>
                </a:solidFill>
                <a:latin typeface="Arial Unicode MS"/>
              </a:rPr>
              <a:t>태그 이름으로 </a:t>
            </a:r>
            <a:r>
              <a:rPr lang="en-US" altLang="ko-KR" sz="1400" dirty="0">
                <a:solidFill>
                  <a:srgbClr val="333333"/>
                </a:solidFill>
                <a:latin typeface="Arial Unicode MS"/>
              </a:rPr>
              <a:t>&lt;</a:t>
            </a:r>
            <a:r>
              <a:rPr lang="en-US" altLang="ko-KR" sz="1400" dirty="0" err="1">
                <a:solidFill>
                  <a:srgbClr val="333333"/>
                </a:solidFill>
                <a:latin typeface="Arial Unicode MS"/>
              </a:rPr>
              <a:t>divving</a:t>
            </a:r>
            <a:r>
              <a:rPr lang="en-US" altLang="ko-KR" sz="1400" dirty="0">
                <a:solidFill>
                  <a:srgbClr val="333333"/>
                </a:solidFill>
                <a:latin typeface="Arial Unicode MS"/>
              </a:rPr>
              <a:t>&gt; </a:t>
            </a:r>
            <a:r>
              <a:rPr lang="ko-KR" altLang="en-US" sz="1400" dirty="0">
                <a:solidFill>
                  <a:srgbClr val="333333"/>
                </a:solidFill>
                <a:latin typeface="Arial Unicode MS"/>
              </a:rPr>
              <a:t>이런 태그가 올 수 있어서</a:t>
            </a:r>
            <a:r>
              <a:rPr lang="en-US" altLang="ko-KR" sz="1400" dirty="0">
                <a:solidFill>
                  <a:srgbClr val="333333"/>
                </a:solidFill>
                <a:latin typeface="Arial Unicode MS"/>
              </a:rPr>
              <a:t>,</a:t>
            </a:r>
          </a:p>
          <a:p>
            <a:r>
              <a:rPr lang="en-US" altLang="ko-KR" sz="1400" dirty="0">
                <a:solidFill>
                  <a:srgbClr val="333333"/>
                </a:solidFill>
                <a:latin typeface="Arial Unicode MS"/>
              </a:rPr>
              <a:t>    div title</a:t>
            </a:r>
            <a:r>
              <a:rPr lang="ko-KR" altLang="en-US" sz="1400" dirty="0">
                <a:solidFill>
                  <a:srgbClr val="333333"/>
                </a:solidFill>
                <a:latin typeface="Arial Unicode MS"/>
              </a:rPr>
              <a:t>로 </a:t>
            </a:r>
            <a:r>
              <a:rPr lang="en-US" altLang="ko-KR" sz="1400" dirty="0" err="1">
                <a:solidFill>
                  <a:srgbClr val="333333"/>
                </a:solidFill>
                <a:latin typeface="Arial Unicode MS"/>
              </a:rPr>
              <a:t>substr</a:t>
            </a:r>
            <a:r>
              <a:rPr lang="ko-KR" altLang="en-US" sz="1400" dirty="0">
                <a:solidFill>
                  <a:srgbClr val="333333"/>
                </a:solidFill>
                <a:latin typeface="Arial Unicode MS"/>
              </a:rPr>
              <a:t>를 실행해야 한다</a:t>
            </a:r>
            <a:r>
              <a:rPr lang="en-US" altLang="ko-KR" sz="1400" dirty="0">
                <a:solidFill>
                  <a:srgbClr val="333333"/>
                </a:solidFill>
                <a:latin typeface="Arial Unicode MS"/>
              </a:rPr>
              <a:t>.</a:t>
            </a:r>
          </a:p>
          <a:p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7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B60C3E-AF77-7BE3-7F8F-FB57012A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37716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3217E9-8B9A-39DC-4C7F-9ADFCA0D2D89}"/>
              </a:ext>
            </a:extLst>
          </p:cNvPr>
          <p:cNvSpPr/>
          <p:nvPr/>
        </p:nvSpPr>
        <p:spPr>
          <a:xfrm>
            <a:off x="671119" y="1166069"/>
            <a:ext cx="3229762" cy="114929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D8CB08-EC2B-29CB-09E8-DC120B01C37E}"/>
              </a:ext>
            </a:extLst>
          </p:cNvPr>
          <p:cNvSpPr/>
          <p:nvPr/>
        </p:nvSpPr>
        <p:spPr>
          <a:xfrm>
            <a:off x="671119" y="2409038"/>
            <a:ext cx="3229762" cy="153378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441D6D-9D56-60A8-D41E-C5E312CC25E4}"/>
              </a:ext>
            </a:extLst>
          </p:cNvPr>
          <p:cNvSpPr/>
          <p:nvPr/>
        </p:nvSpPr>
        <p:spPr>
          <a:xfrm>
            <a:off x="598549" y="5281571"/>
            <a:ext cx="6993488" cy="98500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27C65-7842-922E-006A-2330DDA484A4}"/>
              </a:ext>
            </a:extLst>
          </p:cNvPr>
          <p:cNvSpPr txBox="1"/>
          <p:nvPr/>
        </p:nvSpPr>
        <p:spPr>
          <a:xfrm>
            <a:off x="7860483" y="1166069"/>
            <a:ext cx="421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Menlo"/>
              </a:rPr>
              <a:t>&lt;/p&gt;</a:t>
            </a:r>
            <a:r>
              <a:rPr lang="en-US" altLang="ko-KR" dirty="0">
                <a:latin typeface="Menlo"/>
              </a:rPr>
              <a:t> </a:t>
            </a:r>
            <a:r>
              <a:rPr lang="ko-KR" altLang="en-US" dirty="0">
                <a:latin typeface="Menlo"/>
              </a:rPr>
              <a:t>태그가 나오면 </a:t>
            </a:r>
            <a:r>
              <a:rPr lang="en-US" altLang="ko-KR" dirty="0">
                <a:latin typeface="Menlo"/>
              </a:rPr>
              <a:t>while </a:t>
            </a:r>
            <a:r>
              <a:rPr lang="ko-KR" altLang="en-US" dirty="0">
                <a:latin typeface="Menlo"/>
              </a:rPr>
              <a:t>문 </a:t>
            </a:r>
            <a:r>
              <a:rPr lang="en-US" altLang="ko-KR" dirty="0">
                <a:solidFill>
                  <a:srgbClr val="C00000"/>
                </a:solidFill>
                <a:latin typeface="Menlo"/>
              </a:rPr>
              <a:t>break;</a:t>
            </a:r>
            <a:endParaRPr lang="ko-KR" altLang="en-US" dirty="0">
              <a:solidFill>
                <a:srgbClr val="C00000"/>
              </a:solidFill>
              <a:latin typeface="Menl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79EE9-48A2-0867-8920-6B8854356921}"/>
              </a:ext>
            </a:extLst>
          </p:cNvPr>
          <p:cNvSpPr txBox="1"/>
          <p:nvPr/>
        </p:nvSpPr>
        <p:spPr>
          <a:xfrm>
            <a:off x="7860483" y="2575767"/>
            <a:ext cx="401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enlo"/>
              </a:rPr>
              <a:t>태그는 </a:t>
            </a:r>
            <a:r>
              <a:rPr lang="en-US" altLang="ko-KR" dirty="0">
                <a:solidFill>
                  <a:schemeClr val="accent1"/>
                </a:solidFill>
                <a:latin typeface="Menlo"/>
              </a:rPr>
              <a:t>&lt;&gt;</a:t>
            </a:r>
            <a:r>
              <a:rPr lang="en-US" altLang="ko-KR" dirty="0">
                <a:latin typeface="Menlo"/>
              </a:rPr>
              <a:t> </a:t>
            </a:r>
            <a:r>
              <a:rPr lang="ko-KR" altLang="en-US" dirty="0">
                <a:latin typeface="Menlo"/>
              </a:rPr>
              <a:t>형식으로 만들어 진다</a:t>
            </a:r>
            <a:r>
              <a:rPr lang="en-US" altLang="ko-KR" dirty="0">
                <a:latin typeface="Menlo"/>
              </a:rPr>
              <a:t>.</a:t>
            </a:r>
          </a:p>
          <a:p>
            <a:endParaRPr lang="en-US" altLang="ko-KR" dirty="0">
              <a:latin typeface="Menlo"/>
            </a:endParaRPr>
          </a:p>
          <a:p>
            <a:r>
              <a:rPr lang="ko-KR" altLang="en-US" dirty="0">
                <a:latin typeface="Menlo"/>
              </a:rPr>
              <a:t>현재 문자가 </a:t>
            </a:r>
            <a:r>
              <a:rPr lang="en-US" altLang="ko-KR" dirty="0">
                <a:solidFill>
                  <a:schemeClr val="accent1"/>
                </a:solidFill>
                <a:latin typeface="Menlo"/>
              </a:rPr>
              <a:t>‘&lt;‘</a:t>
            </a:r>
            <a:r>
              <a:rPr lang="en-US" altLang="ko-KR" dirty="0">
                <a:latin typeface="Menlo"/>
              </a:rPr>
              <a:t> </a:t>
            </a:r>
            <a:r>
              <a:rPr lang="ko-KR" altLang="en-US" dirty="0">
                <a:latin typeface="Menlo"/>
              </a:rPr>
              <a:t>이면</a:t>
            </a:r>
            <a:r>
              <a:rPr lang="en-US" altLang="ko-KR" dirty="0">
                <a:latin typeface="Menlo"/>
              </a:rPr>
              <a:t>, </a:t>
            </a:r>
            <a:r>
              <a:rPr lang="en-US" altLang="ko-KR" dirty="0">
                <a:solidFill>
                  <a:schemeClr val="accent1"/>
                </a:solidFill>
                <a:latin typeface="Menlo"/>
              </a:rPr>
              <a:t>‘&gt;’</a:t>
            </a:r>
            <a:r>
              <a:rPr lang="en-US" altLang="ko-KR" dirty="0">
                <a:latin typeface="Menlo"/>
              </a:rPr>
              <a:t> </a:t>
            </a:r>
            <a:r>
              <a:rPr lang="ko-KR" altLang="en-US" dirty="0" err="1">
                <a:latin typeface="Menlo"/>
              </a:rPr>
              <a:t>나올때까지</a:t>
            </a:r>
            <a:r>
              <a:rPr lang="ko-KR" altLang="en-US" dirty="0">
                <a:latin typeface="Menlo"/>
              </a:rPr>
              <a:t> </a:t>
            </a:r>
            <a:r>
              <a:rPr lang="en-US" altLang="ko-KR" dirty="0">
                <a:latin typeface="Menlo"/>
              </a:rPr>
              <a:t>index </a:t>
            </a:r>
            <a:r>
              <a:rPr lang="ko-KR" altLang="en-US" dirty="0">
                <a:latin typeface="Menlo"/>
              </a:rPr>
              <a:t>값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4B620-3A94-8843-86D6-2789EC99353A}"/>
              </a:ext>
            </a:extLst>
          </p:cNvPr>
          <p:cNvSpPr txBox="1"/>
          <p:nvPr/>
        </p:nvSpPr>
        <p:spPr>
          <a:xfrm>
            <a:off x="7860483" y="5450907"/>
            <a:ext cx="421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Temp</a:t>
            </a:r>
            <a:r>
              <a:rPr lang="ko-KR" altLang="en-US" dirty="0">
                <a:latin typeface="Menlo"/>
              </a:rPr>
              <a:t> 문자열의 맨 끝이 공백이면</a:t>
            </a:r>
            <a:r>
              <a:rPr lang="en-US" altLang="ko-KR" dirty="0">
                <a:latin typeface="Menlo"/>
              </a:rPr>
              <a:t>,</a:t>
            </a:r>
          </a:p>
          <a:p>
            <a:r>
              <a:rPr lang="ko-KR" altLang="en-US" dirty="0">
                <a:latin typeface="Menlo"/>
              </a:rPr>
              <a:t>공백이 들어가면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A5368E-FD38-2413-EF51-11D7E2D7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2364428"/>
            <a:ext cx="5334000" cy="2447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758D5-758C-4E8D-224D-EF76184EC9F5}"/>
              </a:ext>
            </a:extLst>
          </p:cNvPr>
          <p:cNvSpPr txBox="1"/>
          <p:nvPr/>
        </p:nvSpPr>
        <p:spPr>
          <a:xfrm>
            <a:off x="5815668" y="2364428"/>
            <a:ext cx="5729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Menlo"/>
              </a:rPr>
              <a:t>Temp.back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()</a:t>
            </a:r>
            <a:r>
              <a:rPr lang="ko-KR" altLang="en-US" dirty="0">
                <a:latin typeface="Menlo"/>
              </a:rPr>
              <a:t> </a:t>
            </a:r>
            <a:r>
              <a:rPr lang="en-US" altLang="ko-KR" dirty="0">
                <a:latin typeface="Menlo"/>
              </a:rPr>
              <a:t>:</a:t>
            </a:r>
            <a:r>
              <a:rPr lang="ko-KR" altLang="en-US" dirty="0">
                <a:latin typeface="Menlo"/>
              </a:rPr>
              <a:t> 문자열 맨 뒤 참조</a:t>
            </a:r>
            <a:endParaRPr lang="en-US" altLang="ko-KR" dirty="0">
              <a:latin typeface="Menlo"/>
            </a:endParaRPr>
          </a:p>
          <a:p>
            <a:r>
              <a:rPr lang="en-US" altLang="ko-KR" dirty="0">
                <a:latin typeface="Menlo"/>
              </a:rPr>
              <a:t> </a:t>
            </a:r>
            <a:r>
              <a:rPr lang="en-US" altLang="ko-KR" sz="1400" dirty="0">
                <a:latin typeface="Menlo"/>
              </a:rPr>
              <a:t>=&gt; </a:t>
            </a:r>
            <a:r>
              <a:rPr lang="ko-KR" altLang="en-US" sz="1400" dirty="0">
                <a:latin typeface="Menlo"/>
              </a:rPr>
              <a:t>공백이면</a:t>
            </a:r>
            <a:r>
              <a:rPr lang="en-US" altLang="ko-KR" sz="1400" dirty="0">
                <a:latin typeface="Menlo"/>
              </a:rPr>
              <a:t>, </a:t>
            </a:r>
            <a:r>
              <a:rPr lang="ko-KR" altLang="en-US" sz="1400" dirty="0">
                <a:latin typeface="Menlo"/>
              </a:rPr>
              <a:t>맨 뒤 문자 제거</a:t>
            </a:r>
            <a:endParaRPr lang="en-US" altLang="ko-KR" sz="1400" dirty="0">
              <a:latin typeface="Menlo"/>
            </a:endParaRP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Menlo"/>
              </a:rPr>
              <a:t>Temp.front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Menlo"/>
              </a:rPr>
              <a:t>() </a:t>
            </a:r>
            <a:r>
              <a:rPr lang="en-US" altLang="ko-KR" dirty="0">
                <a:latin typeface="Menlo"/>
              </a:rPr>
              <a:t>: </a:t>
            </a:r>
            <a:r>
              <a:rPr lang="ko-KR" altLang="en-US" dirty="0">
                <a:latin typeface="Menlo"/>
              </a:rPr>
              <a:t>문자열 맨 앞 참조</a:t>
            </a:r>
            <a:endParaRPr lang="en-US" altLang="ko-KR" dirty="0">
              <a:latin typeface="Menlo"/>
            </a:endParaRPr>
          </a:p>
          <a:p>
            <a:r>
              <a:rPr lang="en-US" altLang="ko-KR" dirty="0">
                <a:latin typeface="Menlo"/>
              </a:rPr>
              <a:t> </a:t>
            </a:r>
            <a:r>
              <a:rPr lang="en-US" altLang="ko-KR" sz="1400" dirty="0">
                <a:latin typeface="Menlo"/>
              </a:rPr>
              <a:t>=&gt; </a:t>
            </a:r>
            <a:r>
              <a:rPr lang="ko-KR" altLang="en-US" sz="1400" dirty="0">
                <a:latin typeface="Menlo"/>
              </a:rPr>
              <a:t>공백이면 맨 앞 문자 제거</a:t>
            </a:r>
          </a:p>
        </p:txBody>
      </p:sp>
    </p:spTree>
    <p:extLst>
      <p:ext uri="{BB962C8B-B14F-4D97-AF65-F5344CB8AC3E}">
        <p14:creationId xmlns:p14="http://schemas.microsoft.com/office/powerpoint/2010/main" val="196835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258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Menlo</vt:lpstr>
      <vt:lpstr>맑은 고딕</vt:lpstr>
      <vt:lpstr>Arial</vt:lpstr>
      <vt:lpstr>Symbol</vt:lpstr>
      <vt:lpstr>Office 테마</vt:lpstr>
      <vt:lpstr> 22859. HTML 파싱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20</cp:revision>
  <dcterms:created xsi:type="dcterms:W3CDTF">2022-08-03T10:00:53Z</dcterms:created>
  <dcterms:modified xsi:type="dcterms:W3CDTF">2023-01-09T16:21:45Z</dcterms:modified>
</cp:coreProperties>
</file>