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" y="2942982"/>
            <a:ext cx="12016409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sz="3600" dirty="0"/>
              <a:t>20159. 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se-nanumgothic"/>
              </a:rPr>
              <a:t>동작 그만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se-nanumgothic"/>
              </a:rPr>
              <a:t>. </a:t>
            </a:r>
            <a:r>
              <a:rPr lang="ko-KR" altLang="en-US" sz="3600" b="0" i="0" dirty="0" err="1">
                <a:solidFill>
                  <a:srgbClr val="333333"/>
                </a:solidFill>
                <a:effectLst/>
                <a:latin typeface="se-nanumgothic"/>
              </a:rPr>
              <a:t>밑장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ko-KR" altLang="en-US" sz="3600" b="0" i="0" dirty="0" err="1">
                <a:solidFill>
                  <a:srgbClr val="333333"/>
                </a:solidFill>
                <a:effectLst/>
                <a:latin typeface="se-nanumgothic"/>
              </a:rPr>
              <a:t>빼기냐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se-nanumgothic"/>
              </a:rPr>
              <a:t>?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C9E0A2-59A0-1D38-F2E5-8891CFE9C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80" y="3243072"/>
            <a:ext cx="42061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AEFBF8-9F90-89D8-FFDE-8D68C206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6" y="512028"/>
            <a:ext cx="11752728" cy="55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779AE-FBA5-F10D-5438-35CDA38079A5}"/>
              </a:ext>
            </a:extLst>
          </p:cNvPr>
          <p:cNvSpPr txBox="1"/>
          <p:nvPr/>
        </p:nvSpPr>
        <p:spPr>
          <a:xfrm>
            <a:off x="219456" y="181369"/>
            <a:ext cx="337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카드 순번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5. 6. 7.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  <a:p>
            <a:r>
              <a:rPr kumimoji="1" lang="en-US" altLang="ko-KR" dirty="0"/>
              <a:t>N = </a:t>
            </a:r>
            <a:r>
              <a:rPr kumimoji="1" lang="ko-KR" altLang="en-US" dirty="0"/>
              <a:t>카드 총 개수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BCF3D85-6ABB-DC49-1C32-359747818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68544"/>
              </p:ext>
            </p:extLst>
          </p:nvPr>
        </p:nvGraphicFramePr>
        <p:xfrm>
          <a:off x="294861" y="914688"/>
          <a:ext cx="4978709" cy="385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25">
                  <a:extLst>
                    <a:ext uri="{9D8B030D-6E8A-4147-A177-3AD203B41FA5}">
                      <a16:colId xmlns:a16="http://schemas.microsoft.com/office/drawing/2014/main" val="2581463371"/>
                    </a:ext>
                  </a:extLst>
                </a:gridCol>
                <a:gridCol w="4237384">
                  <a:extLst>
                    <a:ext uri="{9D8B030D-6E8A-4147-A177-3AD203B41FA5}">
                      <a16:colId xmlns:a16="http://schemas.microsoft.com/office/drawing/2014/main" val="89873683"/>
                    </a:ext>
                  </a:extLst>
                </a:gridCol>
              </a:tblGrid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밑장</a:t>
                      </a:r>
                      <a:endParaRPr lang="ko-KR" altLang="en-US" sz="1800" b="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내가 받는 카드 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5892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84563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9640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74019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31499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48079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92217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20768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463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475CAE-A782-A45F-0F88-EC480BA381AE}"/>
              </a:ext>
            </a:extLst>
          </p:cNvPr>
          <p:cNvSpPr txBox="1"/>
          <p:nvPr/>
        </p:nvSpPr>
        <p:spPr>
          <a:xfrm>
            <a:off x="5714999" y="268357"/>
            <a:ext cx="618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Psum</a:t>
            </a:r>
            <a:r>
              <a:rPr kumimoji="1" lang="en-US" altLang="ko-KR" dirty="0"/>
              <a:t> =&gt; </a:t>
            </a:r>
            <a:r>
              <a:rPr kumimoji="1" lang="ko-KR" altLang="en-US" dirty="0"/>
              <a:t>앞에서부터 </a:t>
            </a:r>
            <a:r>
              <a:rPr kumimoji="1" lang="ko-KR" altLang="en-US" dirty="0" err="1"/>
              <a:t>홀수번째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누적합</a:t>
            </a:r>
            <a:r>
              <a:rPr kumimoji="1" lang="ko-KR" altLang="en-US" dirty="0"/>
              <a:t>    </a:t>
            </a:r>
            <a:r>
              <a:rPr kumimoji="1" lang="ko-KR" altLang="en-US" sz="1400" dirty="0"/>
              <a:t>예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</a:t>
            </a:r>
          </a:p>
          <a:p>
            <a:r>
              <a:rPr kumimoji="1" lang="en-US" altLang="ko-KR" dirty="0" err="1"/>
              <a:t>Bsum</a:t>
            </a:r>
            <a:r>
              <a:rPr kumimoji="1" lang="en-US" altLang="ko-KR" dirty="0"/>
              <a:t> =&gt; </a:t>
            </a:r>
            <a:r>
              <a:rPr kumimoji="1" lang="ko-KR" altLang="en-US" dirty="0"/>
              <a:t>뒤에서부터 </a:t>
            </a:r>
            <a:r>
              <a:rPr kumimoji="1" lang="ko-KR" altLang="en-US" dirty="0" err="1"/>
              <a:t>짝수번째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누적합</a:t>
            </a:r>
            <a:r>
              <a:rPr kumimoji="1" lang="ko-KR" altLang="en-US" dirty="0"/>
              <a:t>    </a:t>
            </a:r>
            <a:r>
              <a:rPr kumimoji="1" lang="ko-KR" altLang="en-US" sz="1400" dirty="0"/>
              <a:t>예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4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8</a:t>
            </a:r>
            <a:r>
              <a:rPr kumimoji="1" lang="ko-KR" alt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A27DE-7AF2-A3F0-BAF5-F555FB88E7B9}"/>
              </a:ext>
            </a:extLst>
          </p:cNvPr>
          <p:cNvSpPr txBox="1"/>
          <p:nvPr/>
        </p:nvSpPr>
        <p:spPr>
          <a:xfrm>
            <a:off x="5714999" y="1272209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첫번째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8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[0]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[4]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2A5D-AD22-9941-7FE3-E5E312A1D0A3}"/>
              </a:ext>
            </a:extLst>
          </p:cNvPr>
          <p:cNvSpPr txBox="1"/>
          <p:nvPr/>
        </p:nvSpPr>
        <p:spPr>
          <a:xfrm>
            <a:off x="5714999" y="1814396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8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[1]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[3]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E362C-716C-E934-9035-277559A72A55}"/>
              </a:ext>
            </a:extLst>
          </p:cNvPr>
          <p:cNvSpPr txBox="1"/>
          <p:nvPr/>
        </p:nvSpPr>
        <p:spPr>
          <a:xfrm>
            <a:off x="5714999" y="2356583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세번째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8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[2]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[2]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AF173-59D2-58D8-B1A8-59A67DA86641}"/>
              </a:ext>
            </a:extLst>
          </p:cNvPr>
          <p:cNvSpPr txBox="1"/>
          <p:nvPr/>
        </p:nvSpPr>
        <p:spPr>
          <a:xfrm>
            <a:off x="5714999" y="2898770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네번째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[0]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[1]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9E543-2700-7C59-E515-449EE2E38B9F}"/>
              </a:ext>
            </a:extLst>
          </p:cNvPr>
          <p:cNvSpPr txBox="1"/>
          <p:nvPr/>
        </p:nvSpPr>
        <p:spPr>
          <a:xfrm>
            <a:off x="8199783" y="3429000"/>
            <a:ext cx="30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5BEEA-D773-FC81-3422-6D5D2B0E2270}"/>
              </a:ext>
            </a:extLst>
          </p:cNvPr>
          <p:cNvSpPr txBox="1"/>
          <p:nvPr/>
        </p:nvSpPr>
        <p:spPr>
          <a:xfrm>
            <a:off x="5714999" y="4662461"/>
            <a:ext cx="5913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부터라고 가정할 때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     </a:t>
            </a:r>
          </a:p>
          <a:p>
            <a:r>
              <a:rPr kumimoji="1" lang="en-US" altLang="ko-KR" dirty="0"/>
              <a:t>  </a:t>
            </a:r>
            <a:r>
              <a:rPr kumimoji="1" lang="ko-KR" altLang="en-US" dirty="0" err="1"/>
              <a:t>점화식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 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- 1]  + </a:t>
            </a:r>
            <a:r>
              <a:rPr kumimoji="1" lang="en-US" altLang="ko-KR" dirty="0" err="1"/>
              <a:t>Bsum</a:t>
            </a:r>
            <a:r>
              <a:rPr kumimoji="1" lang="en-US" altLang="ko-KR" dirty="0"/>
              <a:t> [N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2 – 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- 1)]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DBA0F-8EA4-67AD-4F15-E518A73C2434}"/>
              </a:ext>
            </a:extLst>
          </p:cNvPr>
          <p:cNvSpPr txBox="1"/>
          <p:nvPr/>
        </p:nvSpPr>
        <p:spPr>
          <a:xfrm>
            <a:off x="219456" y="181369"/>
            <a:ext cx="337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카드 순번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5. 6. 7.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91AE1-8538-8DCF-E863-5D6FA1BAF04D}"/>
              </a:ext>
            </a:extLst>
          </p:cNvPr>
          <p:cNvSpPr txBox="1"/>
          <p:nvPr/>
        </p:nvSpPr>
        <p:spPr>
          <a:xfrm>
            <a:off x="219456" y="181369"/>
            <a:ext cx="337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카드 순번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5. 6. 7.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  <a:p>
            <a:r>
              <a:rPr kumimoji="1" lang="en-US" altLang="ko-KR" dirty="0"/>
              <a:t>N = </a:t>
            </a:r>
            <a:r>
              <a:rPr kumimoji="1" lang="ko-KR" altLang="en-US" dirty="0"/>
              <a:t>카드 총 개수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42A05A98-8543-456B-9EDC-58B86BC7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37196"/>
              </p:ext>
            </p:extLst>
          </p:nvPr>
        </p:nvGraphicFramePr>
        <p:xfrm>
          <a:off x="294861" y="914688"/>
          <a:ext cx="4978709" cy="385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25">
                  <a:extLst>
                    <a:ext uri="{9D8B030D-6E8A-4147-A177-3AD203B41FA5}">
                      <a16:colId xmlns:a16="http://schemas.microsoft.com/office/drawing/2014/main" val="2581463371"/>
                    </a:ext>
                  </a:extLst>
                </a:gridCol>
                <a:gridCol w="4237384">
                  <a:extLst>
                    <a:ext uri="{9D8B030D-6E8A-4147-A177-3AD203B41FA5}">
                      <a16:colId xmlns:a16="http://schemas.microsoft.com/office/drawing/2014/main" val="89873683"/>
                    </a:ext>
                  </a:extLst>
                </a:gridCol>
              </a:tblGrid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밑장</a:t>
                      </a:r>
                      <a:endParaRPr lang="ko-KR" altLang="en-US" sz="1800" b="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내가 받는 카드 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5892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84563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9640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74019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31499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48079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92217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20768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463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DA457B-1165-9406-B0F5-B00FDFD43962}"/>
              </a:ext>
            </a:extLst>
          </p:cNvPr>
          <p:cNvSpPr txBox="1"/>
          <p:nvPr/>
        </p:nvSpPr>
        <p:spPr>
          <a:xfrm>
            <a:off x="5714999" y="268357"/>
            <a:ext cx="618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Psum</a:t>
            </a:r>
            <a:r>
              <a:rPr kumimoji="1" lang="en-US" altLang="ko-KR" dirty="0"/>
              <a:t> =&gt; </a:t>
            </a:r>
            <a:r>
              <a:rPr kumimoji="1" lang="ko-KR" altLang="en-US" dirty="0"/>
              <a:t>앞에서부터 </a:t>
            </a:r>
            <a:r>
              <a:rPr kumimoji="1" lang="ko-KR" altLang="en-US" dirty="0" err="1"/>
              <a:t>홀수번째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누적합</a:t>
            </a:r>
            <a:r>
              <a:rPr kumimoji="1" lang="ko-KR" altLang="en-US" dirty="0"/>
              <a:t>    </a:t>
            </a:r>
            <a:r>
              <a:rPr kumimoji="1" lang="ko-KR" altLang="en-US" sz="1400" dirty="0"/>
              <a:t>예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</a:t>
            </a:r>
          </a:p>
          <a:p>
            <a:r>
              <a:rPr kumimoji="1" lang="en-US" altLang="ko-KR" dirty="0" err="1"/>
              <a:t>Bsum</a:t>
            </a:r>
            <a:r>
              <a:rPr kumimoji="1" lang="en-US" altLang="ko-KR" dirty="0"/>
              <a:t> =&gt; </a:t>
            </a:r>
            <a:r>
              <a:rPr kumimoji="1" lang="ko-KR" altLang="en-US" dirty="0"/>
              <a:t>뒤에서부터 </a:t>
            </a:r>
            <a:r>
              <a:rPr kumimoji="1" lang="ko-KR" altLang="en-US" dirty="0" err="1"/>
              <a:t>짝수번째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누적합</a:t>
            </a:r>
            <a:r>
              <a:rPr kumimoji="1" lang="ko-KR" altLang="en-US" dirty="0"/>
              <a:t>    </a:t>
            </a:r>
            <a:r>
              <a:rPr kumimoji="1" lang="ko-KR" altLang="en-US" sz="1400" dirty="0"/>
              <a:t>예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4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8</a:t>
            </a:r>
            <a:r>
              <a:rPr kumimoji="1" lang="ko-KR" altLang="en-US" sz="1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BC285-0682-469E-EAAA-C01681FEEF34}"/>
              </a:ext>
            </a:extLst>
          </p:cNvPr>
          <p:cNvSpPr txBox="1"/>
          <p:nvPr/>
        </p:nvSpPr>
        <p:spPr>
          <a:xfrm>
            <a:off x="5714999" y="1272209"/>
            <a:ext cx="60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첫번째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[1]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[4]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–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[1]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EFDAD-FB03-3EF6-3723-8FA2A3800D30}"/>
              </a:ext>
            </a:extLst>
          </p:cNvPr>
          <p:cNvSpPr txBox="1"/>
          <p:nvPr/>
        </p:nvSpPr>
        <p:spPr>
          <a:xfrm>
            <a:off x="5714999" y="1814396"/>
            <a:ext cx="60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[2]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[3] –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[1] 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54AC8-4FF0-41C5-AB57-A73392FFE263}"/>
              </a:ext>
            </a:extLst>
          </p:cNvPr>
          <p:cNvSpPr txBox="1"/>
          <p:nvPr/>
        </p:nvSpPr>
        <p:spPr>
          <a:xfrm>
            <a:off x="5714999" y="2356583"/>
            <a:ext cx="60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세번째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[3]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[2] –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[1]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E59B7-0FE2-E378-5B79-4424EEC8A69D}"/>
              </a:ext>
            </a:extLst>
          </p:cNvPr>
          <p:cNvSpPr txBox="1"/>
          <p:nvPr/>
        </p:nvSpPr>
        <p:spPr>
          <a:xfrm>
            <a:off x="5714999" y="2898770"/>
            <a:ext cx="60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네번째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[4] +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[1] –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 err="1">
                <a:solidFill>
                  <a:srgbClr val="FF0000"/>
                </a:solidFill>
              </a:rPr>
              <a:t>Bsum</a:t>
            </a:r>
            <a:r>
              <a:rPr kumimoji="1" lang="en-US" altLang="ko-KR" dirty="0">
                <a:solidFill>
                  <a:srgbClr val="FF0000"/>
                </a:solidFill>
              </a:rPr>
              <a:t>[1]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908D0-E370-A1E7-EB5D-6D3630FDECA1}"/>
              </a:ext>
            </a:extLst>
          </p:cNvPr>
          <p:cNvSpPr txBox="1"/>
          <p:nvPr/>
        </p:nvSpPr>
        <p:spPr>
          <a:xfrm>
            <a:off x="8199783" y="3429000"/>
            <a:ext cx="30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1464B-2E74-B556-867C-54809D7FE914}"/>
              </a:ext>
            </a:extLst>
          </p:cNvPr>
          <p:cNvSpPr txBox="1"/>
          <p:nvPr/>
        </p:nvSpPr>
        <p:spPr>
          <a:xfrm>
            <a:off x="5714998" y="4662461"/>
            <a:ext cx="6062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부터라고 가정할 때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     </a:t>
            </a:r>
          </a:p>
          <a:p>
            <a:r>
              <a:rPr kumimoji="1" lang="en-US" altLang="ko-KR" dirty="0"/>
              <a:t> </a:t>
            </a:r>
            <a:r>
              <a:rPr kumimoji="1" lang="ko-KR" altLang="en-US" dirty="0" err="1"/>
              <a:t>점화식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Psum</a:t>
            </a:r>
            <a:r>
              <a:rPr kumimoji="1" lang="en-US" altLang="ko-KR" dirty="0"/>
              <a:t> [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]  + </a:t>
            </a:r>
            <a:r>
              <a:rPr kumimoji="1" lang="en-US" altLang="ko-KR" dirty="0" err="1"/>
              <a:t>Bsum</a:t>
            </a:r>
            <a:r>
              <a:rPr kumimoji="1" lang="en-US" altLang="ko-KR" dirty="0"/>
              <a:t> [N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2 – 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- 1)] – </a:t>
            </a:r>
            <a:r>
              <a:rPr kumimoji="1" lang="en-US" altLang="ko-KR" dirty="0" err="1"/>
              <a:t>Bsum</a:t>
            </a:r>
            <a:r>
              <a:rPr kumimoji="1" lang="en-US" altLang="ko-KR" dirty="0"/>
              <a:t> [ 1 ]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718BC1-8ADB-045A-681E-675C91AB1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4"/>
          <a:stretch/>
        </p:blipFill>
        <p:spPr>
          <a:xfrm>
            <a:off x="0" y="-1"/>
            <a:ext cx="7120128" cy="5525801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8ABED5F-CF1D-3650-0994-EDE0E0CBB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5"/>
          <a:stretch/>
        </p:blipFill>
        <p:spPr>
          <a:xfrm>
            <a:off x="5625822" y="4035552"/>
            <a:ext cx="6566178" cy="28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506</Words>
  <Application>Microsoft Macintosh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Gulim</vt:lpstr>
      <vt:lpstr>맑은 고딕</vt:lpstr>
      <vt:lpstr>se-nanumgothic</vt:lpstr>
      <vt:lpstr>Arial</vt:lpstr>
      <vt:lpstr>Office 테마</vt:lpstr>
      <vt:lpstr> 20159. 동작 그만. 밑장 빼기냐?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23</cp:revision>
  <dcterms:created xsi:type="dcterms:W3CDTF">2022-08-03T10:00:53Z</dcterms:created>
  <dcterms:modified xsi:type="dcterms:W3CDTF">2023-02-07T07:38:16Z</dcterms:modified>
</cp:coreProperties>
</file>