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6" r:id="rId4"/>
    <p:sldId id="267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E1043-A391-C622-D6E9-ADA95B00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F75742-7553-C475-49FB-D9E86A271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91E8B-3DE1-7473-ABCA-BB62DD2C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1314D-95CD-EEB9-43B4-6542DF75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C6038-CA21-7580-8E21-183F8999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0B60E-8F23-5369-2E2F-9BAA803C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05C1A-80C6-150E-DAF9-20AB7E7AA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1B31C-80A0-7FEC-353E-CA49816D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BA03B-4CB2-13A3-2DE7-1B8A1C8D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6F54A-8A9B-DBDA-A220-1F551FE3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1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808DE6-E5CC-E19A-7551-9524905A2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81CF9-8CB2-F609-DEA4-09775B4C5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0E7A1-9763-1219-F3DD-A69FAEDB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C8A9C-861F-7104-95A3-1F9E25AC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3D7CD-856C-829F-09D8-73F53730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6391E-2D0F-93C0-FBDF-12843FFC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E17DC-8C31-4AD6-5E30-3C049C3A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C3C1E-865B-1048-0385-DA6D8679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DB3F2-7E72-486B-C1B3-83047CA0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FD6CC-389C-89FC-F1FC-7765CBEB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0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A6C65-D29C-1FA8-E5B8-FDA6FA15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7EA68-DA44-4BEA-5E24-4ABA415E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F9B6A-33E5-99C2-1AB6-C9320093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08E65-874B-AC19-988B-83F042E8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5C7C3-54DE-B97E-ED3E-FB222896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6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1F37C-EF26-DF32-9251-63427B56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499CF-65F0-6FE6-AFBB-404FA22F7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97390-62EF-4B07-A71D-DDF57657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550E7-CBE0-7C6E-2A00-9EB2EEB6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466B9-F426-7700-71B0-CFE8EAF8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1D760-2023-158F-15B0-AF59B078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3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C7F79-E785-C1DA-682C-857F6AA1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7237C-6A6A-A0C4-6B38-5C7D100B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E81F6-3301-FAF5-F8C1-CDC2977B3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B2F76-6E58-1ACA-8852-352ACE013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A343D-47E3-6ED5-94F1-E97CBCEB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150F5-E724-DE75-ED72-BBABFB77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6EB54-A432-51AB-C00F-BE281AA1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EACE5-DB9A-63A8-9A5E-F240405C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1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0121C-08C2-00AA-0CAF-03199B7F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3B41B1-BD26-7D48-F0E6-E8768690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EF4C3-865D-5C3F-1B3D-D9C1F0AC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C936F7-5E85-7F06-88B4-0FFFF1F5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D496B6-B3DA-4CCC-AC9F-A48F9871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076F02-4B6D-8D89-DF5F-E17FC775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A6BE29-AACC-EE60-7388-A722F6EA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7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C1CF5-1971-92F3-8BAD-D888F695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45519-EBC9-4836-F64F-798F9652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7FB89-E57B-C571-7D03-865AC10BD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AB839-90A4-4BBE-8AAB-445A4D00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E46DC-6163-013A-CCBA-72248B6D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27407A-0849-8119-82AA-FAA44C9A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253C-81B8-72AA-96BD-4D041CE6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745FCD-AE17-6957-D683-5451BE738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60832-6471-3590-85CC-AF34A245F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DC18A-931D-42C2-3691-0A71D083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5CDD74-D1CA-C9EA-2122-3CCF5EA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86E7F-0541-E81A-B53F-3E85F91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9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D55FAD-7C77-8638-FD54-FABCD5DE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C629-03DE-03BB-10DC-37A99346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D8A1E-40B6-E641-F014-4CB5B793E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B530-20CB-467A-8062-78BB2EA83F8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88827-2EC5-1612-444C-09F55048E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EBBF9-1C53-DE35-BC99-730FD8AB6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2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2E88D-0A8D-28B6-0516-26DA38754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3" y="2942982"/>
            <a:ext cx="12016409" cy="972036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sz="3600" dirty="0"/>
              <a:t>2240. </a:t>
            </a:r>
            <a:r>
              <a:rPr lang="ko-KR" altLang="en-US" sz="3600" dirty="0"/>
              <a:t>자두 나무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578760-87D3-2012-92A0-AE8CCE5D7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861" y="3262085"/>
            <a:ext cx="510268" cy="59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D012EC-C74D-579B-3B3B-3923BC479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991"/>
            <a:ext cx="12192000" cy="609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7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23A24FB-28C6-090E-A7B3-81A509A54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22" y="1114880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6ED6DB-6EF2-A009-6217-867443395A8E}"/>
              </a:ext>
            </a:extLst>
          </p:cNvPr>
          <p:cNvSpPr txBox="1"/>
          <p:nvPr/>
        </p:nvSpPr>
        <p:spPr>
          <a:xfrm>
            <a:off x="463097" y="85090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번 나무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17FC95B-F116-400D-6223-CCDD411E6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69" y="1114880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46D082-5F71-65D0-05A3-5C477802D87D}"/>
              </a:ext>
            </a:extLst>
          </p:cNvPr>
          <p:cNvSpPr txBox="1"/>
          <p:nvPr/>
        </p:nvSpPr>
        <p:spPr>
          <a:xfrm>
            <a:off x="2999244" y="85090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번 나무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CCFE618-C206-2A76-151E-037C88572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925" y="1114880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CC8AA5-6D23-9BB1-E05E-DF3D66A17FF3}"/>
              </a:ext>
            </a:extLst>
          </p:cNvPr>
          <p:cNvSpPr txBox="1"/>
          <p:nvPr/>
        </p:nvSpPr>
        <p:spPr>
          <a:xfrm>
            <a:off x="5537200" y="85090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번 나무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8CDA238-57E6-E5B3-F40C-AFE5425F8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976" y="1114880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7EE888-D417-74CE-2334-746CF0B16307}"/>
              </a:ext>
            </a:extLst>
          </p:cNvPr>
          <p:cNvSpPr txBox="1"/>
          <p:nvPr/>
        </p:nvSpPr>
        <p:spPr>
          <a:xfrm>
            <a:off x="8074251" y="85090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번 나무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0E1D157-5F0D-E5E2-D3F8-7FFF6636D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027" y="1114880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C0DEEC-7AD8-6D7C-CFAD-4A1CD5AFA2AA}"/>
              </a:ext>
            </a:extLst>
          </p:cNvPr>
          <p:cNvSpPr txBox="1"/>
          <p:nvPr/>
        </p:nvSpPr>
        <p:spPr>
          <a:xfrm>
            <a:off x="10611302" y="85090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번 나무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864CFD-245F-C8DC-4834-BB390F7AFD44}"/>
              </a:ext>
            </a:extLst>
          </p:cNvPr>
          <p:cNvSpPr txBox="1"/>
          <p:nvPr/>
        </p:nvSpPr>
        <p:spPr>
          <a:xfrm>
            <a:off x="698047" y="275681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</a:t>
            </a:r>
            <a:r>
              <a:rPr lang="ko-KR" altLang="en-US" b="1" dirty="0"/>
              <a:t>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5CD352-9371-12B5-5437-AA2FE61EA8DB}"/>
              </a:ext>
            </a:extLst>
          </p:cNvPr>
          <p:cNvSpPr txBox="1"/>
          <p:nvPr/>
        </p:nvSpPr>
        <p:spPr>
          <a:xfrm>
            <a:off x="10854872" y="273413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AA3996-D140-75B1-133A-A344AFB36A44}"/>
              </a:ext>
            </a:extLst>
          </p:cNvPr>
          <p:cNvSpPr txBox="1"/>
          <p:nvPr/>
        </p:nvSpPr>
        <p:spPr>
          <a:xfrm>
            <a:off x="8302625" y="273413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315F94-1D80-9A23-BDDC-DB48C1460B65}"/>
              </a:ext>
            </a:extLst>
          </p:cNvPr>
          <p:cNvSpPr txBox="1"/>
          <p:nvPr/>
        </p:nvSpPr>
        <p:spPr>
          <a:xfrm>
            <a:off x="5816600" y="275681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33CAB-B62A-1AA0-64C2-D0FD1FE9AA09}"/>
              </a:ext>
            </a:extLst>
          </p:cNvPr>
          <p:cNvSpPr txBox="1"/>
          <p:nvPr/>
        </p:nvSpPr>
        <p:spPr>
          <a:xfrm>
            <a:off x="3234194" y="275681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A172C6-3326-E6E2-2794-DBBC03DA3BAA}"/>
              </a:ext>
            </a:extLst>
          </p:cNvPr>
          <p:cNvSpPr txBox="1"/>
          <p:nvPr/>
        </p:nvSpPr>
        <p:spPr>
          <a:xfrm>
            <a:off x="284619" y="3429000"/>
            <a:ext cx="370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짝수 번 이동 </a:t>
            </a: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=&gt; 1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 나무에 위치</a:t>
            </a:r>
            <a:endParaRPr lang="en-US" altLang="ko-KR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홀수 번 이동 </a:t>
            </a: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=&gt; 2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 나무에 위치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C586A9-130F-3687-D619-00775A218F04}"/>
              </a:ext>
            </a:extLst>
          </p:cNvPr>
          <p:cNvSpPr txBox="1"/>
          <p:nvPr/>
        </p:nvSpPr>
        <p:spPr>
          <a:xfrm>
            <a:off x="5005728" y="3471509"/>
            <a:ext cx="629092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먹는 조건</a:t>
            </a:r>
            <a:r>
              <a:rPr lang="en-US" altLang="ko-KR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자두가 </a:t>
            </a:r>
            <a:r>
              <a:rPr lang="en-US" altLang="ko-KR" sz="1600" dirty="0"/>
              <a:t>1</a:t>
            </a:r>
            <a:r>
              <a:rPr lang="ko-KR" altLang="en-US" sz="1600" dirty="0"/>
              <a:t>번 나무에서 떨어지고</a:t>
            </a:r>
            <a:r>
              <a:rPr lang="en-US" altLang="ko-KR" sz="1600" dirty="0"/>
              <a:t>,</a:t>
            </a:r>
            <a:r>
              <a:rPr lang="ko-KR" altLang="en-US" sz="1600" dirty="0"/>
              <a:t> 이동을 짝수 번 했을 때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자두가 </a:t>
            </a:r>
            <a:r>
              <a:rPr lang="en-US" altLang="ko-KR" sz="1600" dirty="0"/>
              <a:t>2</a:t>
            </a:r>
            <a:r>
              <a:rPr lang="ko-KR" altLang="en-US" sz="1600" dirty="0"/>
              <a:t>번 나무에서 떨어지고</a:t>
            </a:r>
            <a:r>
              <a:rPr lang="en-US" altLang="ko-KR" sz="1600" dirty="0"/>
              <a:t>,</a:t>
            </a:r>
            <a:r>
              <a:rPr lang="ko-KR" altLang="en-US" sz="1600" dirty="0"/>
              <a:t> 이동을 홀수 번 했을 때</a:t>
            </a:r>
            <a:endParaRPr lang="en-US" altLang="ko-KR" sz="1600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못 먹는 조건</a:t>
            </a:r>
            <a:r>
              <a:rPr lang="en-US" altLang="ko-KR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자두와 내 위치가 엇갈릴 때</a:t>
            </a:r>
            <a:r>
              <a:rPr lang="en-US" altLang="ko-KR" sz="16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33473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12D68C2-7016-0867-4C77-61B44C5E5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55129"/>
              </p:ext>
            </p:extLst>
          </p:nvPr>
        </p:nvGraphicFramePr>
        <p:xfrm>
          <a:off x="720723" y="452966"/>
          <a:ext cx="10750553" cy="279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670">
                  <a:extLst>
                    <a:ext uri="{9D8B030D-6E8A-4147-A177-3AD203B41FA5}">
                      <a16:colId xmlns:a16="http://schemas.microsoft.com/office/drawing/2014/main" val="420970626"/>
                    </a:ext>
                  </a:extLst>
                </a:gridCol>
                <a:gridCol w="917341">
                  <a:extLst>
                    <a:ext uri="{9D8B030D-6E8A-4147-A177-3AD203B41FA5}">
                      <a16:colId xmlns:a16="http://schemas.microsoft.com/office/drawing/2014/main" val="534336122"/>
                    </a:ext>
                  </a:extLst>
                </a:gridCol>
                <a:gridCol w="1194506">
                  <a:extLst>
                    <a:ext uri="{9D8B030D-6E8A-4147-A177-3AD203B41FA5}">
                      <a16:colId xmlns:a16="http://schemas.microsoft.com/office/drawing/2014/main" val="121402367"/>
                    </a:ext>
                  </a:extLst>
                </a:gridCol>
                <a:gridCol w="1194506">
                  <a:extLst>
                    <a:ext uri="{9D8B030D-6E8A-4147-A177-3AD203B41FA5}">
                      <a16:colId xmlns:a16="http://schemas.microsoft.com/office/drawing/2014/main" val="1842785643"/>
                    </a:ext>
                  </a:extLst>
                </a:gridCol>
                <a:gridCol w="1194506">
                  <a:extLst>
                    <a:ext uri="{9D8B030D-6E8A-4147-A177-3AD203B41FA5}">
                      <a16:colId xmlns:a16="http://schemas.microsoft.com/office/drawing/2014/main" val="206529058"/>
                    </a:ext>
                  </a:extLst>
                </a:gridCol>
                <a:gridCol w="1194506">
                  <a:extLst>
                    <a:ext uri="{9D8B030D-6E8A-4147-A177-3AD203B41FA5}">
                      <a16:colId xmlns:a16="http://schemas.microsoft.com/office/drawing/2014/main" val="3644147052"/>
                    </a:ext>
                  </a:extLst>
                </a:gridCol>
                <a:gridCol w="1194506">
                  <a:extLst>
                    <a:ext uri="{9D8B030D-6E8A-4147-A177-3AD203B41FA5}">
                      <a16:colId xmlns:a16="http://schemas.microsoft.com/office/drawing/2014/main" val="1500217627"/>
                    </a:ext>
                  </a:extLst>
                </a:gridCol>
                <a:gridCol w="1194506">
                  <a:extLst>
                    <a:ext uri="{9D8B030D-6E8A-4147-A177-3AD203B41FA5}">
                      <a16:colId xmlns:a16="http://schemas.microsoft.com/office/drawing/2014/main" val="498033797"/>
                    </a:ext>
                  </a:extLst>
                </a:gridCol>
                <a:gridCol w="1194506">
                  <a:extLst>
                    <a:ext uri="{9D8B030D-6E8A-4147-A177-3AD203B41FA5}">
                      <a16:colId xmlns:a16="http://schemas.microsoft.com/office/drawing/2014/main" val="906092740"/>
                    </a:ext>
                  </a:extLst>
                </a:gridCol>
              </a:tblGrid>
              <a:tr h="559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나무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527297"/>
                  </a:ext>
                </a:extLst>
              </a:tr>
              <a:tr h="559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이동횟수</a:t>
                      </a:r>
                      <a:r>
                        <a:rPr lang="en-US" altLang="ko-KR" sz="10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(j)</a:t>
                      </a:r>
                      <a:r>
                        <a:rPr lang="ko-KR" altLang="en-US" sz="10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10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 </a:t>
                      </a:r>
                      <a:r>
                        <a:rPr lang="ko-KR" altLang="en-US" sz="10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초</a:t>
                      </a:r>
                      <a:r>
                        <a:rPr lang="en-US" altLang="ko-KR" sz="10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(sec)(</a:t>
                      </a:r>
                      <a:r>
                        <a:rPr lang="en-US" altLang="ko-KR" sz="1000" b="1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</a:t>
                      </a:r>
                      <a:r>
                        <a:rPr lang="en-US" altLang="ko-KR" sz="10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</a:t>
                      </a:r>
                      <a:endParaRPr lang="ko-KR" altLang="en-US" sz="10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5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</a:t>
                      </a:r>
                      <a:endParaRPr lang="ko-KR" altLang="en-US" b="1" dirty="0">
                        <a:solidFill>
                          <a:schemeClr val="accent5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5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chemeClr val="accent5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5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accent5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5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chemeClr val="accent5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5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chemeClr val="accent5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5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accent5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5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chemeClr val="accent5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5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7</a:t>
                      </a:r>
                      <a:endParaRPr lang="ko-KR" altLang="en-US" b="1" dirty="0">
                        <a:solidFill>
                          <a:schemeClr val="accent5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71807"/>
                  </a:ext>
                </a:extLst>
              </a:tr>
              <a:tr h="55964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chemeClr val="accent5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</a:t>
                      </a:r>
                      <a:endParaRPr lang="ko-KR" altLang="en-US" b="1" dirty="0">
                        <a:solidFill>
                          <a:schemeClr val="accent5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</a:t>
                      </a:r>
                      <a:endParaRPr lang="ko-KR" altLang="en-US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</a:t>
                      </a:r>
                      <a:endParaRPr lang="ko-KR" altLang="en-US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658776"/>
                  </a:ext>
                </a:extLst>
              </a:tr>
              <a:tr h="55964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chemeClr val="accent5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chemeClr val="accent5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</a:t>
                      </a:r>
                      <a:endParaRPr lang="ko-KR" altLang="en-US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73929"/>
                  </a:ext>
                </a:extLst>
              </a:tr>
              <a:tr h="55964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chemeClr val="accent5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accent5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</a:t>
                      </a:r>
                      <a:endParaRPr lang="ko-KR" altLang="en-US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</a:t>
                      </a:r>
                      <a:endParaRPr lang="ko-KR" altLang="en-US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911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3E48A0-AC74-2C2F-4226-0775B8A7D305}"/>
              </a:ext>
            </a:extLst>
          </p:cNvPr>
          <p:cNvSpPr txBox="1"/>
          <p:nvPr/>
        </p:nvSpPr>
        <p:spPr>
          <a:xfrm>
            <a:off x="720723" y="3765550"/>
            <a:ext cx="77120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</a:t>
            </a:r>
            <a:r>
              <a:rPr lang="en-US" altLang="ko-KR" dirty="0"/>
              <a:t>) </a:t>
            </a:r>
            <a:r>
              <a:rPr lang="en-US" altLang="ko-KR" b="1" dirty="0"/>
              <a:t>1</a:t>
            </a:r>
            <a:r>
              <a:rPr lang="ko-KR" altLang="en-US" b="1" dirty="0"/>
              <a:t>번 나무 </a:t>
            </a:r>
            <a:r>
              <a:rPr lang="en-US" altLang="ko-KR" b="1" dirty="0"/>
              <a:t>&amp;&amp; </a:t>
            </a:r>
            <a:r>
              <a:rPr lang="ko-KR" altLang="en-US" b="1" dirty="0"/>
              <a:t>짝수 번 이동 </a:t>
            </a:r>
            <a:r>
              <a:rPr lang="en-US" altLang="ko-KR" b="1" dirty="0"/>
              <a:t>|| 2</a:t>
            </a:r>
            <a:r>
              <a:rPr lang="ko-KR" altLang="en-US" b="1" dirty="0"/>
              <a:t>번 나무 </a:t>
            </a:r>
            <a:r>
              <a:rPr lang="en-US" altLang="ko-KR" b="1" dirty="0"/>
              <a:t>&amp;&amp; </a:t>
            </a:r>
            <a:r>
              <a:rPr lang="ko-KR" altLang="en-US" b="1" dirty="0"/>
              <a:t>홀수 번 이동</a:t>
            </a:r>
            <a:endParaRPr lang="en-US" altLang="ko-KR" b="1" dirty="0"/>
          </a:p>
          <a:p>
            <a:r>
              <a:rPr lang="en-US" altLang="ko-KR" b="1" dirty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점화식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en-US" altLang="ko-KR" b="1" dirty="0"/>
              <a:t>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+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예외</a:t>
            </a:r>
            <a:r>
              <a:rPr lang="en-US" altLang="ko-KR" dirty="0"/>
              <a:t>) 0</a:t>
            </a:r>
            <a:r>
              <a:rPr lang="ko-KR" altLang="en-US" dirty="0"/>
              <a:t>번 이동했을 경우 </a:t>
            </a:r>
            <a:r>
              <a:rPr lang="en-US" altLang="ko-KR" dirty="0"/>
              <a:t>: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030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B02C2F3-0358-6D6F-9DE4-9FD7DBDF6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16" y="133264"/>
            <a:ext cx="6983368" cy="659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7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201</Words>
  <Application>Microsoft Office PowerPoint</Application>
  <PresentationFormat>와이드스크린</PresentationFormat>
  <Paragraphs>68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맑은 고딕 Semilight</vt:lpstr>
      <vt:lpstr>Arial</vt:lpstr>
      <vt:lpstr>Consolas</vt:lpstr>
      <vt:lpstr>Office 테마</vt:lpstr>
      <vt:lpstr> 2240. 자두 나무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오현식</dc:creator>
  <cp:lastModifiedBy>오현식</cp:lastModifiedBy>
  <cp:revision>28</cp:revision>
  <dcterms:created xsi:type="dcterms:W3CDTF">2022-08-03T10:00:53Z</dcterms:created>
  <dcterms:modified xsi:type="dcterms:W3CDTF">2023-03-29T11:52:20Z</dcterms:modified>
</cp:coreProperties>
</file>