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1043-A391-C622-D6E9-ADA95B00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75742-7553-C475-49FB-D9E86A271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91E8B-3DE1-7473-ABCA-BB62DD2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314D-95CD-EEB9-43B4-6542DF75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C6038-CA21-7580-8E21-183F8999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0B60E-8F23-5369-2E2F-9BAA803C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05C1A-80C6-150E-DAF9-20AB7E7AA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1B31C-80A0-7FEC-353E-CA49816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BA03B-4CB2-13A3-2DE7-1B8A1C8D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6F54A-8A9B-DBDA-A220-1F551FE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808DE6-E5CC-E19A-7551-9524905A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81CF9-8CB2-F609-DEA4-09775B4C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E7A1-9763-1219-F3DD-A69FAED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C8A9C-861F-7104-95A3-1F9E25AC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3D7CD-856C-829F-09D8-73F5373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391E-2D0F-93C0-FBDF-12843FF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E17DC-8C31-4AD6-5E30-3C049C3A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C3C1E-865B-1048-0385-DA6D8679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DB3F2-7E72-486B-C1B3-83047CA0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D6CC-389C-89FC-F1FC-7765CBE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6C65-D29C-1FA8-E5B8-FDA6FA15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7EA68-DA44-4BEA-5E24-4ABA415E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F9B6A-33E5-99C2-1AB6-C9320093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08E65-874B-AC19-988B-83F042E8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C7C3-54DE-B97E-ED3E-FB22289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1F37C-EF26-DF32-9251-63427B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499CF-65F0-6FE6-AFBB-404FA22F7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97390-62EF-4B07-A71D-DDF57657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550E7-CBE0-7C6E-2A00-9EB2EEB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466B9-F426-7700-71B0-CFE8EAF8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1D760-2023-158F-15B0-AF59B078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C7F79-E785-C1DA-682C-857F6AA1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7237C-6A6A-A0C4-6B38-5C7D100BD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8E81F6-3301-FAF5-F8C1-CDC2977B3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B2F76-6E58-1ACA-8852-352ACE01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A343D-47E3-6ED5-94F1-E97CBCEB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50F5-E724-DE75-ED72-BBABFB7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86EB54-A432-51AB-C00F-BE281AA1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ACE5-DB9A-63A8-9A5E-F240405C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1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0121C-08C2-00AA-0CAF-03199B7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41B1-BD26-7D48-F0E6-E8768690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EF4C3-865D-5C3F-1B3D-D9C1F0A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936F7-5E85-7F06-88B4-0FFFF1F5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496B6-B3DA-4CCC-AC9F-A48F9871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076F02-4B6D-8D89-DF5F-E17FC77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6BE29-AACC-EE60-7388-A722F6EA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C1CF5-1971-92F3-8BAD-D888F695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45519-EBC9-4836-F64F-798F9652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7FB89-E57B-C571-7D03-865AC10B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AB839-90A4-4BBE-8AAB-445A4D0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E46DC-6163-013A-CCBA-72248B6D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7407A-0849-8119-82AA-FAA44C9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253C-81B8-72AA-96BD-4D041CE6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745FCD-AE17-6957-D683-5451BE738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60832-6471-3590-85CC-AF34A245F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DC18A-931D-42C2-3691-0A71D083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5CDD74-D1CA-C9EA-2122-3CCF5EA7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86E7F-0541-E81A-B53F-3E85F91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55FAD-7C77-8638-FD54-FABCD5DE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C629-03DE-03BB-10DC-37A99346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8A1E-40B6-E641-F014-4CB5B793E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1B530-20CB-467A-8062-78BB2EA83F81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88827-2EC5-1612-444C-09F55048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EBBF9-1C53-DE35-BC99-730FD8AB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9F7-E30E-4E33-83B4-335AFC4F5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2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88D-0A8D-28B6-0516-26DA387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620" y="2942982"/>
            <a:ext cx="9144000" cy="972036"/>
          </a:xfrm>
        </p:spPr>
        <p:txBody>
          <a:bodyPr/>
          <a:lstStyle/>
          <a:p>
            <a:r>
              <a:rPr lang="en-US" altLang="ko-KR" dirty="0"/>
              <a:t>  9177 </a:t>
            </a:r>
            <a:r>
              <a:rPr lang="ko-KR" altLang="en-US" dirty="0" err="1"/>
              <a:t>단어섞기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D6262-4193-75F4-FF76-052F4035C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42" t="14206" r="19666" b="13756"/>
          <a:stretch/>
        </p:blipFill>
        <p:spPr>
          <a:xfrm>
            <a:off x="3300252" y="3093440"/>
            <a:ext cx="503340" cy="6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C688EF-4FA6-E93D-4E43-7FE9ECAF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152525"/>
            <a:ext cx="10868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3A2BE4-CCD3-6F76-2050-A1942BD3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757656"/>
            <a:ext cx="7067006" cy="4212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715907-3EFC-C08D-A24B-AD90B28722AC}"/>
              </a:ext>
            </a:extLst>
          </p:cNvPr>
          <p:cNvSpPr txBox="1"/>
          <p:nvPr/>
        </p:nvSpPr>
        <p:spPr>
          <a:xfrm>
            <a:off x="7171509" y="1757054"/>
            <a:ext cx="491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 J</a:t>
            </a:r>
            <a:r>
              <a:rPr lang="ko-KR" altLang="en-US" dirty="0"/>
              <a:t>번째 문자와 </a:t>
            </a:r>
            <a:r>
              <a:rPr lang="en-US" altLang="ko-KR" dirty="0"/>
              <a:t>I</a:t>
            </a:r>
            <a:r>
              <a:rPr lang="ko-KR" altLang="en-US" dirty="0"/>
              <a:t>번째 문자가 </a:t>
            </a:r>
            <a:r>
              <a:rPr lang="en-US" altLang="ko-KR" dirty="0"/>
              <a:t>Ch </a:t>
            </a:r>
            <a:r>
              <a:rPr lang="ko-KR" altLang="en-US" dirty="0"/>
              <a:t>번째 문자와 다른 경우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CEE3C-F97F-A55C-3300-A991A8166513}"/>
              </a:ext>
            </a:extLst>
          </p:cNvPr>
          <p:cNvSpPr txBox="1"/>
          <p:nvPr/>
        </p:nvSpPr>
        <p:spPr>
          <a:xfrm>
            <a:off x="7171509" y="823737"/>
            <a:ext cx="304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 = I + J - 1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31F130-84CD-2368-1953-52982F17D4A6}"/>
              </a:ext>
            </a:extLst>
          </p:cNvPr>
          <p:cNvSpPr txBox="1"/>
          <p:nvPr/>
        </p:nvSpPr>
        <p:spPr>
          <a:xfrm>
            <a:off x="7171509" y="2743298"/>
            <a:ext cx="491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J</a:t>
            </a:r>
            <a:r>
              <a:rPr lang="ko-KR" altLang="en-US" dirty="0"/>
              <a:t>번째 문자와 </a:t>
            </a:r>
            <a:r>
              <a:rPr lang="en-US" altLang="ko-KR" dirty="0"/>
              <a:t>I</a:t>
            </a:r>
            <a:r>
              <a:rPr lang="ko-KR" altLang="en-US" dirty="0"/>
              <a:t>번째 문자 두개 다 </a:t>
            </a:r>
            <a:r>
              <a:rPr lang="en-US" altLang="ko-KR" dirty="0"/>
              <a:t>Ch</a:t>
            </a:r>
            <a:r>
              <a:rPr lang="ko-KR" altLang="en-US" dirty="0"/>
              <a:t>번째 문자와 같은 경우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C68A5E-0E5C-CBDA-B667-A65AD8700DFE}"/>
              </a:ext>
            </a:extLst>
          </p:cNvPr>
          <p:cNvSpPr txBox="1"/>
          <p:nvPr/>
        </p:nvSpPr>
        <p:spPr>
          <a:xfrm>
            <a:off x="7171509" y="3740925"/>
            <a:ext cx="491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 J</a:t>
            </a:r>
            <a:r>
              <a:rPr lang="ko-KR" altLang="en-US" dirty="0"/>
              <a:t>번째 문자만 </a:t>
            </a:r>
            <a:r>
              <a:rPr lang="en-US" altLang="ko-KR" dirty="0"/>
              <a:t>Ch </a:t>
            </a:r>
            <a:r>
              <a:rPr lang="ko-KR" altLang="en-US" dirty="0"/>
              <a:t>번째 문자와 같은 경우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96995-94AB-AB28-A223-D2658733DF08}"/>
              </a:ext>
            </a:extLst>
          </p:cNvPr>
          <p:cNvSpPr txBox="1"/>
          <p:nvPr/>
        </p:nvSpPr>
        <p:spPr>
          <a:xfrm>
            <a:off x="7171509" y="4457756"/>
            <a:ext cx="491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I</a:t>
            </a:r>
            <a:r>
              <a:rPr lang="ko-KR" altLang="en-US" dirty="0"/>
              <a:t>번째 문자만 </a:t>
            </a:r>
            <a:r>
              <a:rPr lang="en-US" altLang="ko-KR" dirty="0"/>
              <a:t>Ch </a:t>
            </a:r>
            <a:r>
              <a:rPr lang="ko-KR" altLang="en-US" dirty="0"/>
              <a:t>번째 문자와 같은 경우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F4E11-94CB-C0DE-3792-7E334F4A59B0}"/>
              </a:ext>
            </a:extLst>
          </p:cNvPr>
          <p:cNvSpPr txBox="1"/>
          <p:nvPr/>
        </p:nvSpPr>
        <p:spPr>
          <a:xfrm>
            <a:off x="0" y="12700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[DP – LCS] </a:t>
            </a:r>
            <a:r>
              <a:rPr lang="ko-KR" altLang="en-US" b="1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9210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37897C-A2CC-07B7-373B-4FD63197C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15"/>
          <a:stretch/>
        </p:blipFill>
        <p:spPr>
          <a:xfrm>
            <a:off x="0" y="0"/>
            <a:ext cx="7302500" cy="54318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AAE414-3C81-E0DC-E1E2-A95C090C5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85"/>
          <a:stretch/>
        </p:blipFill>
        <p:spPr>
          <a:xfrm>
            <a:off x="4654691" y="2305050"/>
            <a:ext cx="7537309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64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  9177 단어섞기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오현식</dc:creator>
  <cp:lastModifiedBy>오현식</cp:lastModifiedBy>
  <cp:revision>21</cp:revision>
  <dcterms:created xsi:type="dcterms:W3CDTF">2022-08-03T10:00:53Z</dcterms:created>
  <dcterms:modified xsi:type="dcterms:W3CDTF">2023-01-31T05:35:19Z</dcterms:modified>
</cp:coreProperties>
</file>