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E1043-A391-C622-D6E9-ADA95B00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F75742-7553-C475-49FB-D9E86A271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91E8B-3DE1-7473-ABCA-BB62DD2C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1314D-95CD-EEB9-43B4-6542DF75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C6038-CA21-7580-8E21-183F8999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0B60E-8F23-5369-2E2F-9BAA803C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05C1A-80C6-150E-DAF9-20AB7E7AA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1B31C-80A0-7FEC-353E-CA49816D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BA03B-4CB2-13A3-2DE7-1B8A1C8D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6F54A-8A9B-DBDA-A220-1F551FE3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1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08DE6-E5CC-E19A-7551-9524905A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81CF9-8CB2-F609-DEA4-09775B4C5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0E7A1-9763-1219-F3DD-A69FAEDB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C8A9C-861F-7104-95A3-1F9E25AC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D7CD-856C-829F-09D8-73F53730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6391E-2D0F-93C0-FBDF-12843FFC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E17DC-8C31-4AD6-5E30-3C049C3A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C3C1E-865B-1048-0385-DA6D8679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DB3F2-7E72-486B-C1B3-83047CA0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FD6CC-389C-89FC-F1FC-7765CBE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0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A6C65-D29C-1FA8-E5B8-FDA6FA15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7EA68-DA44-4BEA-5E24-4ABA415E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F9B6A-33E5-99C2-1AB6-C9320093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08E65-874B-AC19-988B-83F042E8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5C7C3-54DE-B97E-ED3E-FB22289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1F37C-EF26-DF32-9251-63427B5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499CF-65F0-6FE6-AFBB-404FA22F7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97390-62EF-4B07-A71D-DDF57657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550E7-CBE0-7C6E-2A00-9EB2EEB6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466B9-F426-7700-71B0-CFE8EAF8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1D760-2023-158F-15B0-AF59B078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3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7F79-E785-C1DA-682C-857F6AA1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7237C-6A6A-A0C4-6B38-5C7D100B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E81F6-3301-FAF5-F8C1-CDC2977B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B2F76-6E58-1ACA-8852-352ACE013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A343D-47E3-6ED5-94F1-E97CBCEB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150F5-E724-DE75-ED72-BBABFB7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6EB54-A432-51AB-C00F-BE281AA1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EACE5-DB9A-63A8-9A5E-F240405C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1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0121C-08C2-00AA-0CAF-03199B7F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3B41B1-BD26-7D48-F0E6-E8768690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EF4C3-865D-5C3F-1B3D-D9C1F0AC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936F7-5E85-7F06-88B4-0FFFF1F5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496B6-B3DA-4CCC-AC9F-A48F9871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076F02-4B6D-8D89-DF5F-E17FC775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A6BE29-AACC-EE60-7388-A722F6EA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7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C1CF5-1971-92F3-8BAD-D888F695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45519-EBC9-4836-F64F-798F9652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7FB89-E57B-C571-7D03-865AC10B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AB839-90A4-4BBE-8AAB-445A4D0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E46DC-6163-013A-CCBA-72248B6D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7407A-0849-8119-82AA-FAA44C9A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253C-81B8-72AA-96BD-4D041CE6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45FCD-AE17-6957-D683-5451BE738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60832-6471-3590-85CC-AF34A245F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DC18A-931D-42C2-3691-0A71D083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CDD74-D1CA-C9EA-2122-3CCF5EA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86E7F-0541-E81A-B53F-3E85F91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D55FAD-7C77-8638-FD54-FABCD5DE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C629-03DE-03BB-10DC-37A99346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D8A1E-40B6-E641-F014-4CB5B793E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B530-20CB-467A-8062-78BB2EA83F81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88827-2EC5-1612-444C-09F55048E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BBF9-1C53-DE35-BC99-730FD8AB6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2E88D-0A8D-28B6-0516-26DA38754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620" y="2942982"/>
            <a:ext cx="9144000" cy="972036"/>
          </a:xfrm>
        </p:spPr>
        <p:txBody>
          <a:bodyPr/>
          <a:lstStyle/>
          <a:p>
            <a:r>
              <a:rPr lang="en-US" altLang="ko-KR" dirty="0"/>
              <a:t> 10844. </a:t>
            </a:r>
            <a:r>
              <a:rPr lang="ko-KR" altLang="en-US" dirty="0"/>
              <a:t>쉬운 계단 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06B69D-C979-936D-789C-41DCA8104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63" y="2942982"/>
            <a:ext cx="583222" cy="97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775488-39CA-5D8E-FDA7-F4510F598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8" y="0"/>
            <a:ext cx="11253064" cy="65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9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5A6DE3-88F4-F870-680F-20A1A28ED0BE}"/>
              </a:ext>
            </a:extLst>
          </p:cNvPr>
          <p:cNvSpPr txBox="1"/>
          <p:nvPr/>
        </p:nvSpPr>
        <p:spPr>
          <a:xfrm>
            <a:off x="261258" y="616091"/>
            <a:ext cx="104689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첫번째 자리</a:t>
            </a:r>
            <a:r>
              <a:rPr lang="ko-KR" altLang="en-US" sz="1600" dirty="0"/>
              <a:t>에는 총 </a:t>
            </a:r>
            <a:r>
              <a:rPr lang="en-US" altLang="ko-KR" sz="1600" b="1" dirty="0"/>
              <a:t>9</a:t>
            </a:r>
            <a:r>
              <a:rPr lang="ko-KR" altLang="en-US" sz="1600" b="1" dirty="0"/>
              <a:t>개</a:t>
            </a:r>
            <a:r>
              <a:rPr lang="ko-KR" altLang="en-US" sz="1600" dirty="0"/>
              <a:t>의 숫자만 올 수 있다</a:t>
            </a:r>
            <a:r>
              <a:rPr lang="en-US" altLang="ko-KR" sz="1600" dirty="0"/>
              <a:t>!</a:t>
            </a:r>
          </a:p>
          <a:p>
            <a:r>
              <a:rPr lang="en-US" altLang="ko-KR" sz="1600" dirty="0"/>
              <a:t>   =&gt; 1, 2, 3, 4, 5, 6, 7, 8, 9</a:t>
            </a:r>
          </a:p>
          <a:p>
            <a:endParaRPr lang="en-US" altLang="ko-KR" sz="1600" dirty="0"/>
          </a:p>
          <a:p>
            <a:r>
              <a:rPr lang="ko-KR" altLang="en-US" sz="1600" dirty="0"/>
              <a:t>두번째 자리부터는 각각 경우의 수를 계산해야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IF </a:t>
            </a:r>
            <a:r>
              <a:rPr lang="ko-KR" altLang="en-US" sz="1600" dirty="0"/>
              <a:t>첫번째 자리 </a:t>
            </a:r>
            <a:r>
              <a:rPr lang="en-US" altLang="ko-KR" sz="1600" dirty="0"/>
              <a:t>== </a:t>
            </a:r>
            <a:r>
              <a:rPr lang="en-US" altLang="ko-KR" sz="1600" b="1" dirty="0"/>
              <a:t>9</a:t>
            </a:r>
          </a:p>
          <a:p>
            <a:r>
              <a:rPr lang="en-US" altLang="ko-KR" sz="1600" dirty="0"/>
              <a:t>   =&gt; </a:t>
            </a:r>
            <a:r>
              <a:rPr lang="ko-KR" altLang="en-US" sz="1600" dirty="0"/>
              <a:t>두번째 자리는 </a:t>
            </a:r>
            <a:r>
              <a:rPr lang="en-US" altLang="ko-KR" sz="1600" dirty="0"/>
              <a:t>8</a:t>
            </a:r>
            <a:r>
              <a:rPr lang="ko-KR" altLang="en-US" sz="1600" dirty="0"/>
              <a:t>밖에 안된다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IF </a:t>
            </a:r>
            <a:r>
              <a:rPr lang="en-US" altLang="ko-KR" sz="1600" b="1" dirty="0"/>
              <a:t>9</a:t>
            </a:r>
            <a:r>
              <a:rPr lang="en-US" altLang="ko-KR" sz="1600" dirty="0"/>
              <a:t> &gt; </a:t>
            </a:r>
            <a:r>
              <a:rPr lang="ko-KR" altLang="en-US" sz="1600" dirty="0"/>
              <a:t>첫번째 자리 </a:t>
            </a:r>
            <a:r>
              <a:rPr lang="en-US" altLang="ko-KR" sz="1600" dirty="0"/>
              <a:t>&gt; </a:t>
            </a:r>
            <a:r>
              <a:rPr lang="en-US" altLang="ko-KR" sz="1600" b="1" dirty="0"/>
              <a:t>0</a:t>
            </a:r>
          </a:p>
          <a:p>
            <a:r>
              <a:rPr lang="en-US" altLang="ko-KR" sz="1600" dirty="0"/>
              <a:t>    =&gt; </a:t>
            </a:r>
            <a:r>
              <a:rPr lang="ko-KR" altLang="en-US" sz="1600" dirty="0"/>
              <a:t>각 숫자</a:t>
            </a:r>
            <a:r>
              <a:rPr lang="en-US" altLang="ko-KR" sz="1600" dirty="0"/>
              <a:t>(Num)</a:t>
            </a:r>
            <a:r>
              <a:rPr lang="ko-KR" altLang="en-US" sz="1600" dirty="0"/>
              <a:t>마다 총 두개의 경우의 수를 가지게 된다</a:t>
            </a:r>
            <a:r>
              <a:rPr lang="en-US" altLang="ko-KR" sz="1600" dirty="0"/>
              <a:t>. (Num</a:t>
            </a:r>
            <a:r>
              <a:rPr lang="ko-KR" altLang="en-US" sz="1600" dirty="0"/>
              <a:t> </a:t>
            </a:r>
            <a:r>
              <a:rPr lang="en-US" altLang="ko-KR" sz="1600" dirty="0"/>
              <a:t>–</a:t>
            </a:r>
            <a:r>
              <a:rPr lang="ko-KR" altLang="en-US" sz="1600" dirty="0"/>
              <a:t> </a:t>
            </a:r>
            <a:r>
              <a:rPr lang="en-US" altLang="ko-KR" sz="1600" dirty="0"/>
              <a:t>1 , Num + 1)</a:t>
            </a:r>
          </a:p>
          <a:p>
            <a:endParaRPr lang="en-US" altLang="ko-KR" sz="1600" dirty="0"/>
          </a:p>
          <a:p>
            <a:r>
              <a:rPr lang="ko-KR" altLang="en-US" sz="1600" dirty="0"/>
              <a:t>첫번째 자리에는 </a:t>
            </a:r>
            <a:r>
              <a:rPr lang="en-US" altLang="ko-KR" sz="1600" dirty="0"/>
              <a:t>0</a:t>
            </a:r>
            <a:r>
              <a:rPr lang="ko-KR" altLang="en-US" sz="1600" dirty="0"/>
              <a:t>이 올 수 없다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만약 앞에 숫자가 </a:t>
            </a:r>
            <a:r>
              <a:rPr lang="en-US" altLang="ko-KR" sz="1600" dirty="0"/>
              <a:t>0</a:t>
            </a:r>
            <a:r>
              <a:rPr lang="ko-KR" altLang="en-US" sz="1600" dirty="0"/>
              <a:t>이라면</a:t>
            </a:r>
            <a:r>
              <a:rPr lang="en-US" altLang="ko-KR" sz="1600" dirty="0"/>
              <a:t>, 9</a:t>
            </a:r>
            <a:r>
              <a:rPr lang="ko-KR" altLang="en-US" sz="1600" dirty="0"/>
              <a:t>처럼 경우의 수는 한가지</a:t>
            </a:r>
            <a:r>
              <a:rPr lang="en-US" altLang="ko-KR" sz="1600" dirty="0"/>
              <a:t>! (1</a:t>
            </a:r>
            <a:r>
              <a:rPr lang="ko-KR" altLang="en-US" sz="1600" dirty="0"/>
              <a:t>밖에 못 온다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825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74849A4-94D4-3800-02E9-CA124E98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99" y="62948"/>
            <a:ext cx="7421011" cy="6468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A6E346-E1BD-740D-7D69-3F51685E872A}"/>
              </a:ext>
            </a:extLst>
          </p:cNvPr>
          <p:cNvSpPr txBox="1"/>
          <p:nvPr/>
        </p:nvSpPr>
        <p:spPr>
          <a:xfrm>
            <a:off x="6569189" y="2364194"/>
            <a:ext cx="550343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DP[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][j] </a:t>
            </a:r>
            <a:r>
              <a:rPr lang="ko-KR" altLang="en-US" sz="1600" dirty="0"/>
              <a:t>에서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는 자릿수</a:t>
            </a:r>
            <a:r>
              <a:rPr lang="en-US" altLang="ko-KR" sz="1600" dirty="0"/>
              <a:t>, j</a:t>
            </a:r>
            <a:r>
              <a:rPr lang="ko-KR" altLang="en-US" sz="1600" dirty="0"/>
              <a:t>는 그 </a:t>
            </a:r>
            <a:r>
              <a:rPr lang="ko-KR" altLang="en-US" sz="1600" dirty="0" err="1"/>
              <a:t>자리수에</a:t>
            </a:r>
            <a:r>
              <a:rPr lang="ko-KR" altLang="en-US" sz="1600" dirty="0"/>
              <a:t> 올 숫자를 의미</a:t>
            </a:r>
            <a:endParaRPr lang="en-US" altLang="ko-KR" sz="1600" dirty="0"/>
          </a:p>
          <a:p>
            <a:endParaRPr lang="en-US" altLang="ko-KR" sz="900" dirty="0"/>
          </a:p>
          <a:p>
            <a:r>
              <a:rPr lang="en-US" altLang="ko-KR" sz="1600" dirty="0"/>
              <a:t>DP[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][9] </a:t>
            </a:r>
            <a:r>
              <a:rPr lang="ko-KR" altLang="en-US" sz="1600" dirty="0"/>
              <a:t>라면 </a:t>
            </a:r>
            <a:r>
              <a:rPr lang="en-US" altLang="ko-KR" sz="1600" dirty="0"/>
              <a:t>DP[i-1][8]</a:t>
            </a:r>
            <a:r>
              <a:rPr lang="ko-KR" altLang="en-US" sz="1600" dirty="0"/>
              <a:t>을</a:t>
            </a:r>
            <a:r>
              <a:rPr lang="en-US" altLang="ko-KR" sz="1600" dirty="0"/>
              <a:t>,</a:t>
            </a:r>
          </a:p>
          <a:p>
            <a:endParaRPr lang="en-US" altLang="ko-KR" sz="900" dirty="0"/>
          </a:p>
          <a:p>
            <a:r>
              <a:rPr lang="en-US" altLang="ko-KR" sz="1600" dirty="0"/>
              <a:t>DP[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][0] </a:t>
            </a:r>
            <a:r>
              <a:rPr lang="ko-KR" altLang="en-US" sz="1600" dirty="0"/>
              <a:t>이라면</a:t>
            </a:r>
            <a:r>
              <a:rPr lang="en-US" altLang="ko-KR" sz="1600" dirty="0"/>
              <a:t>, DP[i-1][1]</a:t>
            </a:r>
            <a:r>
              <a:rPr lang="ko-KR" altLang="en-US" sz="1600" dirty="0"/>
              <a:t>을</a:t>
            </a:r>
            <a:endParaRPr lang="en-US" altLang="ko-KR" sz="1600" dirty="0"/>
          </a:p>
          <a:p>
            <a:endParaRPr lang="en-US" altLang="ko-KR" sz="900" dirty="0"/>
          </a:p>
          <a:p>
            <a:r>
              <a:rPr lang="en-US" altLang="ko-KR" sz="1600" dirty="0"/>
              <a:t>DP[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][j]</a:t>
            </a:r>
            <a:r>
              <a:rPr lang="ko-KR" altLang="en-US" sz="1600" dirty="0"/>
              <a:t>는 </a:t>
            </a:r>
            <a:r>
              <a:rPr lang="en-US" altLang="ko-KR" sz="1600" dirty="0"/>
              <a:t>DP[i-1][j-1] + DP[i-1][j+1] (0&lt;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9)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A3046-8554-7AC8-3371-D6568CC202CB}"/>
              </a:ext>
            </a:extLst>
          </p:cNvPr>
          <p:cNvSpPr txBox="1"/>
          <p:nvPr/>
        </p:nvSpPr>
        <p:spPr>
          <a:xfrm>
            <a:off x="4073151" y="5605671"/>
            <a:ext cx="594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문제의 조건에 따라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10^9 (</a:t>
            </a:r>
            <a:r>
              <a:rPr lang="en-US" altLang="ko-KR" dirty="0">
                <a:solidFill>
                  <a:srgbClr val="666666"/>
                </a:solidFill>
                <a:latin typeface="AppleSDGothicNeo"/>
              </a:rPr>
              <a:t>mod)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를 나눠서 출력한다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95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202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AppleSDGothicNeo</vt:lpstr>
      <vt:lpstr>맑은 고딕</vt:lpstr>
      <vt:lpstr>Arial</vt:lpstr>
      <vt:lpstr>Office 테마</vt:lpstr>
      <vt:lpstr> 10844. 쉬운 계단 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오현식</dc:creator>
  <cp:lastModifiedBy>오현식</cp:lastModifiedBy>
  <cp:revision>15</cp:revision>
  <dcterms:created xsi:type="dcterms:W3CDTF">2022-08-03T10:00:53Z</dcterms:created>
  <dcterms:modified xsi:type="dcterms:W3CDTF">2022-11-29T12:06:26Z</dcterms:modified>
</cp:coreProperties>
</file>