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2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2:3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24575,'2'1'0,"0"0"0,0-1 0,0 1 0,1 1 0,-2-1 0,1 0 0,0 0 0,0 1 0,0-1 0,0 1 0,2 3 0,8 5 0,93 61 0,-31-18 0,-70-50 0,-1-1 0,1 1 0,-1 1 0,0-1 0,0 0 0,0 1 0,0 0 0,3 6 0,-3-5 0,-1-1 0,1 0 0,0 0 0,0-1 0,1 1 0,-1-1 0,6 5 0,-7-7 0,0 1 0,0-1 0,0 1 0,0 0 0,0-1 0,0 1 0,0 0 0,-1 0 0,1 0 0,-1 0 0,1 1 0,-1-1 0,1 4 0,-1-5 0,-1 0 0,0 0 0,0 1 0,0-1 0,0 0 0,0 1 0,0-1 0,-1 0 0,1 0 0,0 1 0,-1-1 0,1 0 0,-1 0 0,1 1 0,-1-1 0,0 0 0,1 0 0,-1 0 0,0 0 0,0 0 0,0 0 0,0 0 0,1 0 0,-1 0 0,-1-1 0,1 1 0,0 0 0,-2 0 0,-4 4 0,1 0 0,-1 1 0,1-1 0,0 1 0,0 1 0,-8 10 0,-34 46 0,46-59 0,-1 0 0,1 0 0,0 1 0,1-1 0,-2 6 0,-7 15 0,-24 28-1365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2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24575,'468'0'0,"-413"6"0,-39-4 0,25 2 0,47 1 0,2 1 0,-69-6 0,24 5 0,-24-2 0,26 0 0,-7-4 0,53 2 0,-60 4 0,12 1 0,21 1 0,-32-3 0,33 8 0,-39-8 0,-9-1 0,34 1 0,371-5 0,-335 13 0,580-13 0,-623 7 0,-3 0 0,12 0 0,-21-1 0,-4-1 0,0-1 0,32 1 0,206-4 0,-254 0 0,-1 2 0,1 0 0,17 5 0,-18-4 0,1 0 0,0-1 0,17 1 0,6-3 0,-5-1 0,34 5 0,-55-3 0,-1 1 0,1 0 0,0 1 0,-1 0 0,0 1 0,0 0 0,10 5 0,15 7 0,-29-14 0,0 0 0,0 1 0,0 0 0,0 0 0,-1 0 0,1 0 0,-1 1 0,7 6 0,9 11 0,-1 1 0,-2 1 0,0 1 0,-1 0 0,21 43 0,-30-55 0,0 1 0,0-1 0,20 22 0,22 26 0,-24-28 0,17 24 0,-22-18 0,-17-29 0,1 0 0,0-1 0,0 1 0,1-1 0,-1-1 0,8 8 0,-7-9 0,-1 1 0,-1 0 0,1-1 0,-1 1 0,0 1 0,-1-1 0,4 11 0,-3-9 0,0 0 0,0 0 0,1 0 0,8 11 0,51 76 0,-49-75 0,-12-15 0,1 0 0,1 0 0,6 7 0,-9-11 0,0-1 0,0 1 0,0-1 0,0 1 0,0-1 0,0 0 0,1 0 0,-1 0 0,0 0 0,1 0 0,-1 0 0,1-1 0,4 1 0,87 0 0,-45-2 0,39-10 0,358 11 0,-436 0 0,0-1 0,15-4 0,19-1 0,446 6-1365,-480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2:4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24575,'0'8'0,"2"0"0,-1 1 0,1-1 0,0 0 0,1 0 0,0 0 0,7 13 0,-5-10 0,0 1 0,6 21 0,-9-25 0,1-1 0,-1 1 0,1-1 0,8 13 0,-7-14 0,-1 0 0,0 0 0,0 0 0,-1 0 0,1 0 0,-1 1 0,2 12 0,-3-8 0,2 0 0,0-1 0,0 1 0,1 0 0,7 14 0,7 20 0,-4-19 0,-12-23 0,1 0 0,-1 1 0,0-1 0,-1 1 0,4 6 0,-5-8 0,0-1 0,0 0 0,0 0 0,0 0 0,0 0 0,0 0 0,0 0 0,0 0 0,0 0 0,-1 0 0,1 0 0,0 0 0,-1 1 0,1-1 0,-1 0 0,1-1 0,-1 1 0,1 0 0,-1 0 0,0 0 0,1 0 0,-1 0 0,0 0 0,0-1 0,-1 2 0,-24 21 0,1 0 0,1 2 0,1 1 0,1 1 0,-22 36 0,3 0 0,13-20-1365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3:1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12555 24575,'40'-6'0,"-15"1"0,49-10 0,-54 9 0,0 2 0,1 0 0,24 0 0,8-2 0,-37 3 0,27 0 0,3 1 0,76-14 0,0 1 0,60 3-667,-47-5 667,-67 7 0,28 1-1037,-61 8 1296,-1-2 0,51-12 0,-47 7 26,0 2 0,46-1-1,-67 5-211,17-2-73,56-14 0,20-4 0,35-1 0,-117 19 0,45-13 0,-53 11 0,1 1 0,0 1 0,1 0 0,27 0 0,-33 4 0,24-5 0,16-1 0,-28 5 0,42-6 0,32-4 0,-74 7 0,38-6 0,96-1 0,-142 10 0,-1-1 0,1-1 0,-1-1 0,0-1 0,21-7 0,5-2 0,-6 6 0,-30 7 0,0-1 0,-1 0 0,1 0 0,-1-1 0,1 0 0,-1-1 0,0 1 0,11-8 0,-6 2 0,0-1 0,-1 0 0,0 0 0,-1-1 0,0-1 0,0 0 0,-2 0 0,1-1 0,-2 0 0,13-24 0,-5 5 0,-10 22 0,-1 0 0,0-1 0,-1 1 0,0-1 0,4-18 0,5-43 44,11-76-630,-13-140-591,-10 155-2221,-3-127 1655,-3 171 1743,-1-38 0,5 97 0,-9-48 0,4 45 0,0-35 0,5-8-228,-4-80-456,2 99 868,-12-113 723,6 74-998,-4-18 1009,-1-48-918,7 63 0,-7 5-15,4 32 191,-20-323 587,29 364-721,-10-104-42,0-55 0,11-349 2526,-11 398-164,12 25-2691,-2-83-260,-4 129 589,-1-49 0,5 87 379,-4-24 0,-1-20-219,-2-88-160,-3 5 0,8 113 0,2-37 0,1 39 0,-5-50 0,0 32 0,4-101 0,2 70 0,-1-696 0,12 631 0,-11 135 0,0 0 0,1 0 0,5-17 0,-4 17 0,0 0 0,-1 0 0,1-16 0,-4-58 0,2-43 0,4 84 0,-2 24 0,1-23 0,7-86 0,-3-61 0,6-51 0,-13 216-127,1 0 0,7-28-1,1-16-315,12-136 1036,-5 99-361,-7 51-232,1-55 0,-7 47 0,-2-34 0,-1 4 0,12 2 0,8-37 0,-17 100 0,2 0 0,1 0 0,22-56 0,-26 76 0,0-1 0,-1 0 0,0 0 0,0-21 0,2-10 0,20-121 0,-19 128 0,3-20 0,3-88 0,-10 131 0,0 0 0,3-15 0,2-23 0,-6 30 0,1-1 0,1 1 0,1 0 0,1-1 0,10-32 0,-11 41 0,0 0 0,-1 0 0,0 0 0,-1 0 0,-1-24 0,0 20 0,0-1 0,5-22 0,25-144 0,-26 166 0,0-34 0,2-10 0,-4 43 0,1-34 0,-3 34 0,1 0 0,4-21 0,-2 21 0,-1 0 0,-1-21 0,0 20 0,4-31 0,8-62 0,-11 93 0,-2-27 0,0 31 0,0 0 0,1 0 0,5-24 0,7-42 0,-4 22 0,-4 10 0,-5 36 0,1 0 0,4-17 0,-3 16 0,0 0 0,-1 0 0,-1-22 0,0 22 0,0 1 0,1-1 0,4-23 0,29-119 0,-23 78 0,11-53-1633,-7 69 1733,-8 36 1433,-1 2-1533,-4 12 0,2 0 0,-1 0 0,10-20 0,-8 19 0,0 0 0,0 0 0,3-21 0,-5 21 0,0 1 0,1 0 0,0 0 0,7-14 0,-1 7 0,8-24 0,8-17 0,-12 30 0,-9 19 0,0 0 0,10-14 0,37-54 0,-48 73 0,0 1 0,1-1 0,-1 1 0,1 1 0,0-1 0,0 1 0,1 0 0,10-7 0,-3 4 0,0 1 0,1 1 0,15-5 0,-8 4 0,27-3 0,-32 7 0,-1-1 0,1 0 0,28-11 0,-24 6 0,1 2 0,-1 0 0,1 2 0,27-3 0,-31 4 0,9-2 0,15-2 0,48-4 0,-12 5 0,-31 1 0,43-6 0,-22 0 0,-40 7 0,3 1 0,35-1 0,815 5 0,-478-2 0,-314 13 0,303-13 0,-363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13:1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24575,'0'4'0,"1"1"0,-1 0 0,1-1 0,0 1 0,1-1 0,-1 1 0,1-1 0,3 7 0,23 34 0,-6-11 0,26 54 0,-39-70 0,18 27 0,-25-42 0,0 0 0,-1 1 0,0-1 0,0 0 0,0 0 0,0 1 0,0-1 0,-1 1 0,1-1 0,-1 1 0,0-1 0,0 1 0,0-1 0,-1 0 0,1 1 0,-1-1 0,-1 4 0,-3 9 0,0 0 0,-9 18 0,10-25 0,-24 63 0,23-60 0,1-1 0,-2 1 0,1-1 0,-9 10 0,6-6 0,-11 26 0,-5 10 0,11-25-1365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0:0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10784 24575,'313'0'0,"-305"1"0,-1 0 0,1 0 0,10 3 0,-14-2 0,1-1 0,0 0 0,-1 0 0,1 0 0,0 0 0,0-1 0,-1 0 0,1 0 0,0 0 0,0-1 0,-1 0 0,8-1 0,-11 1 0,0 1 0,0-1 0,0 0 0,0 0 0,0 0 0,-1 1 0,1-1 0,0 0 0,0 0 0,0 0 0,-1-1 0,1 1 0,-1 0 0,1 0 0,-1 0 0,1 0 0,-1 0 0,0-1 0,1 1 0,-1 0 0,0 0 0,0-1 0,0 1 0,0 0 0,0 0 0,-1-3 0,-6-38 0,3 28 0,0-10 0,1 0 0,-1-40 0,4-170 0,-1 224 0,0 0 0,-3-15 0,-2-19 0,6 4 0,1 21 0,-1 1 0,-1-1 0,-6-35 0,-6-33 0,11 42 0,0-2 0,2 43 0,-1 0 0,0 1 0,0-1 0,0 1 0,-1-1 0,1 1 0,-1 0 0,1 0 0,-1-1 0,-4-3 0,5 6 0,0 0 0,0 0 0,0 0 0,0 0 0,1 0 0,-1-1 0,0 1 0,0 0 0,1 0 0,-1-1 0,1 1 0,-1 0 0,1-1 0,-1 1 0,1-1 0,0 1 0,0-1 0,0 1 0,-1-1 0,2 1 0,-1 0 0,0-1 0,0 1 0,0-1 0,1 1 0,-1-1 0,1-1 0,1 2 0,-1-1 0,0 1 0,1 0 0,-1-1 0,1 1 0,-1 0 0,1 0 0,0 0 0,-1 1 0,1-1 0,0 0 0,0 0 0,0 1 0,-1-1 0,1 1 0,0 0 0,0 0 0,0-1 0,0 1 0,2 1 0,16-1 0,0 2 0,33 6 0,-52-7 0,88 10 0,-58-8 0,0-1 0,46-3 0,-17-1 0,-43 1 0,1-1 0,0 0 0,30-10 0,-30 7 0,0 1 0,1 1 0,25-2 0,17-1 0,-22 1 0,58-11 0,-68 10 0,0 1 0,50-1 0,-58 5 0,25-4 0,-25 2 0,25 1 0,-22 2 0,0-2 0,31-4 0,-16-2 0,76-9 0,-16 8 0,24-14 0,-34 12 0,-46 8 0,78 2 0,-51 3 0,1445-2 0,-1460 6 0,-40-4 0,27 1 0,259-3 0,-300 0 0,0 0 0,0 0 0,1 0 0,-1 0 0,0 0 0,0 0 0,1 0 0,-1-1 0,0 1 0,0 0 0,1-1 0,-1 1 0,0-1 0,0 1 0,0-1 0,0 0 0,0 1 0,0-1 0,0 0 0,0 0 0,0 0 0,0 0 0,0 0 0,0 0 0,-1 0 0,1 0 0,0-1 0,0-2 0,0 0 0,0 0 0,0 0 0,-1 0 0,1 0 0,-1 0 0,-1-6 0,0-31 0,1-132 0,5 131 0,-3 22 0,2-30 0,-4 7 0,3 1 0,11-63 0,-7 66 0,-3 1 0,1-57 0,-5 86 0,1 0 0,1 0 0,-1 0 0,6-15 0,-4 14 0,0 0 0,-1 0 0,2-15 0,-3-211 0,-3 114 0,2-691 0,1 805 0,0 1 0,0 0 0,0 0 0,1 0 0,3-9 0,-2 8 0,0 0 0,-1 0 0,-1 0 0,2-9 0,-2-9 0,-1 9 0,5-29 0,29-125 0,-23 86 0,2-18 0,21-98 0,-26 104 0,-5 74 0,-1 1 0,-1-1 0,-2-24 0,1-38 0,5 43 0,-2 22 0,0-30 0,-3-262 0,-1 298 0,-5-28 0,1 9 0,2 5 0,-1-2 0,0-34 0,5 43 0,-1-5 0,0-1 0,-7-44 0,4 51 0,1 1 0,1-26 0,1 25 0,0 0 0,-5-24 0,2 22 0,1-1 0,1-27 0,1 25 0,-5-39 0,2 41 0,1-27 0,1 29 0,-4-35 0,2 34 0,1-1 0,1 1 0,3-25 0,-3-39 0,-5 49 0,4 24 0,-2-26 0,-1-15 0,-1-4 0,1-7 0,2 43 0,0-24 0,3 25 0,-2 0 0,-4-29 0,-3-47 0,0 21 0,5 33 0,-7-73 0,-1 27 0,-9-51 0,9 12 0,5 85 0,-1-9 0,-2-86 0,10-564 0,6 647 0,-4 40 0,2-26 0,-5-1396 0,7 1382 0,-4 39 0,2-25 0,-4 19 0,2 1 0,4-27 0,-4 27 0,0-1 0,-2-26 0,-1 28 0,2-1 0,4-34 0,1 25 0,-1 0 0,1-55 0,-1 7 0,1 0 0,-5 54 0,1-1 0,6-26 0,-4 27 0,-1 0 0,1-28 0,-4 31 0,1-1 0,6-27 0,2-10 0,14-63 0,-21 112 0,-1-1 0,0 0 0,0-12 0,-1 12 0,1 0 0,0 0 0,3-12 0,4-36 0,-3 20 0,6-11 0,-7 33 0,0 0 0,-2 1 0,2-26 0,-4 40 0,0 1 0,0 0 0,0 0 0,0-1 0,0 1 0,0 0 0,0-1 0,1 1 0,-1 0 0,0 0 0,1-1 0,-1 1 0,1 0 0,0 0 0,-1 0 0,1 0 0,0-1 0,-1 1 0,1 0 0,0 0 0,0 0 0,0 1 0,0-1 0,0 0 0,0 0 0,2 0 0,0 0 0,1 0 0,0 0 0,0 0 0,-1 1 0,1-1 0,0 1 0,0 0 0,4 1 0,18-2 0,30-3 0,20-1 0,358 5 0,-379 6 0,-39-3 0,25 0 0,-31-3 0,0 0 0,0 0 0,0 1 0,0 1 0,0 0 0,0 0 0,16 6 0,-19-6 0,0 0 0,1 0 0,-1-1 0,1 0 0,11 1 0,22 2 0,9 2 0,-38-6 0,0 1 0,15 3 0,-11-1 0,0-1 0,0-1 0,1-1 0,19-1 0,-13 0 0,26 2 0,-13 4 0,-23-3 0,0 0 0,14 0 0,1076-2-1365,-1093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0:1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24575,'6'0'0,"0"1"0,1 0 0,-1 0 0,0 0 0,0 1 0,1 0 0,-1 0 0,6 4 0,45 27 0,-35-17 0,-10-8 0,0 0 0,16 8 0,-27-16 0,0 0 0,0 1 0,0-1 0,0 0 0,-1 1 0,1-1 0,0 1 0,0-1 0,0 1 0,-1 0 0,1-1 0,0 1 0,-1 0 0,1 0 0,0-1 0,-1 1 0,1 0 0,-1 0 0,0 0 0,1 1 0,-1-1 0,0-1 0,0 1 0,0 0 0,0-1 0,0 1 0,-1 0 0,1-1 0,0 1 0,0 0 0,-1-1 0,1 1 0,0 0 0,-1-1 0,1 1 0,-1-1 0,1 1 0,-1-1 0,1 1 0,-1-1 0,0 1 0,-5 3 0,0 0 0,0-1 0,0 0 0,-8 3 0,10-4 0,-87 42 0,83-40 19,0 1-1,-12 10 1,3-4-1440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0:1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24575,'0'-3'0,"1"-1"0,-1 1 0,1-1 0,-1 1 0,1 0 0,0-1 0,1 1 0,-1 0 0,1 0 0,2-5 0,24-29 0,-22 30 0,0-1 0,0 1 0,-1-1 0,6-11 0,13-32 0,-14 32 0,-1-1 0,-1 0 0,6-22 0,15-56 0,-28 96 0,-1 1 0,1 0 0,-1-1 0,1 1 0,0 0 0,-1-1 0,1 1 0,0 0 0,0 0 0,0 0 0,0 0 0,0 0 0,0 0 0,0 0 0,0 0 0,0 0 0,0 0 0,1 0 0,-1 1 0,0-1 0,1 1 0,-1-1 0,0 1 0,1-1 0,-1 1 0,1 0 0,-1-1 0,0 1 0,1 0 0,-1 0 0,1 0 0,-1 0 0,1 0 0,1 1 0,6 1 0,0 1 0,-1 0 0,1 0 0,13 8 0,3 0 0,-15-6 0,-1-1 0,0 2 0,0-1 0,0 1 0,0 1 0,9 9 0,-2 4 0,-14-18 0,-1 1 0,1-1 0,0 1 0,0-1 0,1 1 0,-1-1 0,0 0 0,1 0 0,-1 0 0,4 1 0,6 3-107,-8-5 2,-1 1 0,1 0 0,-1-1 1,1 1-1,-1 0 0,0 1 0,0-1 0,0 1 0,0-1 1,0 1-1,2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3.png"/><Relationship Id="rId18" Type="http://schemas.openxmlformats.org/officeDocument/2006/relationships/customXml" Target="../ink/ink7.xml"/><Relationship Id="rId3" Type="http://schemas.openxmlformats.org/officeDocument/2006/relationships/image" Target="../media/image8.png"/><Relationship Id="rId21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17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5" Type="http://schemas.openxmlformats.org/officeDocument/2006/relationships/image" Target="../media/image14.png"/><Relationship Id="rId10" Type="http://schemas.openxmlformats.org/officeDocument/2006/relationships/customXml" Target="../ink/ink3.xml"/><Relationship Id="rId19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64614"/>
            <a:ext cx="12192000" cy="972036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2310.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어드벤처 게임</a:t>
            </a:r>
            <a:endParaRPr lang="ko-KR" altLang="en-US" dirty="0"/>
          </a:p>
        </p:txBody>
      </p:sp>
      <p:pic>
        <p:nvPicPr>
          <p:cNvPr id="5" name="그림 4" descr="상징, 노랑, 로고이(가) 표시된 사진&#10;&#10;자동 생성된 설명">
            <a:extLst>
              <a:ext uri="{FF2B5EF4-FFF2-40B4-BE49-F238E27FC236}">
                <a16:creationId xmlns:a16="http://schemas.microsoft.com/office/drawing/2014/main" id="{F8D67625-F161-B1F8-230F-37A37D04F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44" y="1972857"/>
            <a:ext cx="949711" cy="11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0C688C-2FE2-1BDC-747D-3123D1F5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85" y="0"/>
            <a:ext cx="10053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9C7441-BC4E-F489-11FB-2E26CB9FBA1B}"/>
              </a:ext>
            </a:extLst>
          </p:cNvPr>
          <p:cNvSpPr txBox="1"/>
          <p:nvPr/>
        </p:nvSpPr>
        <p:spPr>
          <a:xfrm>
            <a:off x="228600" y="244927"/>
            <a:ext cx="16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조건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21B76-12AF-88C7-856B-E3272FD550AA}"/>
              </a:ext>
            </a:extLst>
          </p:cNvPr>
          <p:cNvSpPr txBox="1"/>
          <p:nvPr/>
        </p:nvSpPr>
        <p:spPr>
          <a:xfrm>
            <a:off x="581526" y="1412900"/>
            <a:ext cx="551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레프리콘</a:t>
            </a:r>
            <a:r>
              <a:rPr lang="en-US" altLang="ko-KR" b="1" dirty="0"/>
              <a:t>(L): </a:t>
            </a:r>
            <a:r>
              <a:rPr lang="ko-KR" altLang="en-US" b="1" dirty="0"/>
              <a:t>소지금이 일정금액 이하면 채워준다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B4BC4-B0DE-D139-9205-9B305B197050}"/>
              </a:ext>
            </a:extLst>
          </p:cNvPr>
          <p:cNvSpPr txBox="1"/>
          <p:nvPr/>
        </p:nvSpPr>
        <p:spPr>
          <a:xfrm>
            <a:off x="6095999" y="3878362"/>
            <a:ext cx="483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Open Sans" panose="020B0606030504020204" pitchFamily="34" charset="0"/>
              </a:rPr>
              <a:t>2. </a:t>
            </a:r>
            <a:r>
              <a:rPr lang="ko-KR" altLang="en-US" b="1" i="0" dirty="0">
                <a:effectLst/>
                <a:latin typeface="Open Sans" panose="020B0606030504020204" pitchFamily="34" charset="0"/>
              </a:rPr>
              <a:t>트롤</a:t>
            </a:r>
            <a:r>
              <a:rPr lang="en-US" altLang="ko-KR" b="1" i="0" dirty="0">
                <a:effectLst/>
                <a:latin typeface="Open Sans" panose="020B0606030504020204" pitchFamily="34" charset="0"/>
              </a:rPr>
              <a:t>(T): </a:t>
            </a:r>
            <a:r>
              <a:rPr lang="ko-KR" altLang="en-US" b="1" i="0" dirty="0">
                <a:effectLst/>
                <a:latin typeface="Open Sans" panose="020B0606030504020204" pitchFamily="34" charset="0"/>
              </a:rPr>
              <a:t>소지금을 일정금액 만큼 약탈한다</a:t>
            </a:r>
            <a:r>
              <a:rPr lang="en-US" altLang="ko-KR" b="1" i="0" dirty="0">
                <a:effectLst/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3" name="그림 2" descr="미소, 클립아트, 모자, 그림이(가) 표시된 사진&#10;&#10;자동 생성된 설명">
            <a:extLst>
              <a:ext uri="{FF2B5EF4-FFF2-40B4-BE49-F238E27FC236}">
                <a16:creationId xmlns:a16="http://schemas.microsoft.com/office/drawing/2014/main" id="{4A4D576B-606E-D3B5-0460-D3B2FD63C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64" y="2307995"/>
            <a:ext cx="1405941" cy="1408759"/>
          </a:xfrm>
          <a:prstGeom prst="rect">
            <a:avLst/>
          </a:prstGeom>
        </p:spPr>
      </p:pic>
      <p:pic>
        <p:nvPicPr>
          <p:cNvPr id="8" name="그래픽 7" descr="동전 윤곽선">
            <a:extLst>
              <a:ext uri="{FF2B5EF4-FFF2-40B4-BE49-F238E27FC236}">
                <a16:creationId xmlns:a16="http://schemas.microsoft.com/office/drawing/2014/main" id="{F44D1859-84C4-24F1-86F4-BAC0266F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313" y="2402221"/>
            <a:ext cx="565484" cy="565484"/>
          </a:xfrm>
          <a:prstGeom prst="rect">
            <a:avLst/>
          </a:prstGeom>
        </p:spPr>
      </p:pic>
      <p:pic>
        <p:nvPicPr>
          <p:cNvPr id="10" name="그래픽 9" descr="지갑 단색으로 채워진">
            <a:extLst>
              <a:ext uri="{FF2B5EF4-FFF2-40B4-BE49-F238E27FC236}">
                <a16:creationId xmlns:a16="http://schemas.microsoft.com/office/drawing/2014/main" id="{509D7977-5435-7CA8-494B-B19D184B0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0906" y="2291649"/>
            <a:ext cx="1446463" cy="144646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4C60A6-A299-A5A2-CA30-187773896229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255205" y="3012375"/>
            <a:ext cx="1455701" cy="25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5AE82-DAB2-4EFD-21BD-8DBE967E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31" y="4580235"/>
            <a:ext cx="2299934" cy="14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래픽 14" descr="동전 윤곽선">
            <a:extLst>
              <a:ext uri="{FF2B5EF4-FFF2-40B4-BE49-F238E27FC236}">
                <a16:creationId xmlns:a16="http://schemas.microsoft.com/office/drawing/2014/main" id="{DDFF909C-4582-CE3B-0A82-3266978FC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065" y="4814437"/>
            <a:ext cx="565484" cy="565484"/>
          </a:xfrm>
          <a:prstGeom prst="rect">
            <a:avLst/>
          </a:prstGeom>
        </p:spPr>
      </p:pic>
      <p:pic>
        <p:nvPicPr>
          <p:cNvPr id="17" name="그래픽 16" descr="지갑 단색으로 채워진">
            <a:extLst>
              <a:ext uri="{FF2B5EF4-FFF2-40B4-BE49-F238E27FC236}">
                <a16:creationId xmlns:a16="http://schemas.microsoft.com/office/drawing/2014/main" id="{A15784D5-F44C-09AB-BE15-15B72DC3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5657" y="4735563"/>
            <a:ext cx="1446463" cy="14464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92D8C2-A12B-5517-B2B0-032F5CDC84E4}"/>
              </a:ext>
            </a:extLst>
          </p:cNvPr>
          <p:cNvCxnSpPr>
            <a:cxnSpLocks/>
          </p:cNvCxnSpPr>
          <p:nvPr/>
        </p:nvCxnSpPr>
        <p:spPr>
          <a:xfrm rot="10800000">
            <a:off x="8659956" y="5458795"/>
            <a:ext cx="1455701" cy="2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90C6C-D9CE-8666-970C-C26FEB7F1856}"/>
              </a:ext>
            </a:extLst>
          </p:cNvPr>
          <p:cNvSpPr txBox="1"/>
          <p:nvPr/>
        </p:nvSpPr>
        <p:spPr>
          <a:xfrm>
            <a:off x="82419" y="295483"/>
            <a:ext cx="5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4D0D173-9B76-76AC-DFBC-7FE4B3FF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52" y="336357"/>
            <a:ext cx="1423737" cy="1140046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3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0 2 0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10 3 0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15 1 2 0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89F1EC-2708-2E33-F6D9-8E00A9720019}"/>
              </a:ext>
            </a:extLst>
          </p:cNvPr>
          <p:cNvSpPr txBox="1"/>
          <p:nvPr/>
        </p:nvSpPr>
        <p:spPr>
          <a:xfrm>
            <a:off x="1867397" y="173254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6A2C9-0782-6848-7ABC-5BD7C3E7120A}"/>
              </a:ext>
            </a:extLst>
          </p:cNvPr>
          <p:cNvSpPr/>
          <p:nvPr/>
        </p:nvSpPr>
        <p:spPr>
          <a:xfrm>
            <a:off x="1465814" y="2101880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1A51CC-2932-F775-F96B-1F3992589717}"/>
              </a:ext>
            </a:extLst>
          </p:cNvPr>
          <p:cNvSpPr txBox="1"/>
          <p:nvPr/>
        </p:nvSpPr>
        <p:spPr>
          <a:xfrm>
            <a:off x="1488857" y="2161598"/>
            <a:ext cx="1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Empty (</a:t>
            </a:r>
            <a:r>
              <a:rPr lang="ko-KR" altLang="en-US" b="1" dirty="0"/>
              <a:t>빈방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A853D4-3A52-6C6F-0B07-7BBD95F8D02F}"/>
              </a:ext>
            </a:extLst>
          </p:cNvPr>
          <p:cNvSpPr txBox="1"/>
          <p:nvPr/>
        </p:nvSpPr>
        <p:spPr>
          <a:xfrm>
            <a:off x="1938528" y="3841602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2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44FCD2-CB97-D85D-C91D-CFC2395963C7}"/>
              </a:ext>
            </a:extLst>
          </p:cNvPr>
          <p:cNvSpPr txBox="1"/>
          <p:nvPr/>
        </p:nvSpPr>
        <p:spPr>
          <a:xfrm>
            <a:off x="1259239" y="4763977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26D90-21C7-774B-3ADE-CAE69C367D9A}"/>
              </a:ext>
            </a:extLst>
          </p:cNvPr>
          <p:cNvSpPr txBox="1"/>
          <p:nvPr/>
        </p:nvSpPr>
        <p:spPr>
          <a:xfrm>
            <a:off x="5553071" y="170067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55BA79-A742-F583-C7A3-C2E78E4563BB}"/>
              </a:ext>
            </a:extLst>
          </p:cNvPr>
          <p:cNvSpPr/>
          <p:nvPr/>
        </p:nvSpPr>
        <p:spPr>
          <a:xfrm>
            <a:off x="5151488" y="2070006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B9DC22-BD8E-24A2-DB4C-BAFE589DEF59}"/>
              </a:ext>
            </a:extLst>
          </p:cNvPr>
          <p:cNvSpPr txBox="1"/>
          <p:nvPr/>
        </p:nvSpPr>
        <p:spPr>
          <a:xfrm>
            <a:off x="5624202" y="3809728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3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pic>
        <p:nvPicPr>
          <p:cNvPr id="40" name="그림 39" descr="미소, 클립아트, 모자, 그림이(가) 표시된 사진&#10;&#10;자동 생성된 설명">
            <a:extLst>
              <a:ext uri="{FF2B5EF4-FFF2-40B4-BE49-F238E27FC236}">
                <a16:creationId xmlns:a16="http://schemas.microsoft.com/office/drawing/2014/main" id="{15FE29B2-E16C-56AD-78DD-28FB679B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14" y="2268801"/>
            <a:ext cx="1008679" cy="10107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3D0B010-693C-3166-BF2E-45E51B068C75}"/>
              </a:ext>
            </a:extLst>
          </p:cNvPr>
          <p:cNvSpPr txBox="1"/>
          <p:nvPr/>
        </p:nvSpPr>
        <p:spPr>
          <a:xfrm>
            <a:off x="5588635" y="3293631"/>
            <a:ext cx="70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A20CA4-F0C5-B4DD-11F6-AC118A13C862}"/>
              </a:ext>
            </a:extLst>
          </p:cNvPr>
          <p:cNvSpPr txBox="1"/>
          <p:nvPr/>
        </p:nvSpPr>
        <p:spPr>
          <a:xfrm>
            <a:off x="4965981" y="4777708"/>
            <a:ext cx="194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13EA6-3266-0E35-5299-87D5B4CE8414}"/>
              </a:ext>
            </a:extLst>
          </p:cNvPr>
          <p:cNvSpPr txBox="1"/>
          <p:nvPr/>
        </p:nvSpPr>
        <p:spPr>
          <a:xfrm>
            <a:off x="5315879" y="5382127"/>
            <a:ext cx="12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10\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1A7B36-4F1B-596F-8414-3F03813B99D6}"/>
              </a:ext>
            </a:extLst>
          </p:cNvPr>
          <p:cNvSpPr txBox="1"/>
          <p:nvPr/>
        </p:nvSpPr>
        <p:spPr>
          <a:xfrm>
            <a:off x="9253844" y="170067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5F6892-F3EC-6649-1C2D-513CF0559470}"/>
              </a:ext>
            </a:extLst>
          </p:cNvPr>
          <p:cNvSpPr/>
          <p:nvPr/>
        </p:nvSpPr>
        <p:spPr>
          <a:xfrm>
            <a:off x="8852261" y="2070006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6A5A1-4315-2BB2-E701-07AA5684C295}"/>
              </a:ext>
            </a:extLst>
          </p:cNvPr>
          <p:cNvSpPr txBox="1"/>
          <p:nvPr/>
        </p:nvSpPr>
        <p:spPr>
          <a:xfrm>
            <a:off x="8938491" y="3809728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1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A4299-067B-0C99-357C-B547A607BB75}"/>
              </a:ext>
            </a:extLst>
          </p:cNvPr>
          <p:cNvSpPr txBox="1"/>
          <p:nvPr/>
        </p:nvSpPr>
        <p:spPr>
          <a:xfrm>
            <a:off x="8681854" y="4777708"/>
            <a:ext cx="194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번방</a:t>
            </a:r>
            <a:r>
              <a:rPr lang="ko-KR" altLang="en-US" dirty="0"/>
              <a:t> 탐색 실패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7EBD1A-4E9C-C79E-935C-22C5828C04C3}"/>
              </a:ext>
            </a:extLst>
          </p:cNvPr>
          <p:cNvSpPr txBox="1"/>
          <p:nvPr/>
        </p:nvSpPr>
        <p:spPr>
          <a:xfrm>
            <a:off x="9078844" y="5382127"/>
            <a:ext cx="12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-5\</a:t>
            </a:r>
            <a:endParaRPr lang="ko-KR" altLang="en-US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97C4756C-C3AE-D487-D7E2-3536086B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521" y="2280810"/>
            <a:ext cx="1357669" cy="8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50533B0-1B0C-2BDB-A9D6-A43672D15391}"/>
              </a:ext>
            </a:extLst>
          </p:cNvPr>
          <p:cNvSpPr txBox="1"/>
          <p:nvPr/>
        </p:nvSpPr>
        <p:spPr>
          <a:xfrm>
            <a:off x="9655426" y="3811430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2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03BAE2-9510-8710-2F03-0386E1A93FA6}"/>
              </a:ext>
            </a:extLst>
          </p:cNvPr>
          <p:cNvSpPr txBox="1"/>
          <p:nvPr/>
        </p:nvSpPr>
        <p:spPr>
          <a:xfrm>
            <a:off x="9243608" y="3205309"/>
            <a:ext cx="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-15</a:t>
            </a:r>
            <a:r>
              <a:rPr lang="ko-KR" altLang="en-US" dirty="0"/>
              <a:t>원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79F0E285-7D55-DC22-3903-1FC545535545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2569233" y="1885340"/>
            <a:ext cx="2983838" cy="2094762"/>
          </a:xfrm>
          <a:prstGeom prst="bentConnector3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E3ADCFE-327D-8E30-A2AC-3DBAAF1DE3E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6250651" y="1885340"/>
            <a:ext cx="3003193" cy="2062887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567F27-A7DB-50BB-9DA1-FB1B6666AA62}"/>
              </a:ext>
            </a:extLst>
          </p:cNvPr>
          <p:cNvSpPr txBox="1"/>
          <p:nvPr/>
        </p:nvSpPr>
        <p:spPr>
          <a:xfrm>
            <a:off x="10792328" y="6180222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답</a:t>
            </a:r>
            <a:r>
              <a:rPr lang="en-US" altLang="ko-KR" b="1" dirty="0"/>
              <a:t>: No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DBA95-94EE-9616-D670-3B45217B05DE}"/>
              </a:ext>
            </a:extLst>
          </p:cNvPr>
          <p:cNvSpPr txBox="1"/>
          <p:nvPr/>
        </p:nvSpPr>
        <p:spPr>
          <a:xfrm>
            <a:off x="1630207" y="5264159"/>
            <a:ext cx="12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0\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9744E-0D75-C6D3-21F6-F77DE6FEF8DA}"/>
              </a:ext>
            </a:extLst>
          </p:cNvPr>
          <p:cNvSpPr txBox="1"/>
          <p:nvPr/>
        </p:nvSpPr>
        <p:spPr>
          <a:xfrm>
            <a:off x="1898688" y="2851366"/>
            <a:ext cx="756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텅</a:t>
            </a:r>
          </a:p>
        </p:txBody>
      </p:sp>
    </p:spTree>
    <p:extLst>
      <p:ext uri="{BB962C8B-B14F-4D97-AF65-F5344CB8AC3E}">
        <p14:creationId xmlns:p14="http://schemas.microsoft.com/office/powerpoint/2010/main" val="262084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AD621F-0D4A-3566-CAD1-9226A04759B0}"/>
              </a:ext>
            </a:extLst>
          </p:cNvPr>
          <p:cNvSpPr txBox="1"/>
          <p:nvPr/>
        </p:nvSpPr>
        <p:spPr>
          <a:xfrm>
            <a:off x="82419" y="295483"/>
            <a:ext cx="5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6899E-6A85-B7AD-7313-9121F9D58033}"/>
              </a:ext>
            </a:extLst>
          </p:cNvPr>
          <p:cNvSpPr txBox="1"/>
          <p:nvPr/>
        </p:nvSpPr>
        <p:spPr>
          <a:xfrm>
            <a:off x="930475" y="211925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2ABC88-BBBF-97D3-2F1E-1E69123E14D9}"/>
              </a:ext>
            </a:extLst>
          </p:cNvPr>
          <p:cNvSpPr/>
          <p:nvPr/>
        </p:nvSpPr>
        <p:spPr>
          <a:xfrm>
            <a:off x="528892" y="2488589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3AFA2-409E-D9E6-E5B3-F654E43077D4}"/>
              </a:ext>
            </a:extLst>
          </p:cNvPr>
          <p:cNvSpPr txBox="1"/>
          <p:nvPr/>
        </p:nvSpPr>
        <p:spPr>
          <a:xfrm>
            <a:off x="535901" y="2512136"/>
            <a:ext cx="1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Empty (</a:t>
            </a:r>
            <a:r>
              <a:rPr lang="ko-KR" altLang="en-US" b="1" dirty="0"/>
              <a:t>빈방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7DA55-944B-DC25-F0F5-38829776854E}"/>
              </a:ext>
            </a:extLst>
          </p:cNvPr>
          <p:cNvSpPr txBox="1"/>
          <p:nvPr/>
        </p:nvSpPr>
        <p:spPr>
          <a:xfrm>
            <a:off x="394507" y="4672400"/>
            <a:ext cx="19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F9861-5A4F-BAED-1686-399399E452C0}"/>
              </a:ext>
            </a:extLst>
          </p:cNvPr>
          <p:cNvSpPr txBox="1"/>
          <p:nvPr/>
        </p:nvSpPr>
        <p:spPr>
          <a:xfrm>
            <a:off x="3800728" y="2954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1FCBD9-5D63-2D6D-35B5-F78544A4265C}"/>
              </a:ext>
            </a:extLst>
          </p:cNvPr>
          <p:cNvSpPr/>
          <p:nvPr/>
        </p:nvSpPr>
        <p:spPr>
          <a:xfrm>
            <a:off x="3399145" y="664815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미소, 클립아트, 모자, 그림이(가) 표시된 사진&#10;&#10;자동 생성된 설명">
            <a:extLst>
              <a:ext uri="{FF2B5EF4-FFF2-40B4-BE49-F238E27FC236}">
                <a16:creationId xmlns:a16="http://schemas.microsoft.com/office/drawing/2014/main" id="{FD6AB876-B265-B326-0223-3CEF2B702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71" y="863610"/>
            <a:ext cx="1008679" cy="10107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282416-F80E-171B-84B8-7B1F6D2124C9}"/>
              </a:ext>
            </a:extLst>
          </p:cNvPr>
          <p:cNvSpPr txBox="1"/>
          <p:nvPr/>
        </p:nvSpPr>
        <p:spPr>
          <a:xfrm>
            <a:off x="3836291" y="1888440"/>
            <a:ext cx="79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210</a:t>
            </a:r>
            <a:r>
              <a:rPr lang="ko-KR" altLang="en-US" dirty="0"/>
              <a:t>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785C0-3329-2760-91A9-D643D19EBDD0}"/>
              </a:ext>
            </a:extLst>
          </p:cNvPr>
          <p:cNvSpPr txBox="1"/>
          <p:nvPr/>
        </p:nvSpPr>
        <p:spPr>
          <a:xfrm>
            <a:off x="6816378" y="275044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5B5F40-863E-47B8-C208-36FCC8CFD256}"/>
              </a:ext>
            </a:extLst>
          </p:cNvPr>
          <p:cNvSpPr/>
          <p:nvPr/>
        </p:nvSpPr>
        <p:spPr>
          <a:xfrm>
            <a:off x="6414795" y="3119776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34A43C5-A0B2-032F-E98A-6AD70687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17" y="664815"/>
            <a:ext cx="1357669" cy="8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F57F5FB-2A2A-4E7D-E56E-D7E088801BDC}"/>
              </a:ext>
            </a:extLst>
          </p:cNvPr>
          <p:cNvSpPr txBox="1"/>
          <p:nvPr/>
        </p:nvSpPr>
        <p:spPr>
          <a:xfrm>
            <a:off x="6913698" y="4841343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4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37A67C-0872-27A9-182A-34962593413D}"/>
              </a:ext>
            </a:extLst>
          </p:cNvPr>
          <p:cNvSpPr txBox="1"/>
          <p:nvPr/>
        </p:nvSpPr>
        <p:spPr>
          <a:xfrm>
            <a:off x="6868755" y="4327360"/>
            <a:ext cx="7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D90F03-41A2-34A9-E962-BFBAC8D8AF6E}"/>
              </a:ext>
            </a:extLst>
          </p:cNvPr>
          <p:cNvSpPr txBox="1"/>
          <p:nvPr/>
        </p:nvSpPr>
        <p:spPr>
          <a:xfrm>
            <a:off x="11057022" y="6268453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답</a:t>
            </a:r>
            <a:r>
              <a:rPr lang="en-US" altLang="ko-KR" b="1" dirty="0"/>
              <a:t>: Yes</a:t>
            </a:r>
            <a:endParaRPr lang="ko-KR" altLang="en-US" b="1" dirty="0"/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C2E96765-2E60-0147-BC82-02837CC2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20" y="346211"/>
            <a:ext cx="1502434" cy="1417044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4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0 2 3 0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201 2 3 0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10 4 0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15 2 3 1 0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4945CC-B92D-6DC5-E3BB-C8D4A340AF83}"/>
              </a:ext>
            </a:extLst>
          </p:cNvPr>
          <p:cNvSpPr txBox="1"/>
          <p:nvPr/>
        </p:nvSpPr>
        <p:spPr>
          <a:xfrm>
            <a:off x="645267" y="4228311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2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83068D-031F-6321-CA22-BC88F1EE39F6}"/>
              </a:ext>
            </a:extLst>
          </p:cNvPr>
          <p:cNvSpPr txBox="1"/>
          <p:nvPr/>
        </p:nvSpPr>
        <p:spPr>
          <a:xfrm>
            <a:off x="1362202" y="4230013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3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B33CD9-C722-196D-0AE5-6F5C6232D90C}"/>
              </a:ext>
            </a:extLst>
          </p:cNvPr>
          <p:cNvSpPr txBox="1"/>
          <p:nvPr/>
        </p:nvSpPr>
        <p:spPr>
          <a:xfrm>
            <a:off x="713790" y="5110581"/>
            <a:ext cx="11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0\</a:t>
            </a:r>
            <a:endParaRPr lang="ko-KR" altLang="en-US" dirty="0"/>
          </a:p>
        </p:txBody>
      </p:sp>
      <p:pic>
        <p:nvPicPr>
          <p:cNvPr id="61" name="그림 60" descr="미소, 클립아트, 모자, 그림이(가) 표시된 사진&#10;&#10;자동 생성된 설명">
            <a:extLst>
              <a:ext uri="{FF2B5EF4-FFF2-40B4-BE49-F238E27FC236}">
                <a16:creationId xmlns:a16="http://schemas.microsoft.com/office/drawing/2014/main" id="{5DD3F81D-DDFF-1A4D-D749-97A0D1F10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70" y="3244378"/>
            <a:ext cx="1008679" cy="10107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AEB8BB0-92A3-C07C-2DBA-6D142E7A2FB2}"/>
              </a:ext>
            </a:extLst>
          </p:cNvPr>
          <p:cNvSpPr txBox="1"/>
          <p:nvPr/>
        </p:nvSpPr>
        <p:spPr>
          <a:xfrm>
            <a:off x="3541409" y="2412192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2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4B352-72A5-1FD5-A4F3-5A4516B84B51}"/>
              </a:ext>
            </a:extLst>
          </p:cNvPr>
          <p:cNvSpPr txBox="1"/>
          <p:nvPr/>
        </p:nvSpPr>
        <p:spPr>
          <a:xfrm>
            <a:off x="4258344" y="2413894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3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23F1D8-CAC2-D701-D77A-451D9C706D93}"/>
              </a:ext>
            </a:extLst>
          </p:cNvPr>
          <p:cNvSpPr txBox="1"/>
          <p:nvPr/>
        </p:nvSpPr>
        <p:spPr>
          <a:xfrm>
            <a:off x="3304576" y="2737060"/>
            <a:ext cx="19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AA3E9B-17F8-9A37-4640-0DDE626C824D}"/>
              </a:ext>
            </a:extLst>
          </p:cNvPr>
          <p:cNvSpPr txBox="1"/>
          <p:nvPr/>
        </p:nvSpPr>
        <p:spPr>
          <a:xfrm>
            <a:off x="3475355" y="3187543"/>
            <a:ext cx="13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210\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65A013-FF5E-8A3E-56E9-D89998094B9F}"/>
              </a:ext>
            </a:extLst>
          </p:cNvPr>
          <p:cNvSpPr txBox="1"/>
          <p:nvPr/>
        </p:nvSpPr>
        <p:spPr>
          <a:xfrm>
            <a:off x="6315249" y="5193091"/>
            <a:ext cx="19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6BC59C-709F-4394-E445-B6F7F716FEFB}"/>
              </a:ext>
            </a:extLst>
          </p:cNvPr>
          <p:cNvSpPr txBox="1"/>
          <p:nvPr/>
        </p:nvSpPr>
        <p:spPr>
          <a:xfrm>
            <a:off x="6486028" y="5643574"/>
            <a:ext cx="13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210\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4E3B920-CD46-6F22-2A3C-1E9CD012E64F}"/>
              </a:ext>
            </a:extLst>
          </p:cNvPr>
          <p:cNvSpPr/>
          <p:nvPr/>
        </p:nvSpPr>
        <p:spPr>
          <a:xfrm>
            <a:off x="9480885" y="664815"/>
            <a:ext cx="1576137" cy="19848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C6A5F-9E36-2B50-F677-591DB0D46935}"/>
              </a:ext>
            </a:extLst>
          </p:cNvPr>
          <p:cNvSpPr txBox="1"/>
          <p:nvPr/>
        </p:nvSpPr>
        <p:spPr>
          <a:xfrm>
            <a:off x="9882468" y="2668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번방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7DD8D1-E14B-BF71-7D07-DE4E9C374250}"/>
              </a:ext>
            </a:extLst>
          </p:cNvPr>
          <p:cNvSpPr txBox="1"/>
          <p:nvPr/>
        </p:nvSpPr>
        <p:spPr>
          <a:xfrm>
            <a:off x="9856395" y="1539151"/>
            <a:ext cx="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-15</a:t>
            </a:r>
            <a:r>
              <a:rPr lang="ko-KR" altLang="en-US" dirty="0"/>
              <a:t>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F90945-5FA4-9C73-07A2-607E7AA055BF}"/>
              </a:ext>
            </a:extLst>
          </p:cNvPr>
          <p:cNvSpPr txBox="1"/>
          <p:nvPr/>
        </p:nvSpPr>
        <p:spPr>
          <a:xfrm>
            <a:off x="9974316" y="2411460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2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7CEB15-5544-D6DA-1973-BEE8E2BFA0C6}"/>
              </a:ext>
            </a:extLst>
          </p:cNvPr>
          <p:cNvSpPr txBox="1"/>
          <p:nvPr/>
        </p:nvSpPr>
        <p:spPr>
          <a:xfrm>
            <a:off x="10523187" y="2411461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3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E16F50-E35B-A862-637C-33B13A3D63F1}"/>
              </a:ext>
            </a:extLst>
          </p:cNvPr>
          <p:cNvSpPr txBox="1"/>
          <p:nvPr/>
        </p:nvSpPr>
        <p:spPr>
          <a:xfrm>
            <a:off x="9394652" y="2411460"/>
            <a:ext cx="63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1</a:t>
            </a:r>
            <a:r>
              <a:rPr lang="ko-KR" altLang="en-US" sz="1200" dirty="0">
                <a:highlight>
                  <a:srgbClr val="C0C0C0"/>
                </a:highlight>
              </a:rPr>
              <a:t>번 문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F8DDE4-5762-2B08-EA55-6C405629759E}"/>
              </a:ext>
            </a:extLst>
          </p:cNvPr>
          <p:cNvSpPr txBox="1"/>
          <p:nvPr/>
        </p:nvSpPr>
        <p:spPr>
          <a:xfrm>
            <a:off x="9362225" y="2750444"/>
            <a:ext cx="19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번방</a:t>
            </a:r>
            <a:r>
              <a:rPr lang="ko-KR" altLang="en-US" dirty="0"/>
              <a:t> 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800C8D-2CF6-98CE-EB0A-758DBF9B89D5}"/>
              </a:ext>
            </a:extLst>
          </p:cNvPr>
          <p:cNvSpPr txBox="1"/>
          <p:nvPr/>
        </p:nvSpPr>
        <p:spPr>
          <a:xfrm>
            <a:off x="9533004" y="3200927"/>
            <a:ext cx="13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자산</a:t>
            </a:r>
            <a:r>
              <a:rPr lang="en-US" altLang="ko-KR" dirty="0"/>
              <a:t>: 195\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95677DF3-A2A6-0F02-B0D1-0C389AD68603}"/>
                  </a:ext>
                </a:extLst>
              </p14:cNvPr>
              <p14:cNvContentPartPr/>
              <p14:nvPr/>
            </p14:nvContentPartPr>
            <p14:xfrm>
              <a:off x="3552771" y="404608"/>
              <a:ext cx="110160" cy="18360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95677DF3-A2A6-0F02-B0D1-0C389AD68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4131" y="395968"/>
                <a:ext cx="1278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846E65A7-A350-3F49-35A9-B6F735103522}"/>
                  </a:ext>
                </a:extLst>
              </p14:cNvPr>
              <p14:cNvContentPartPr/>
              <p14:nvPr/>
            </p14:nvContentPartPr>
            <p14:xfrm>
              <a:off x="4800171" y="2526448"/>
              <a:ext cx="1953000" cy="36576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846E65A7-A350-3F49-35A9-B6F7351035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1531" y="2517448"/>
                <a:ext cx="19706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F67109B4-097A-EBF2-F77B-6EA3FAE0B398}"/>
                  </a:ext>
                </a:extLst>
              </p14:cNvPr>
              <p14:cNvContentPartPr/>
              <p14:nvPr/>
            </p14:nvContentPartPr>
            <p14:xfrm>
              <a:off x="6703851" y="2762968"/>
              <a:ext cx="88200" cy="2678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F67109B4-097A-EBF2-F77B-6EA3FAE0B3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4851" y="2754328"/>
                <a:ext cx="10584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그룹 91">
            <a:extLst>
              <a:ext uri="{FF2B5EF4-FFF2-40B4-BE49-F238E27FC236}">
                <a16:creationId xmlns:a16="http://schemas.microsoft.com/office/drawing/2014/main" id="{2FD4AF49-673E-F1B9-38A8-B8E0EF4C80C8}"/>
              </a:ext>
            </a:extLst>
          </p:cNvPr>
          <p:cNvGrpSpPr/>
          <p:nvPr/>
        </p:nvGrpSpPr>
        <p:grpSpPr>
          <a:xfrm>
            <a:off x="7471371" y="372568"/>
            <a:ext cx="2363040" cy="4616640"/>
            <a:chOff x="7471371" y="372568"/>
            <a:chExt cx="2363040" cy="46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F1D79133-7CFA-C66F-37E8-03B830F1F60D}"/>
                    </a:ext>
                  </a:extLst>
                </p14:cNvPr>
                <p14:cNvContentPartPr/>
                <p14:nvPr/>
              </p14:nvContentPartPr>
              <p14:xfrm>
                <a:off x="7471371" y="469048"/>
                <a:ext cx="2345040" cy="45201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F1D79133-7CFA-C66F-37E8-03B830F1F6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62731" y="460048"/>
                  <a:ext cx="2362680" cy="45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4B1FA80-CB97-B150-D5A1-2B75F3599166}"/>
                    </a:ext>
                  </a:extLst>
                </p14:cNvPr>
                <p14:cNvContentPartPr/>
                <p14:nvPr/>
              </p14:nvContentPartPr>
              <p14:xfrm>
                <a:off x="9777171" y="372568"/>
                <a:ext cx="57240" cy="2480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4B1FA80-CB97-B150-D5A1-2B75F35991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68531" y="363928"/>
                  <a:ext cx="74880" cy="26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43B5EF-BE2C-F5A1-E334-6ED5E85EB164}"/>
              </a:ext>
            </a:extLst>
          </p:cNvPr>
          <p:cNvSpPr txBox="1"/>
          <p:nvPr/>
        </p:nvSpPr>
        <p:spPr>
          <a:xfrm>
            <a:off x="942235" y="3216316"/>
            <a:ext cx="756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텅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19F7638-8959-B4B6-0EC3-0950164F6012}"/>
                  </a:ext>
                </a:extLst>
              </p14:cNvPr>
              <p14:cNvContentPartPr/>
              <p14:nvPr/>
            </p14:nvContentPartPr>
            <p14:xfrm>
              <a:off x="1182891" y="480928"/>
              <a:ext cx="2450520" cy="38876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19F7638-8959-B4B6-0EC3-0950164F60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3891" y="471928"/>
                <a:ext cx="2468160" cy="39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4B57345-CF41-2FE9-C241-E076E7B59373}"/>
                  </a:ext>
                </a:extLst>
              </p14:cNvPr>
              <p14:cNvContentPartPr/>
              <p14:nvPr/>
            </p14:nvContentPartPr>
            <p14:xfrm>
              <a:off x="1254891" y="4322848"/>
              <a:ext cx="75600" cy="817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4B57345-CF41-2FE9-C241-E076E7B593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6251" y="4314208"/>
                <a:ext cx="932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0E7E06B-E564-6579-A261-9F58ADB7860B}"/>
                  </a:ext>
                </a:extLst>
              </p14:cNvPr>
              <p14:cNvContentPartPr/>
              <p14:nvPr/>
            </p14:nvContentPartPr>
            <p14:xfrm>
              <a:off x="2658531" y="3492328"/>
              <a:ext cx="166320" cy="1454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0E7E06B-E564-6579-A261-9F58ADB786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49891" y="3483328"/>
                <a:ext cx="183960" cy="1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7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D08A3-560B-3D8E-C9E3-9A02EFC3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1" y="506981"/>
            <a:ext cx="4814508" cy="50374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685B86-FAE3-1A0A-87B7-E7BD46DA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31" y="384353"/>
            <a:ext cx="4762962" cy="60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210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 Unicode MS</vt:lpstr>
      <vt:lpstr>맑은 고딕</vt:lpstr>
      <vt:lpstr>Arial</vt:lpstr>
      <vt:lpstr>Open Sans</vt:lpstr>
      <vt:lpstr>Office 테마</vt:lpstr>
      <vt:lpstr> 2310. 어드벤처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34</cp:revision>
  <dcterms:created xsi:type="dcterms:W3CDTF">2022-08-03T10:00:53Z</dcterms:created>
  <dcterms:modified xsi:type="dcterms:W3CDTF">2023-07-05T09:30:51Z</dcterms:modified>
</cp:coreProperties>
</file>