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44300"/>
            <a:ext cx="12192000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585F69"/>
                </a:solidFill>
                <a:latin typeface="Open Sans" panose="020B0606030504020204" pitchFamily="34" charset="0"/>
              </a:rPr>
              <a:t>14226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이모티콘</a:t>
            </a:r>
            <a:endParaRPr lang="ko-KR" altLang="en-US" dirty="0"/>
          </a:p>
        </p:txBody>
      </p:sp>
      <p:pic>
        <p:nvPicPr>
          <p:cNvPr id="5" name="그림 4" descr="상징, 노랑, 로고이(가) 표시된 사진&#10;&#10;자동 생성된 설명">
            <a:extLst>
              <a:ext uri="{FF2B5EF4-FFF2-40B4-BE49-F238E27FC236}">
                <a16:creationId xmlns:a16="http://schemas.microsoft.com/office/drawing/2014/main" id="{EF05CA4D-05A4-3503-34A2-03392250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98" y="2409920"/>
            <a:ext cx="713204" cy="8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B657DF-7CE3-B6B7-21BB-0793EFE9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47" y="0"/>
            <a:ext cx="9406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CE27A-78CD-CC2C-CF65-C01830887A9D}"/>
              </a:ext>
            </a:extLst>
          </p:cNvPr>
          <p:cNvSpPr txBox="1"/>
          <p:nvPr/>
        </p:nvSpPr>
        <p:spPr>
          <a:xfrm>
            <a:off x="1793321" y="1521677"/>
            <a:ext cx="5273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화면에 있는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이모티콘을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모두 복사해서 클립보드에 저장한다.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B3786-4562-5075-200F-8724E6DB7B08}"/>
              </a:ext>
            </a:extLst>
          </p:cNvPr>
          <p:cNvSpPr txBox="1"/>
          <p:nvPr/>
        </p:nvSpPr>
        <p:spPr>
          <a:xfrm>
            <a:off x="208546" y="268705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AAF10-24C2-8EA8-2112-E1DD36F38BAF}"/>
              </a:ext>
            </a:extLst>
          </p:cNvPr>
          <p:cNvSpPr txBox="1"/>
          <p:nvPr/>
        </p:nvSpPr>
        <p:spPr>
          <a:xfrm>
            <a:off x="1793321" y="3301416"/>
            <a:ext cx="4936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클립보드에 있는 모든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이모티콘을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화면에 붙여넣기 한다.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67E0-B6D8-2471-09D9-365AB5EAF734}"/>
              </a:ext>
            </a:extLst>
          </p:cNvPr>
          <p:cNvSpPr txBox="1"/>
          <p:nvPr/>
        </p:nvSpPr>
        <p:spPr>
          <a:xfrm>
            <a:off x="1793321" y="5081156"/>
            <a:ext cx="3729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화면에 있는 이모티콘 중 하나를 삭제한다.</a:t>
            </a:r>
          </a:p>
        </p:txBody>
      </p:sp>
      <p:pic>
        <p:nvPicPr>
          <p:cNvPr id="18" name="그래픽 17" descr="텔레비전 단색으로 채워진">
            <a:extLst>
              <a:ext uri="{FF2B5EF4-FFF2-40B4-BE49-F238E27FC236}">
                <a16:creationId xmlns:a16="http://schemas.microsoft.com/office/drawing/2014/main" id="{6EA3A657-46D2-0B3A-0FA9-C244E61C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647" y="1274326"/>
            <a:ext cx="914400" cy="914400"/>
          </a:xfrm>
          <a:prstGeom prst="rect">
            <a:avLst/>
          </a:prstGeom>
        </p:spPr>
      </p:pic>
      <p:pic>
        <p:nvPicPr>
          <p:cNvPr id="20" name="그래픽 19" descr="클립보드 윤곽선">
            <a:extLst>
              <a:ext uri="{FF2B5EF4-FFF2-40B4-BE49-F238E27FC236}">
                <a16:creationId xmlns:a16="http://schemas.microsoft.com/office/drawing/2014/main" id="{F729ED85-4E04-9533-AE56-E25A2424C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2743" y="1274326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ADD7F1-080A-80D9-ABC5-1ADD9CF35367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8195047" y="1731526"/>
            <a:ext cx="14076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30B713-E63D-BD67-BB31-EA281A274DFF}"/>
              </a:ext>
            </a:extLst>
          </p:cNvPr>
          <p:cNvSpPr txBox="1"/>
          <p:nvPr/>
        </p:nvSpPr>
        <p:spPr>
          <a:xfrm>
            <a:off x="8676310" y="1452753"/>
            <a:ext cx="445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복사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pic>
        <p:nvPicPr>
          <p:cNvPr id="27" name="그래픽 26" descr="텔레비전 단색으로 채워진">
            <a:extLst>
              <a:ext uri="{FF2B5EF4-FFF2-40B4-BE49-F238E27FC236}">
                <a16:creationId xmlns:a16="http://schemas.microsoft.com/office/drawing/2014/main" id="{01E459FA-FC3F-8C7C-DB54-61A71861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720" y="3110807"/>
            <a:ext cx="914400" cy="914400"/>
          </a:xfrm>
          <a:prstGeom prst="rect">
            <a:avLst/>
          </a:prstGeom>
        </p:spPr>
      </p:pic>
      <p:pic>
        <p:nvPicPr>
          <p:cNvPr id="28" name="그래픽 27" descr="클립보드 윤곽선">
            <a:extLst>
              <a:ext uri="{FF2B5EF4-FFF2-40B4-BE49-F238E27FC236}">
                <a16:creationId xmlns:a16="http://schemas.microsoft.com/office/drawing/2014/main" id="{098A1CEF-D4BA-15BC-1B94-EF10F2F46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0817" y="311080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D5638DC-4AD8-0C9D-765E-77C4FD68BE5E}"/>
              </a:ext>
            </a:extLst>
          </p:cNvPr>
          <p:cNvSpPr txBox="1"/>
          <p:nvPr/>
        </p:nvSpPr>
        <p:spPr>
          <a:xfrm>
            <a:off x="8580058" y="3256683"/>
            <a:ext cx="69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붙여넣기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12E083-C9EC-66F4-A1C6-4A1E21F41859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8223120" y="3568007"/>
            <a:ext cx="1407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래픽 34" descr="텔레비전 단색으로 채워진">
            <a:extLst>
              <a:ext uri="{FF2B5EF4-FFF2-40B4-BE49-F238E27FC236}">
                <a16:creationId xmlns:a16="http://schemas.microsoft.com/office/drawing/2014/main" id="{A4E99F25-A2C5-9F5B-16DC-F3F68566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647" y="4893921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8BC4A23-9825-EED4-AB50-639CCA826158}"/>
              </a:ext>
            </a:extLst>
          </p:cNvPr>
          <p:cNvSpPr txBox="1"/>
          <p:nvPr/>
        </p:nvSpPr>
        <p:spPr>
          <a:xfrm>
            <a:off x="7499220" y="5080843"/>
            <a:ext cx="47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-1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1BEB5-6D51-880B-AAE5-6BD0DE365B98}"/>
              </a:ext>
            </a:extLst>
          </p:cNvPr>
          <p:cNvSpPr txBox="1"/>
          <p:nvPr/>
        </p:nvSpPr>
        <p:spPr>
          <a:xfrm>
            <a:off x="8132885" y="4753013"/>
            <a:ext cx="24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F0C3BC-AEEB-BB80-6094-E4C512710908}"/>
              </a:ext>
            </a:extLst>
          </p:cNvPr>
          <p:cNvSpPr txBox="1"/>
          <p:nvPr/>
        </p:nvSpPr>
        <p:spPr>
          <a:xfrm>
            <a:off x="10300574" y="1124706"/>
            <a:ext cx="24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CA92E4-3E69-9EA4-8B96-BC411E03A43B}"/>
              </a:ext>
            </a:extLst>
          </p:cNvPr>
          <p:cNvSpPr txBox="1"/>
          <p:nvPr/>
        </p:nvSpPr>
        <p:spPr>
          <a:xfrm>
            <a:off x="8168977" y="2916532"/>
            <a:ext cx="24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5C94C4-46D1-F65D-E4E8-221817287C29}"/>
              </a:ext>
            </a:extLst>
          </p:cNvPr>
          <p:cNvSpPr txBox="1"/>
          <p:nvPr/>
        </p:nvSpPr>
        <p:spPr>
          <a:xfrm>
            <a:off x="208546" y="638037"/>
            <a:ext cx="1387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연산은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초씩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3EF56-CC92-F1DB-B155-602877B1FD59}"/>
              </a:ext>
            </a:extLst>
          </p:cNvPr>
          <p:cNvSpPr txBox="1"/>
          <p:nvPr/>
        </p:nvSpPr>
        <p:spPr>
          <a:xfrm>
            <a:off x="208546" y="268705"/>
            <a:ext cx="33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예) (화면, 클립보드, 소요시간)</a:t>
            </a:r>
            <a:endParaRPr lang="ko-KR" altLang="ko-KR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7D1B3-929E-3440-AF11-5F399C368D99}"/>
              </a:ext>
            </a:extLst>
          </p:cNvPr>
          <p:cNvSpPr txBox="1"/>
          <p:nvPr/>
        </p:nvSpPr>
        <p:spPr>
          <a:xfrm>
            <a:off x="3412957" y="361038"/>
            <a:ext cx="135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4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만들기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5CBD8-03EF-6761-3C76-F4A4A0592481}"/>
              </a:ext>
            </a:extLst>
          </p:cNvPr>
          <p:cNvSpPr txBox="1"/>
          <p:nvPr/>
        </p:nvSpPr>
        <p:spPr>
          <a:xfrm>
            <a:off x="218572" y="866852"/>
            <a:ext cx="3551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시작: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display가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1인 상태 (1개, 0개, 0s)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AB5F6-488B-D02C-B062-4966554739D2}"/>
              </a:ext>
            </a:extLst>
          </p:cNvPr>
          <p:cNvSpPr txBox="1"/>
          <p:nvPr/>
        </p:nvSpPr>
        <p:spPr>
          <a:xfrm>
            <a:off x="4297278" y="1941764"/>
            <a:ext cx="2965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클립보드에 1을 복사 </a:t>
            </a:r>
            <a:r>
              <a:rPr lang="ko-KR" altLang="en-US" sz="1400" b="1" dirty="0"/>
              <a:t>(1개, 1개,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AE01B-8FBF-1ED7-BCB5-FEF4413BE4DD}"/>
              </a:ext>
            </a:extLst>
          </p:cNvPr>
          <p:cNvSpPr txBox="1"/>
          <p:nvPr/>
        </p:nvSpPr>
        <p:spPr>
          <a:xfrm>
            <a:off x="208546" y="2991671"/>
            <a:ext cx="541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-&gt; 클립보드에서 화면으로 붙여넣기 </a:t>
            </a:r>
            <a:r>
              <a:rPr lang="ko-KR" altLang="en-US" sz="1400" b="1" dirty="0"/>
              <a:t>(2개, 1개, 2s)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24F8B-E716-E7AF-2840-4F71CBFA2613}"/>
              </a:ext>
            </a:extLst>
          </p:cNvPr>
          <p:cNvSpPr txBox="1"/>
          <p:nvPr/>
        </p:nvSpPr>
        <p:spPr>
          <a:xfrm>
            <a:off x="208546" y="3612757"/>
            <a:ext cx="541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-&gt; 클립보드에서 화면으로 또 붙여넣기 </a:t>
            </a:r>
            <a:r>
              <a:rPr lang="ko-KR" altLang="en-US" sz="1400" b="1" dirty="0"/>
              <a:t>(3개, 1개, 3s)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E7DAE-F98C-979D-22CC-8375B8EC2DF5}"/>
              </a:ext>
            </a:extLst>
          </p:cNvPr>
          <p:cNvSpPr txBox="1"/>
          <p:nvPr/>
        </p:nvSpPr>
        <p:spPr>
          <a:xfrm>
            <a:off x="218571" y="4275039"/>
            <a:ext cx="541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-&gt; 클립보드에서 화면으로 또 붙여넣기 </a:t>
            </a:r>
            <a:r>
              <a:rPr lang="ko-KR" altLang="en-US" sz="1400" b="1" dirty="0"/>
              <a:t>(4개, 1개, 4s)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E5DD3-742A-2C9E-D5C0-C07F67EF26E4}"/>
              </a:ext>
            </a:extLst>
          </p:cNvPr>
          <p:cNvSpPr txBox="1"/>
          <p:nvPr/>
        </p:nvSpPr>
        <p:spPr>
          <a:xfrm>
            <a:off x="316901" y="5373741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총 </a:t>
            </a:r>
            <a:r>
              <a:rPr lang="en-US" altLang="ko-KR" dirty="0"/>
              <a:t>4s</a:t>
            </a:r>
            <a:r>
              <a:rPr lang="ko-KR" altLang="en-US" dirty="0"/>
              <a:t> 소요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2B6115-E237-7501-7A30-EAA0DA44F883}"/>
              </a:ext>
            </a:extLst>
          </p:cNvPr>
          <p:cNvSpPr txBox="1"/>
          <p:nvPr/>
        </p:nvSpPr>
        <p:spPr>
          <a:xfrm>
            <a:off x="6561221" y="2991671"/>
            <a:ext cx="541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-&gt; 클립보드에서 화면으로 붙여넣기 </a:t>
            </a:r>
            <a:r>
              <a:rPr lang="ko-KR" altLang="en-US" sz="1400" b="1" dirty="0"/>
              <a:t>(2개, 1개, 2s)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0D8CE-B10C-F868-B07A-F75F8FD37054}"/>
              </a:ext>
            </a:extLst>
          </p:cNvPr>
          <p:cNvSpPr txBox="1"/>
          <p:nvPr/>
        </p:nvSpPr>
        <p:spPr>
          <a:xfrm>
            <a:off x="6561221" y="3612757"/>
            <a:ext cx="541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-&gt; 클립보드에 </a:t>
            </a:r>
            <a:r>
              <a:rPr lang="en-US" altLang="ko-KR" sz="1400" dirty="0"/>
              <a:t>2</a:t>
            </a:r>
            <a:r>
              <a:rPr lang="ko-KR" altLang="en-US" sz="1400" dirty="0"/>
              <a:t>을 복사 </a:t>
            </a:r>
            <a:r>
              <a:rPr lang="ko-KR" altLang="en-US" sz="1400" b="1" dirty="0"/>
              <a:t>(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개,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개, 3s)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A40840-F3E4-F687-5D9A-02396C3F150A}"/>
              </a:ext>
            </a:extLst>
          </p:cNvPr>
          <p:cNvSpPr txBox="1"/>
          <p:nvPr/>
        </p:nvSpPr>
        <p:spPr>
          <a:xfrm>
            <a:off x="6561221" y="4275038"/>
            <a:ext cx="541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-&gt; 클립보드에서 화면으로 붙여넣기 </a:t>
            </a:r>
            <a:r>
              <a:rPr lang="ko-KR" altLang="en-US" sz="1400" b="1" dirty="0"/>
              <a:t>(4개,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개, 4s)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17D737-59D2-31F1-4DC5-1499BECEC1CA}"/>
              </a:ext>
            </a:extLst>
          </p:cNvPr>
          <p:cNvSpPr txBox="1"/>
          <p:nvPr/>
        </p:nvSpPr>
        <p:spPr>
          <a:xfrm>
            <a:off x="6561221" y="5373741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총 </a:t>
            </a:r>
            <a:r>
              <a:rPr lang="en-US" altLang="ko-KR" dirty="0"/>
              <a:t>4s</a:t>
            </a:r>
            <a:r>
              <a:rPr lang="ko-KR" altLang="en-US" dirty="0"/>
              <a:t> 소요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D5CFF61-FEFF-81FA-8A14-B3912E81FF7E}"/>
              </a:ext>
            </a:extLst>
          </p:cNvPr>
          <p:cNvCxnSpPr>
            <a:cxnSpLocks/>
            <a:stCxn id="14" idx="3"/>
            <a:endCxn id="27" idx="0"/>
          </p:cNvCxnSpPr>
          <p:nvPr/>
        </p:nvCxnSpPr>
        <p:spPr>
          <a:xfrm>
            <a:off x="7263063" y="2095653"/>
            <a:ext cx="2004262" cy="8960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1C22C8-31CC-E920-A984-727E399B7582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rot="10800000" flipV="1">
            <a:off x="2914650" y="2095653"/>
            <a:ext cx="1382628" cy="8960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A06FF1-2C52-7540-A3E3-34F4DEE0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614349"/>
            <a:ext cx="5426764" cy="2319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7AC74-B30A-616D-0368-BEB0842D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095610"/>
            <a:ext cx="5426764" cy="18315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2988B-52A4-4351-99C1-4AF200F13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46" y="321734"/>
            <a:ext cx="4734539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186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 네오 Regular</vt:lpstr>
      <vt:lpstr>나눔스퀘어라운드 Bold</vt:lpstr>
      <vt:lpstr>맑은 고딕</vt:lpstr>
      <vt:lpstr>Arial</vt:lpstr>
      <vt:lpstr>Open Sans</vt:lpstr>
      <vt:lpstr>Office 테마</vt:lpstr>
      <vt:lpstr> 14226. 이모티콘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44</cp:revision>
  <dcterms:created xsi:type="dcterms:W3CDTF">2022-08-03T10:00:53Z</dcterms:created>
  <dcterms:modified xsi:type="dcterms:W3CDTF">2023-08-30T06:32:58Z</dcterms:modified>
</cp:coreProperties>
</file>